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8"/>
  </p:notesMasterIdLst>
  <p:sldIdLst>
    <p:sldId id="256" r:id="rId2"/>
    <p:sldId id="289" r:id="rId3"/>
    <p:sldId id="290" r:id="rId4"/>
    <p:sldId id="281" r:id="rId5"/>
    <p:sldId id="298" r:id="rId6"/>
    <p:sldId id="270" r:id="rId7"/>
    <p:sldId id="271" r:id="rId8"/>
    <p:sldId id="293" r:id="rId9"/>
    <p:sldId id="292" r:id="rId10"/>
    <p:sldId id="295" r:id="rId11"/>
    <p:sldId id="273" r:id="rId12"/>
    <p:sldId id="264" r:id="rId13"/>
    <p:sldId id="285" r:id="rId14"/>
    <p:sldId id="297" r:id="rId15"/>
    <p:sldId id="296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41E7F-EFF7-478D-8595-14FDBF3EE15D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83704B-9B50-4576-8123-9BA87415F070}">
      <dgm:prSet phldrT="[Text]" custT="1"/>
      <dgm:spPr/>
      <dgm:t>
        <a:bodyPr/>
        <a:lstStyle/>
        <a:p>
          <a:pPr algn="ctr"/>
          <a:r>
            <a:rPr lang="en-US" sz="3200" dirty="0" smtClean="0"/>
            <a:t>Paper Publication Details</a:t>
          </a:r>
          <a:endParaRPr lang="en-IN" sz="2800" b="1" dirty="0"/>
        </a:p>
      </dgm:t>
    </dgm:pt>
    <dgm:pt modelId="{ADD810E2-A6CD-422D-8540-A3CD656A185F}" type="parTrans" cxnId="{651ADFB7-0606-4FD9-8226-E25EA26A36FB}">
      <dgm:prSet/>
      <dgm:spPr/>
      <dgm:t>
        <a:bodyPr/>
        <a:lstStyle/>
        <a:p>
          <a:endParaRPr lang="en-IN"/>
        </a:p>
      </dgm:t>
    </dgm:pt>
    <dgm:pt modelId="{A426242B-8E09-4B37-BA8C-89BEA5AD9762}" type="sibTrans" cxnId="{651ADFB7-0606-4FD9-8226-E25EA26A36FB}">
      <dgm:prSet/>
      <dgm:spPr/>
      <dgm:t>
        <a:bodyPr/>
        <a:lstStyle/>
        <a:p>
          <a:endParaRPr lang="en-IN"/>
        </a:p>
      </dgm:t>
    </dgm:pt>
    <dgm:pt modelId="{8A0528E0-F403-4E17-AC31-5192110F66CB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2400" b="1" dirty="0" smtClean="0"/>
            <a:t>REVIEW PAPER</a:t>
          </a:r>
        </a:p>
        <a:p>
          <a:pPr algn="ctr">
            <a:lnSpc>
              <a:spcPct val="100000"/>
            </a:lnSpc>
            <a:spcAft>
              <a:spcPts val="0"/>
            </a:spcAft>
          </a:pPr>
          <a:endParaRPr lang="en-US" sz="2400" b="1" dirty="0" smtClean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2400" b="1" dirty="0" smtClean="0"/>
            <a:t>Subject :</a:t>
          </a:r>
          <a:r>
            <a:rPr lang="en-US" sz="2400" b="0" dirty="0" smtClean="0"/>
            <a:t> 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2400" b="0" dirty="0" smtClean="0"/>
            <a:t>Securing Computer Folders Using Bluetooth &amp; </a:t>
          </a:r>
          <a:r>
            <a:rPr lang="en-US" sz="2400" b="0" dirty="0" err="1" smtClean="0"/>
            <a:t>Rijndael</a:t>
          </a:r>
          <a:r>
            <a:rPr lang="en-US" sz="2400" b="0" dirty="0" smtClean="0"/>
            <a:t> Encryption.</a:t>
          </a:r>
          <a:br>
            <a:rPr lang="en-US" sz="2400" b="0" dirty="0" smtClean="0"/>
          </a:br>
          <a:r>
            <a:rPr lang="en-US" sz="2400" b="1" dirty="0" smtClean="0"/>
            <a:t>Journal :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2400" b="0" dirty="0" smtClean="0"/>
            <a:t> International Journal of Current Engineering &amp; Technology (IJCET) </a:t>
          </a:r>
          <a:br>
            <a:rPr lang="en-US" sz="2400" b="0" dirty="0" smtClean="0"/>
          </a:br>
          <a:r>
            <a:rPr lang="en-US" sz="2400" b="1" dirty="0" smtClean="0"/>
            <a:t>Date Of Publishing : 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2400" b="0" dirty="0" smtClean="0"/>
            <a:t>E-ISSN 2277 – 4106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2400" b="0" dirty="0" smtClean="0"/>
            <a:t> P-ISSN 2347 - 5161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2400" b="0" dirty="0" smtClean="0"/>
            <a:t>February 20, 2015,</a:t>
          </a:r>
          <a:br>
            <a:rPr lang="en-US" sz="2400" b="0" dirty="0" smtClean="0"/>
          </a:br>
          <a:r>
            <a:rPr lang="en-US" sz="2400" b="0" dirty="0" smtClean="0"/>
            <a:t> Vol.5, No.1 (Feb 2015) </a:t>
          </a:r>
          <a:br>
            <a:rPr lang="en-US" sz="2400" b="0" dirty="0" smtClean="0"/>
          </a:br>
          <a:r>
            <a:rPr lang="en-US" sz="2400" b="1" dirty="0" smtClean="0"/>
            <a:t>Impact Factor:</a:t>
          </a:r>
          <a:r>
            <a:rPr lang="en-US" sz="2400" b="0" dirty="0" smtClean="0"/>
            <a:t> 4.550</a:t>
          </a:r>
          <a:endParaRPr lang="en-IN" sz="2400" b="0" dirty="0"/>
        </a:p>
      </dgm:t>
    </dgm:pt>
    <dgm:pt modelId="{3FD06FE8-90D1-49AD-9E88-E30CF486721B}" type="parTrans" cxnId="{BC41774A-515F-40E0-BB86-1A209F77B3C5}">
      <dgm:prSet/>
      <dgm:spPr/>
      <dgm:t>
        <a:bodyPr/>
        <a:lstStyle/>
        <a:p>
          <a:endParaRPr lang="en-IN"/>
        </a:p>
      </dgm:t>
    </dgm:pt>
    <dgm:pt modelId="{D4C0E51F-F3F8-4E84-825E-02309C208361}" type="sibTrans" cxnId="{BC41774A-515F-40E0-BB86-1A209F77B3C5}">
      <dgm:prSet/>
      <dgm:spPr/>
      <dgm:t>
        <a:bodyPr/>
        <a:lstStyle/>
        <a:p>
          <a:endParaRPr lang="en-IN"/>
        </a:p>
      </dgm:t>
    </dgm:pt>
    <dgm:pt modelId="{DDE203EC-5479-4A97-8496-DC939B70439C}">
      <dgm:prSet phldrT="[Text]" custT="1"/>
      <dgm:spPr/>
      <dgm:t>
        <a:bodyPr/>
        <a:lstStyle/>
        <a:p>
          <a:pPr>
            <a:lnSpc>
              <a:spcPct val="90000"/>
            </a:lnSpc>
            <a:spcAft>
              <a:spcPts val="0"/>
            </a:spcAft>
          </a:pPr>
          <a:r>
            <a:rPr lang="en-US" sz="2400" b="1" dirty="0" smtClean="0"/>
            <a:t>RESEARCH PAPER</a:t>
          </a:r>
        </a:p>
        <a:p>
          <a:pPr>
            <a:lnSpc>
              <a:spcPct val="90000"/>
            </a:lnSpc>
            <a:spcAft>
              <a:spcPts val="0"/>
            </a:spcAft>
          </a:pPr>
          <a:endParaRPr lang="en-US" sz="2400" b="1" dirty="0" smtClean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b="1" dirty="0" smtClean="0"/>
            <a:t>Subject :</a:t>
          </a:r>
          <a:r>
            <a:rPr lang="en-US" sz="2400" dirty="0" smtClean="0"/>
            <a:t> </a:t>
          </a:r>
        </a:p>
        <a:p>
          <a:pPr>
            <a:lnSpc>
              <a:spcPct val="90000"/>
            </a:lnSpc>
            <a:spcAft>
              <a:spcPts val="0"/>
            </a:spcAft>
          </a:pPr>
          <a:r>
            <a:rPr lang="en-US" sz="2400" dirty="0" smtClean="0"/>
            <a:t>Improving Security for Folders in Windows by Using Bluetooth and </a:t>
          </a:r>
          <a:r>
            <a:rPr lang="en-US" sz="2400" dirty="0" err="1" smtClean="0"/>
            <a:t>Rijndael</a:t>
          </a:r>
          <a:r>
            <a:rPr lang="en-US" sz="2400" dirty="0" smtClean="0"/>
            <a:t> Encryption.</a:t>
          </a:r>
          <a:br>
            <a:rPr lang="en-US" sz="2400" dirty="0" smtClean="0"/>
          </a:br>
          <a:r>
            <a:rPr lang="en-US" sz="2400" b="1" dirty="0" smtClean="0"/>
            <a:t>Journal :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/>
            <a:t>International Journal of Current Engineering &amp; Technology (IJCET) </a:t>
          </a:r>
          <a:br>
            <a:rPr lang="en-US" sz="2400" dirty="0" smtClean="0"/>
          </a:br>
          <a:r>
            <a:rPr lang="en-US" sz="2400" b="1" dirty="0" smtClean="0"/>
            <a:t>Date Of Publishing :</a:t>
          </a:r>
          <a:r>
            <a:rPr lang="en-US" sz="2400" dirty="0" smtClean="0"/>
            <a:t>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/>
            <a:t>E-ISSN 2277 – 4106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/>
            <a:t>P-ISSN 2347 - 5161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/>
            <a:t>April 25, 2015,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dirty="0" smtClean="0"/>
            <a:t>Vol.5, No.2 (April 2015)</a:t>
          </a:r>
          <a:endParaRPr lang="en-US" sz="2400" b="1" dirty="0" smtClean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400" b="1" dirty="0" smtClean="0"/>
            <a:t>Impact Factor : </a:t>
          </a:r>
          <a:r>
            <a:rPr lang="en-US" sz="2400" b="0" dirty="0" smtClean="0"/>
            <a:t>4.550 </a:t>
          </a:r>
          <a:endParaRPr lang="en-IN" sz="2400" b="0" dirty="0"/>
        </a:p>
      </dgm:t>
    </dgm:pt>
    <dgm:pt modelId="{2631880C-2105-4B2F-AE25-2BC8E08DF691}" type="parTrans" cxnId="{AFA34DA3-7121-4BCF-9EEC-EED41D0BB022}">
      <dgm:prSet/>
      <dgm:spPr/>
      <dgm:t>
        <a:bodyPr/>
        <a:lstStyle/>
        <a:p>
          <a:endParaRPr lang="en-IN"/>
        </a:p>
      </dgm:t>
    </dgm:pt>
    <dgm:pt modelId="{F5341A8A-C405-4FE5-BC0E-F391B73504F3}" type="sibTrans" cxnId="{AFA34DA3-7121-4BCF-9EEC-EED41D0BB022}">
      <dgm:prSet/>
      <dgm:spPr/>
      <dgm:t>
        <a:bodyPr/>
        <a:lstStyle/>
        <a:p>
          <a:endParaRPr lang="en-IN"/>
        </a:p>
      </dgm:t>
    </dgm:pt>
    <dgm:pt modelId="{C45171FE-FB16-47A5-903F-6E0416BA9976}" type="pres">
      <dgm:prSet presAssocID="{4F641E7F-EFF7-478D-8595-14FDBF3EE15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C9C609F-DC55-4E40-9343-61CC2959024D}" type="pres">
      <dgm:prSet presAssocID="{5483704B-9B50-4576-8123-9BA87415F070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2558374B-72CA-41A2-80E6-C4E64F1F9BFD}" type="pres">
      <dgm:prSet presAssocID="{5483704B-9B50-4576-8123-9BA87415F070}" presName="rootComposite1" presStyleCnt="0"/>
      <dgm:spPr/>
      <dgm:t>
        <a:bodyPr/>
        <a:lstStyle/>
        <a:p>
          <a:endParaRPr lang="en-IN"/>
        </a:p>
      </dgm:t>
    </dgm:pt>
    <dgm:pt modelId="{BEF19FD0-960C-4599-81E5-08727CD21D90}" type="pres">
      <dgm:prSet presAssocID="{5483704B-9B50-4576-8123-9BA87415F070}" presName="rootText1" presStyleLbl="node0" presStyleIdx="0" presStyleCnt="1" custScaleX="146784" custScaleY="32418" custLinFactNeighborX="4362" custLinFactNeighborY="8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FC7D89D-BB5E-49C3-A3EA-4D54A1BDEC47}" type="pres">
      <dgm:prSet presAssocID="{5483704B-9B50-4576-8123-9BA87415F070}" presName="rootConnector1" presStyleLbl="node1" presStyleIdx="0" presStyleCnt="0"/>
      <dgm:spPr/>
      <dgm:t>
        <a:bodyPr/>
        <a:lstStyle/>
        <a:p>
          <a:endParaRPr lang="en-IN"/>
        </a:p>
      </dgm:t>
    </dgm:pt>
    <dgm:pt modelId="{4F03D9FB-AE98-46A3-AE46-623026F10DF4}" type="pres">
      <dgm:prSet presAssocID="{5483704B-9B50-4576-8123-9BA87415F070}" presName="hierChild2" presStyleCnt="0"/>
      <dgm:spPr/>
      <dgm:t>
        <a:bodyPr/>
        <a:lstStyle/>
        <a:p>
          <a:endParaRPr lang="en-IN"/>
        </a:p>
      </dgm:t>
    </dgm:pt>
    <dgm:pt modelId="{E19B419C-2DD8-48E2-8281-D311D712193A}" type="pres">
      <dgm:prSet presAssocID="{3FD06FE8-90D1-49AD-9E88-E30CF486721B}" presName="Name37" presStyleLbl="parChTrans1D2" presStyleIdx="0" presStyleCnt="2"/>
      <dgm:spPr/>
      <dgm:t>
        <a:bodyPr/>
        <a:lstStyle/>
        <a:p>
          <a:endParaRPr lang="en-IN"/>
        </a:p>
      </dgm:t>
    </dgm:pt>
    <dgm:pt modelId="{E0DF877A-BD75-4D36-992B-9FDD80D52029}" type="pres">
      <dgm:prSet presAssocID="{8A0528E0-F403-4E17-AC31-5192110F66C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10772076-EF97-4240-A37E-FFF8A3122628}" type="pres">
      <dgm:prSet presAssocID="{8A0528E0-F403-4E17-AC31-5192110F66CB}" presName="rootComposite" presStyleCnt="0"/>
      <dgm:spPr/>
      <dgm:t>
        <a:bodyPr/>
        <a:lstStyle/>
        <a:p>
          <a:endParaRPr lang="en-IN"/>
        </a:p>
      </dgm:t>
    </dgm:pt>
    <dgm:pt modelId="{4AC31DE5-4B15-4B5B-BA42-ECB0B7FD6661}" type="pres">
      <dgm:prSet presAssocID="{8A0528E0-F403-4E17-AC31-5192110F66CB}" presName="rootText" presStyleLbl="node2" presStyleIdx="0" presStyleCnt="2" custScaleX="147591" custScaleY="357203" custLinFactNeighborX="11945" custLinFactNeighborY="-1396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AE7D10D-1ACF-4966-9A67-2C50A33E93FB}" type="pres">
      <dgm:prSet presAssocID="{8A0528E0-F403-4E17-AC31-5192110F66CB}" presName="rootConnector" presStyleLbl="node2" presStyleIdx="0" presStyleCnt="2"/>
      <dgm:spPr/>
      <dgm:t>
        <a:bodyPr/>
        <a:lstStyle/>
        <a:p>
          <a:endParaRPr lang="en-IN"/>
        </a:p>
      </dgm:t>
    </dgm:pt>
    <dgm:pt modelId="{186785E5-25BB-4EF0-9536-508C4380E9C2}" type="pres">
      <dgm:prSet presAssocID="{8A0528E0-F403-4E17-AC31-5192110F66CB}" presName="hierChild4" presStyleCnt="0"/>
      <dgm:spPr/>
      <dgm:t>
        <a:bodyPr/>
        <a:lstStyle/>
        <a:p>
          <a:endParaRPr lang="en-IN"/>
        </a:p>
      </dgm:t>
    </dgm:pt>
    <dgm:pt modelId="{28A83BC7-51FB-4D20-809F-1421ECA67139}" type="pres">
      <dgm:prSet presAssocID="{8A0528E0-F403-4E17-AC31-5192110F66CB}" presName="hierChild5" presStyleCnt="0"/>
      <dgm:spPr/>
      <dgm:t>
        <a:bodyPr/>
        <a:lstStyle/>
        <a:p>
          <a:endParaRPr lang="en-IN"/>
        </a:p>
      </dgm:t>
    </dgm:pt>
    <dgm:pt modelId="{49CD4C33-4DC9-4124-A7B3-F3C45E58073E}" type="pres">
      <dgm:prSet presAssocID="{2631880C-2105-4B2F-AE25-2BC8E08DF691}" presName="Name37" presStyleLbl="parChTrans1D2" presStyleIdx="1" presStyleCnt="2"/>
      <dgm:spPr/>
      <dgm:t>
        <a:bodyPr/>
        <a:lstStyle/>
        <a:p>
          <a:endParaRPr lang="en-IN"/>
        </a:p>
      </dgm:t>
    </dgm:pt>
    <dgm:pt modelId="{B147F987-CDD0-446A-82C1-639E7D590320}" type="pres">
      <dgm:prSet presAssocID="{DDE203EC-5479-4A97-8496-DC939B70439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88267870-9DF3-4F39-9896-34D171D4A78A}" type="pres">
      <dgm:prSet presAssocID="{DDE203EC-5479-4A97-8496-DC939B70439C}" presName="rootComposite" presStyleCnt="0"/>
      <dgm:spPr/>
      <dgm:t>
        <a:bodyPr/>
        <a:lstStyle/>
        <a:p>
          <a:endParaRPr lang="en-IN"/>
        </a:p>
      </dgm:t>
    </dgm:pt>
    <dgm:pt modelId="{32C47171-3276-44F2-A6BA-6CC61F4E9540}" type="pres">
      <dgm:prSet presAssocID="{DDE203EC-5479-4A97-8496-DC939B70439C}" presName="rootText" presStyleLbl="node2" presStyleIdx="1" presStyleCnt="2" custScaleX="139856" custScaleY="355278" custLinFactNeighborX="51" custLinFactNeighborY="-1480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7642B4-B64E-4C48-AF13-2026EF0F4636}" type="pres">
      <dgm:prSet presAssocID="{DDE203EC-5479-4A97-8496-DC939B70439C}" presName="rootConnector" presStyleLbl="node2" presStyleIdx="1" presStyleCnt="2"/>
      <dgm:spPr/>
      <dgm:t>
        <a:bodyPr/>
        <a:lstStyle/>
        <a:p>
          <a:endParaRPr lang="en-IN"/>
        </a:p>
      </dgm:t>
    </dgm:pt>
    <dgm:pt modelId="{16F6F398-E7DC-4BA6-A656-B9ED95DA4306}" type="pres">
      <dgm:prSet presAssocID="{DDE203EC-5479-4A97-8496-DC939B70439C}" presName="hierChild4" presStyleCnt="0"/>
      <dgm:spPr/>
      <dgm:t>
        <a:bodyPr/>
        <a:lstStyle/>
        <a:p>
          <a:endParaRPr lang="en-IN"/>
        </a:p>
      </dgm:t>
    </dgm:pt>
    <dgm:pt modelId="{F28BD9D0-2CFB-4DAF-A58A-F0FC878E676B}" type="pres">
      <dgm:prSet presAssocID="{DDE203EC-5479-4A97-8496-DC939B70439C}" presName="hierChild5" presStyleCnt="0"/>
      <dgm:spPr/>
      <dgm:t>
        <a:bodyPr/>
        <a:lstStyle/>
        <a:p>
          <a:endParaRPr lang="en-IN"/>
        </a:p>
      </dgm:t>
    </dgm:pt>
    <dgm:pt modelId="{F2FCC046-EC55-4A7E-A0EF-9301E7BE0006}" type="pres">
      <dgm:prSet presAssocID="{5483704B-9B50-4576-8123-9BA87415F070}" presName="hierChild3" presStyleCnt="0"/>
      <dgm:spPr/>
      <dgm:t>
        <a:bodyPr/>
        <a:lstStyle/>
        <a:p>
          <a:endParaRPr lang="en-IN"/>
        </a:p>
      </dgm:t>
    </dgm:pt>
  </dgm:ptLst>
  <dgm:cxnLst>
    <dgm:cxn modelId="{BC41774A-515F-40E0-BB86-1A209F77B3C5}" srcId="{5483704B-9B50-4576-8123-9BA87415F070}" destId="{8A0528E0-F403-4E17-AC31-5192110F66CB}" srcOrd="0" destOrd="0" parTransId="{3FD06FE8-90D1-49AD-9E88-E30CF486721B}" sibTransId="{D4C0E51F-F3F8-4E84-825E-02309C208361}"/>
    <dgm:cxn modelId="{BB6FB489-7E0F-428F-848A-651BC2629CF2}" type="presOf" srcId="{2631880C-2105-4B2F-AE25-2BC8E08DF691}" destId="{49CD4C33-4DC9-4124-A7B3-F3C45E58073E}" srcOrd="0" destOrd="0" presId="urn:microsoft.com/office/officeart/2005/8/layout/orgChart1"/>
    <dgm:cxn modelId="{F7E614FE-0C92-4C00-BBB2-CFE9651D9347}" type="presOf" srcId="{8A0528E0-F403-4E17-AC31-5192110F66CB}" destId="{4AC31DE5-4B15-4B5B-BA42-ECB0B7FD6661}" srcOrd="0" destOrd="0" presId="urn:microsoft.com/office/officeart/2005/8/layout/orgChart1"/>
    <dgm:cxn modelId="{651ADFB7-0606-4FD9-8226-E25EA26A36FB}" srcId="{4F641E7F-EFF7-478D-8595-14FDBF3EE15D}" destId="{5483704B-9B50-4576-8123-9BA87415F070}" srcOrd="0" destOrd="0" parTransId="{ADD810E2-A6CD-422D-8540-A3CD656A185F}" sibTransId="{A426242B-8E09-4B37-BA8C-89BEA5AD9762}"/>
    <dgm:cxn modelId="{3A091391-D15F-4AA1-87C1-FC6C1B4D7789}" type="presOf" srcId="{4F641E7F-EFF7-478D-8595-14FDBF3EE15D}" destId="{C45171FE-FB16-47A5-903F-6E0416BA9976}" srcOrd="0" destOrd="0" presId="urn:microsoft.com/office/officeart/2005/8/layout/orgChart1"/>
    <dgm:cxn modelId="{93CB5554-9FCC-4BB5-9FCE-9E87DCEE4EBB}" type="presOf" srcId="{DDE203EC-5479-4A97-8496-DC939B70439C}" destId="{407642B4-B64E-4C48-AF13-2026EF0F4636}" srcOrd="1" destOrd="0" presId="urn:microsoft.com/office/officeart/2005/8/layout/orgChart1"/>
    <dgm:cxn modelId="{08B0A594-540E-4B64-B839-9D2B7D6DC799}" type="presOf" srcId="{DDE203EC-5479-4A97-8496-DC939B70439C}" destId="{32C47171-3276-44F2-A6BA-6CC61F4E9540}" srcOrd="0" destOrd="0" presId="urn:microsoft.com/office/officeart/2005/8/layout/orgChart1"/>
    <dgm:cxn modelId="{6D639726-F6CA-41BD-9D61-4E71515614C4}" type="presOf" srcId="{3FD06FE8-90D1-49AD-9E88-E30CF486721B}" destId="{E19B419C-2DD8-48E2-8281-D311D712193A}" srcOrd="0" destOrd="0" presId="urn:microsoft.com/office/officeart/2005/8/layout/orgChart1"/>
    <dgm:cxn modelId="{AFA34DA3-7121-4BCF-9EEC-EED41D0BB022}" srcId="{5483704B-9B50-4576-8123-9BA87415F070}" destId="{DDE203EC-5479-4A97-8496-DC939B70439C}" srcOrd="1" destOrd="0" parTransId="{2631880C-2105-4B2F-AE25-2BC8E08DF691}" sibTransId="{F5341A8A-C405-4FE5-BC0E-F391B73504F3}"/>
    <dgm:cxn modelId="{5CEB6F0C-3662-418F-B0EE-EA20AE12B2E6}" type="presOf" srcId="{5483704B-9B50-4576-8123-9BA87415F070}" destId="{AFC7D89D-BB5E-49C3-A3EA-4D54A1BDEC47}" srcOrd="1" destOrd="0" presId="urn:microsoft.com/office/officeart/2005/8/layout/orgChart1"/>
    <dgm:cxn modelId="{D4BAE0C0-759D-4848-ACE3-FC215E36F059}" type="presOf" srcId="{8A0528E0-F403-4E17-AC31-5192110F66CB}" destId="{1AE7D10D-1ACF-4966-9A67-2C50A33E93FB}" srcOrd="1" destOrd="0" presId="urn:microsoft.com/office/officeart/2005/8/layout/orgChart1"/>
    <dgm:cxn modelId="{414AC63C-75B6-4AD4-AF86-3FDE1FFA6DA1}" type="presOf" srcId="{5483704B-9B50-4576-8123-9BA87415F070}" destId="{BEF19FD0-960C-4599-81E5-08727CD21D90}" srcOrd="0" destOrd="0" presId="urn:microsoft.com/office/officeart/2005/8/layout/orgChart1"/>
    <dgm:cxn modelId="{C0206B5F-9F56-4346-BB42-05A10842A782}" type="presParOf" srcId="{C45171FE-FB16-47A5-903F-6E0416BA9976}" destId="{3C9C609F-DC55-4E40-9343-61CC2959024D}" srcOrd="0" destOrd="0" presId="urn:microsoft.com/office/officeart/2005/8/layout/orgChart1"/>
    <dgm:cxn modelId="{ABCF03EF-8F1C-42F9-95D1-EF1A2BEE829C}" type="presParOf" srcId="{3C9C609F-DC55-4E40-9343-61CC2959024D}" destId="{2558374B-72CA-41A2-80E6-C4E64F1F9BFD}" srcOrd="0" destOrd="0" presId="urn:microsoft.com/office/officeart/2005/8/layout/orgChart1"/>
    <dgm:cxn modelId="{08D7D2D4-A088-46E1-B79E-170EA6D59B7E}" type="presParOf" srcId="{2558374B-72CA-41A2-80E6-C4E64F1F9BFD}" destId="{BEF19FD0-960C-4599-81E5-08727CD21D90}" srcOrd="0" destOrd="0" presId="urn:microsoft.com/office/officeart/2005/8/layout/orgChart1"/>
    <dgm:cxn modelId="{598DD818-194B-4750-A1AD-975EBA1B27CE}" type="presParOf" srcId="{2558374B-72CA-41A2-80E6-C4E64F1F9BFD}" destId="{AFC7D89D-BB5E-49C3-A3EA-4D54A1BDEC47}" srcOrd="1" destOrd="0" presId="urn:microsoft.com/office/officeart/2005/8/layout/orgChart1"/>
    <dgm:cxn modelId="{5C8605C1-CEF0-4ED3-A374-4606F77DFCCD}" type="presParOf" srcId="{3C9C609F-DC55-4E40-9343-61CC2959024D}" destId="{4F03D9FB-AE98-46A3-AE46-623026F10DF4}" srcOrd="1" destOrd="0" presId="urn:microsoft.com/office/officeart/2005/8/layout/orgChart1"/>
    <dgm:cxn modelId="{5013223D-947D-4435-9A7D-D55C5A4DF53B}" type="presParOf" srcId="{4F03D9FB-AE98-46A3-AE46-623026F10DF4}" destId="{E19B419C-2DD8-48E2-8281-D311D712193A}" srcOrd="0" destOrd="0" presId="urn:microsoft.com/office/officeart/2005/8/layout/orgChart1"/>
    <dgm:cxn modelId="{0F9BB209-23AF-421A-9548-8DFF16AB510A}" type="presParOf" srcId="{4F03D9FB-AE98-46A3-AE46-623026F10DF4}" destId="{E0DF877A-BD75-4D36-992B-9FDD80D52029}" srcOrd="1" destOrd="0" presId="urn:microsoft.com/office/officeart/2005/8/layout/orgChart1"/>
    <dgm:cxn modelId="{37EE2E96-7176-4618-9DD5-1F132A3F5E4B}" type="presParOf" srcId="{E0DF877A-BD75-4D36-992B-9FDD80D52029}" destId="{10772076-EF97-4240-A37E-FFF8A3122628}" srcOrd="0" destOrd="0" presId="urn:microsoft.com/office/officeart/2005/8/layout/orgChart1"/>
    <dgm:cxn modelId="{EE1DD8E6-FD0C-41BE-B169-D9ED4ADB83D1}" type="presParOf" srcId="{10772076-EF97-4240-A37E-FFF8A3122628}" destId="{4AC31DE5-4B15-4B5B-BA42-ECB0B7FD6661}" srcOrd="0" destOrd="0" presId="urn:microsoft.com/office/officeart/2005/8/layout/orgChart1"/>
    <dgm:cxn modelId="{1E6DBC76-9FAB-45B9-AF7F-FAA0E1B3BAC9}" type="presParOf" srcId="{10772076-EF97-4240-A37E-FFF8A3122628}" destId="{1AE7D10D-1ACF-4966-9A67-2C50A33E93FB}" srcOrd="1" destOrd="0" presId="urn:microsoft.com/office/officeart/2005/8/layout/orgChart1"/>
    <dgm:cxn modelId="{BFA93EC5-386B-4DFE-8C1C-0D23704792EA}" type="presParOf" srcId="{E0DF877A-BD75-4D36-992B-9FDD80D52029}" destId="{186785E5-25BB-4EF0-9536-508C4380E9C2}" srcOrd="1" destOrd="0" presId="urn:microsoft.com/office/officeart/2005/8/layout/orgChart1"/>
    <dgm:cxn modelId="{5AF5ACC1-9F0C-4487-AEAB-CA4706CB13D7}" type="presParOf" srcId="{E0DF877A-BD75-4D36-992B-9FDD80D52029}" destId="{28A83BC7-51FB-4D20-809F-1421ECA67139}" srcOrd="2" destOrd="0" presId="urn:microsoft.com/office/officeart/2005/8/layout/orgChart1"/>
    <dgm:cxn modelId="{E1BFEB8B-BD04-4585-A4FA-64BBBE666395}" type="presParOf" srcId="{4F03D9FB-AE98-46A3-AE46-623026F10DF4}" destId="{49CD4C33-4DC9-4124-A7B3-F3C45E58073E}" srcOrd="2" destOrd="0" presId="urn:microsoft.com/office/officeart/2005/8/layout/orgChart1"/>
    <dgm:cxn modelId="{7E66EF15-60A2-4C50-8B5A-DA07B8A9D52F}" type="presParOf" srcId="{4F03D9FB-AE98-46A3-AE46-623026F10DF4}" destId="{B147F987-CDD0-446A-82C1-639E7D590320}" srcOrd="3" destOrd="0" presId="urn:microsoft.com/office/officeart/2005/8/layout/orgChart1"/>
    <dgm:cxn modelId="{B444F490-27C7-45CA-854C-C699882604E8}" type="presParOf" srcId="{B147F987-CDD0-446A-82C1-639E7D590320}" destId="{88267870-9DF3-4F39-9896-34D171D4A78A}" srcOrd="0" destOrd="0" presId="urn:microsoft.com/office/officeart/2005/8/layout/orgChart1"/>
    <dgm:cxn modelId="{3F95575C-CE87-4320-A270-A217D223D6D7}" type="presParOf" srcId="{88267870-9DF3-4F39-9896-34D171D4A78A}" destId="{32C47171-3276-44F2-A6BA-6CC61F4E9540}" srcOrd="0" destOrd="0" presId="urn:microsoft.com/office/officeart/2005/8/layout/orgChart1"/>
    <dgm:cxn modelId="{6E01C805-E621-4341-A384-8A21BEC1FDF4}" type="presParOf" srcId="{88267870-9DF3-4F39-9896-34D171D4A78A}" destId="{407642B4-B64E-4C48-AF13-2026EF0F4636}" srcOrd="1" destOrd="0" presId="urn:microsoft.com/office/officeart/2005/8/layout/orgChart1"/>
    <dgm:cxn modelId="{3A361F4E-0F19-494D-8CD9-146E0E3C5ECD}" type="presParOf" srcId="{B147F987-CDD0-446A-82C1-639E7D590320}" destId="{16F6F398-E7DC-4BA6-A656-B9ED95DA4306}" srcOrd="1" destOrd="0" presId="urn:microsoft.com/office/officeart/2005/8/layout/orgChart1"/>
    <dgm:cxn modelId="{DC9EAE5F-2C69-4021-980E-F3BF12C1A376}" type="presParOf" srcId="{B147F987-CDD0-446A-82C1-639E7D590320}" destId="{F28BD9D0-2CFB-4DAF-A58A-F0FC878E676B}" srcOrd="2" destOrd="0" presId="urn:microsoft.com/office/officeart/2005/8/layout/orgChart1"/>
    <dgm:cxn modelId="{9240ACC9-6495-4520-920B-1877F2EA5EC9}" type="presParOf" srcId="{3C9C609F-DC55-4E40-9343-61CC2959024D}" destId="{F2FCC046-EC55-4A7E-A0EF-9301E7BE000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8D716-D83E-4780-879C-61ACE3D0EFA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88A303-B2B5-4288-B63C-B417FBC25F81}">
      <dgm:prSet phldrT="[Text]" custT="1"/>
      <dgm:spPr/>
      <dgm:t>
        <a:bodyPr/>
        <a:lstStyle/>
        <a:p>
          <a:r>
            <a:rPr lang="en-US" sz="2800" b="1" dirty="0" smtClean="0"/>
            <a:t>ADVANTAGES</a:t>
          </a:r>
          <a:endParaRPr lang="en-US" sz="2800" b="1" dirty="0"/>
        </a:p>
      </dgm:t>
    </dgm:pt>
    <dgm:pt modelId="{4EF5C8CB-53D3-45AE-976D-2B339234B51E}" type="parTrans" cxnId="{EA154F09-39B4-495E-8EC3-16A2593CF5D4}">
      <dgm:prSet/>
      <dgm:spPr/>
      <dgm:t>
        <a:bodyPr/>
        <a:lstStyle/>
        <a:p>
          <a:endParaRPr lang="en-US"/>
        </a:p>
      </dgm:t>
    </dgm:pt>
    <dgm:pt modelId="{F882B500-994A-4F9B-8C82-D31F984B6C9F}" type="sibTrans" cxnId="{EA154F09-39B4-495E-8EC3-16A2593CF5D4}">
      <dgm:prSet/>
      <dgm:spPr/>
      <dgm:t>
        <a:bodyPr/>
        <a:lstStyle/>
        <a:p>
          <a:endParaRPr lang="en-US"/>
        </a:p>
      </dgm:t>
    </dgm:pt>
    <dgm:pt modelId="{96F5A361-9082-417C-9C06-672F0F27BE66}">
      <dgm:prSet phldrT="[Text]" custT="1"/>
      <dgm:spPr/>
      <dgm:t>
        <a:bodyPr/>
        <a:lstStyle/>
        <a:p>
          <a:r>
            <a:rPr lang="en-US" sz="2600" dirty="0" smtClean="0"/>
            <a:t>Secure </a:t>
          </a:r>
          <a:endParaRPr lang="en-US" sz="2600" dirty="0"/>
        </a:p>
      </dgm:t>
    </dgm:pt>
    <dgm:pt modelId="{FDCF2BEB-5B4A-4C2A-A39B-8C30DFAFDA4C}" type="parTrans" cxnId="{952722B6-DD3A-42FC-95CC-DEB397C088F0}">
      <dgm:prSet/>
      <dgm:spPr/>
      <dgm:t>
        <a:bodyPr/>
        <a:lstStyle/>
        <a:p>
          <a:endParaRPr lang="en-US"/>
        </a:p>
      </dgm:t>
    </dgm:pt>
    <dgm:pt modelId="{9E500C6C-2B55-4801-9651-A5D84536D711}" type="sibTrans" cxnId="{952722B6-DD3A-42FC-95CC-DEB397C088F0}">
      <dgm:prSet/>
      <dgm:spPr/>
      <dgm:t>
        <a:bodyPr/>
        <a:lstStyle/>
        <a:p>
          <a:endParaRPr lang="en-US"/>
        </a:p>
      </dgm:t>
    </dgm:pt>
    <dgm:pt modelId="{DB38021E-1389-467B-A2C4-C1C655A65878}">
      <dgm:prSet phldrT="[Text]" custT="1"/>
      <dgm:spPr/>
      <dgm:t>
        <a:bodyPr/>
        <a:lstStyle/>
        <a:p>
          <a:r>
            <a:rPr lang="en-US" sz="2600" cap="none" dirty="0" smtClean="0"/>
            <a:t>User friendly</a:t>
          </a:r>
          <a:endParaRPr lang="en-US" sz="2600" dirty="0"/>
        </a:p>
      </dgm:t>
    </dgm:pt>
    <dgm:pt modelId="{3E0BCFFA-1694-4D93-A52F-1FE10C4B2491}" type="parTrans" cxnId="{C6EA4416-91AB-441B-AB1B-2DDA5044C15F}">
      <dgm:prSet/>
      <dgm:spPr/>
      <dgm:t>
        <a:bodyPr/>
        <a:lstStyle/>
        <a:p>
          <a:endParaRPr lang="en-US"/>
        </a:p>
      </dgm:t>
    </dgm:pt>
    <dgm:pt modelId="{B9E9224B-1F2A-4293-9CB6-66E7C780842C}" type="sibTrans" cxnId="{C6EA4416-91AB-441B-AB1B-2DDA5044C15F}">
      <dgm:prSet/>
      <dgm:spPr/>
      <dgm:t>
        <a:bodyPr/>
        <a:lstStyle/>
        <a:p>
          <a:endParaRPr lang="en-US"/>
        </a:p>
      </dgm:t>
    </dgm:pt>
    <dgm:pt modelId="{D4BFE375-709F-4D3E-83BB-767B2132508E}">
      <dgm:prSet phldrT="[Text]" custT="1"/>
      <dgm:spPr/>
      <dgm:t>
        <a:bodyPr/>
        <a:lstStyle/>
        <a:p>
          <a:r>
            <a:rPr lang="en-US" sz="2600" cap="none" dirty="0" smtClean="0"/>
            <a:t>Prevents snooping </a:t>
          </a:r>
          <a:endParaRPr lang="en-US" sz="2600" dirty="0"/>
        </a:p>
      </dgm:t>
    </dgm:pt>
    <dgm:pt modelId="{660BA426-767B-4BDC-AB44-68CEFA6365EA}" type="parTrans" cxnId="{C1252C01-5ED5-476D-9149-D95966ACE731}">
      <dgm:prSet/>
      <dgm:spPr/>
      <dgm:t>
        <a:bodyPr/>
        <a:lstStyle/>
        <a:p>
          <a:endParaRPr lang="en-IN"/>
        </a:p>
      </dgm:t>
    </dgm:pt>
    <dgm:pt modelId="{7478194E-D2DB-4180-B8A9-0DF01BE3F8D0}" type="sibTrans" cxnId="{C1252C01-5ED5-476D-9149-D95966ACE731}">
      <dgm:prSet/>
      <dgm:spPr/>
      <dgm:t>
        <a:bodyPr/>
        <a:lstStyle/>
        <a:p>
          <a:endParaRPr lang="en-IN"/>
        </a:p>
      </dgm:t>
    </dgm:pt>
    <dgm:pt modelId="{68E09EB3-A641-4EC5-99EB-716E776ABAD8}" type="pres">
      <dgm:prSet presAssocID="{BAE8D716-D83E-4780-879C-61ACE3D0EF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483C6C-C8B6-44AC-A3E2-56BA55F4C398}" type="pres">
      <dgm:prSet presAssocID="{5E88A303-B2B5-4288-B63C-B417FBC25F81}" presName="composite" presStyleCnt="0"/>
      <dgm:spPr/>
    </dgm:pt>
    <dgm:pt modelId="{7712DA41-062D-47B8-B71E-C8E83FE3DF73}" type="pres">
      <dgm:prSet presAssocID="{5E88A303-B2B5-4288-B63C-B417FBC25F81}" presName="parTx" presStyleLbl="alignNode1" presStyleIdx="0" presStyleCnt="1" custLinFactNeighborX="-2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EC047-954B-4147-92B2-A6BFED84280C}" type="pres">
      <dgm:prSet presAssocID="{5E88A303-B2B5-4288-B63C-B417FBC25F81}" presName="desTx" presStyleLbl="alignAccFollowNode1" presStyleIdx="0" presStyleCnt="1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EB32E1-AD59-45BE-8CBF-139D0AD886E2}" type="presOf" srcId="{DB38021E-1389-467B-A2C4-C1C655A65878}" destId="{985EC047-954B-4147-92B2-A6BFED84280C}" srcOrd="0" destOrd="1" presId="urn:microsoft.com/office/officeart/2005/8/layout/hList1"/>
    <dgm:cxn modelId="{390D9FC6-A4C4-4D47-95C0-4B01A4E7DBD8}" type="presOf" srcId="{5E88A303-B2B5-4288-B63C-B417FBC25F81}" destId="{7712DA41-062D-47B8-B71E-C8E83FE3DF73}" srcOrd="0" destOrd="0" presId="urn:microsoft.com/office/officeart/2005/8/layout/hList1"/>
    <dgm:cxn modelId="{C6EA4416-91AB-441B-AB1B-2DDA5044C15F}" srcId="{5E88A303-B2B5-4288-B63C-B417FBC25F81}" destId="{DB38021E-1389-467B-A2C4-C1C655A65878}" srcOrd="1" destOrd="0" parTransId="{3E0BCFFA-1694-4D93-A52F-1FE10C4B2491}" sibTransId="{B9E9224B-1F2A-4293-9CB6-66E7C780842C}"/>
    <dgm:cxn modelId="{56FF263B-13C9-45EF-8EA6-F9FF2EAC5759}" type="presOf" srcId="{96F5A361-9082-417C-9C06-672F0F27BE66}" destId="{985EC047-954B-4147-92B2-A6BFED84280C}" srcOrd="0" destOrd="0" presId="urn:microsoft.com/office/officeart/2005/8/layout/hList1"/>
    <dgm:cxn modelId="{C1252C01-5ED5-476D-9149-D95966ACE731}" srcId="{5E88A303-B2B5-4288-B63C-B417FBC25F81}" destId="{D4BFE375-709F-4D3E-83BB-767B2132508E}" srcOrd="2" destOrd="0" parTransId="{660BA426-767B-4BDC-AB44-68CEFA6365EA}" sibTransId="{7478194E-D2DB-4180-B8A9-0DF01BE3F8D0}"/>
    <dgm:cxn modelId="{E74FD940-A713-4611-AEBB-B514A966A9BA}" type="presOf" srcId="{BAE8D716-D83E-4780-879C-61ACE3D0EFA5}" destId="{68E09EB3-A641-4EC5-99EB-716E776ABAD8}" srcOrd="0" destOrd="0" presId="urn:microsoft.com/office/officeart/2005/8/layout/hList1"/>
    <dgm:cxn modelId="{C90C7D24-1C3E-408E-97BE-DB07B8F4C138}" type="presOf" srcId="{D4BFE375-709F-4D3E-83BB-767B2132508E}" destId="{985EC047-954B-4147-92B2-A6BFED84280C}" srcOrd="0" destOrd="2" presId="urn:microsoft.com/office/officeart/2005/8/layout/hList1"/>
    <dgm:cxn modelId="{952722B6-DD3A-42FC-95CC-DEB397C088F0}" srcId="{5E88A303-B2B5-4288-B63C-B417FBC25F81}" destId="{96F5A361-9082-417C-9C06-672F0F27BE66}" srcOrd="0" destOrd="0" parTransId="{FDCF2BEB-5B4A-4C2A-A39B-8C30DFAFDA4C}" sibTransId="{9E500C6C-2B55-4801-9651-A5D84536D711}"/>
    <dgm:cxn modelId="{EA154F09-39B4-495E-8EC3-16A2593CF5D4}" srcId="{BAE8D716-D83E-4780-879C-61ACE3D0EFA5}" destId="{5E88A303-B2B5-4288-B63C-B417FBC25F81}" srcOrd="0" destOrd="0" parTransId="{4EF5C8CB-53D3-45AE-976D-2B339234B51E}" sibTransId="{F882B500-994A-4F9B-8C82-D31F984B6C9F}"/>
    <dgm:cxn modelId="{CD45F91B-CBDD-492E-9453-720D218D5B27}" type="presParOf" srcId="{68E09EB3-A641-4EC5-99EB-716E776ABAD8}" destId="{79483C6C-C8B6-44AC-A3E2-56BA55F4C398}" srcOrd="0" destOrd="0" presId="urn:microsoft.com/office/officeart/2005/8/layout/hList1"/>
    <dgm:cxn modelId="{2BBD70C2-A8AA-4BDD-ADCE-0DEA1DD6502D}" type="presParOf" srcId="{79483C6C-C8B6-44AC-A3E2-56BA55F4C398}" destId="{7712DA41-062D-47B8-B71E-C8E83FE3DF73}" srcOrd="0" destOrd="0" presId="urn:microsoft.com/office/officeart/2005/8/layout/hList1"/>
    <dgm:cxn modelId="{7238A172-554E-489B-9C21-67F23BA38E7A}" type="presParOf" srcId="{79483C6C-C8B6-44AC-A3E2-56BA55F4C398}" destId="{985EC047-954B-4147-92B2-A6BFED8428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E8D716-D83E-4780-879C-61ACE3D0EFA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88A303-B2B5-4288-B63C-B417FBC25F81}">
      <dgm:prSet phldrT="[Text]" custT="1"/>
      <dgm:spPr/>
      <dgm:t>
        <a:bodyPr/>
        <a:lstStyle/>
        <a:p>
          <a:r>
            <a:rPr lang="en-US" sz="2800" b="1" smtClean="0"/>
            <a:t>DISADVANTAGES</a:t>
          </a:r>
          <a:endParaRPr lang="en-US" sz="2800" b="1" dirty="0"/>
        </a:p>
      </dgm:t>
    </dgm:pt>
    <dgm:pt modelId="{4EF5C8CB-53D3-45AE-976D-2B339234B51E}" type="parTrans" cxnId="{EA154F09-39B4-495E-8EC3-16A2593CF5D4}">
      <dgm:prSet/>
      <dgm:spPr/>
      <dgm:t>
        <a:bodyPr/>
        <a:lstStyle/>
        <a:p>
          <a:endParaRPr lang="en-US"/>
        </a:p>
      </dgm:t>
    </dgm:pt>
    <dgm:pt modelId="{F882B500-994A-4F9B-8C82-D31F984B6C9F}" type="sibTrans" cxnId="{EA154F09-39B4-495E-8EC3-16A2593CF5D4}">
      <dgm:prSet/>
      <dgm:spPr/>
      <dgm:t>
        <a:bodyPr/>
        <a:lstStyle/>
        <a:p>
          <a:endParaRPr lang="en-US"/>
        </a:p>
      </dgm:t>
    </dgm:pt>
    <dgm:pt modelId="{96F5A361-9082-417C-9C06-672F0F27BE66}">
      <dgm:prSet phldrT="[Text]" custT="1"/>
      <dgm:spPr/>
      <dgm:t>
        <a:bodyPr/>
        <a:lstStyle/>
        <a:p>
          <a:r>
            <a:rPr lang="en-US" sz="2600" cap="none" dirty="0" smtClean="0"/>
            <a:t>Password Reuse</a:t>
          </a:r>
          <a:endParaRPr lang="en-US" sz="2600" dirty="0"/>
        </a:p>
      </dgm:t>
    </dgm:pt>
    <dgm:pt modelId="{FDCF2BEB-5B4A-4C2A-A39B-8C30DFAFDA4C}" type="parTrans" cxnId="{952722B6-DD3A-42FC-95CC-DEB397C088F0}">
      <dgm:prSet/>
      <dgm:spPr/>
      <dgm:t>
        <a:bodyPr/>
        <a:lstStyle/>
        <a:p>
          <a:endParaRPr lang="en-US"/>
        </a:p>
      </dgm:t>
    </dgm:pt>
    <dgm:pt modelId="{9E500C6C-2B55-4801-9651-A5D84536D711}" type="sibTrans" cxnId="{952722B6-DD3A-42FC-95CC-DEB397C088F0}">
      <dgm:prSet/>
      <dgm:spPr/>
      <dgm:t>
        <a:bodyPr/>
        <a:lstStyle/>
        <a:p>
          <a:endParaRPr lang="en-US"/>
        </a:p>
      </dgm:t>
    </dgm:pt>
    <dgm:pt modelId="{9567E7E4-474A-4AF3-81CC-9DAAB7D8113C}">
      <dgm:prSet phldrT="[Text]" custT="1"/>
      <dgm:spPr/>
      <dgm:t>
        <a:bodyPr/>
        <a:lstStyle/>
        <a:p>
          <a:r>
            <a:rPr lang="en-US" sz="2600" cap="none" dirty="0" smtClean="0"/>
            <a:t>LC-5</a:t>
          </a:r>
          <a:endParaRPr lang="en-US" sz="2600" dirty="0"/>
        </a:p>
      </dgm:t>
    </dgm:pt>
    <dgm:pt modelId="{7F8E64F8-B0CF-4B05-80FC-7C8E451E65DA}" type="parTrans" cxnId="{591888DD-DE62-4554-A1AD-3FD919B40350}">
      <dgm:prSet/>
      <dgm:spPr/>
      <dgm:t>
        <a:bodyPr/>
        <a:lstStyle/>
        <a:p>
          <a:endParaRPr lang="en-IN"/>
        </a:p>
      </dgm:t>
    </dgm:pt>
    <dgm:pt modelId="{E60EE5B2-DCE8-4855-A7D0-5F71B0D032D9}" type="sibTrans" cxnId="{591888DD-DE62-4554-A1AD-3FD919B40350}">
      <dgm:prSet/>
      <dgm:spPr/>
      <dgm:t>
        <a:bodyPr/>
        <a:lstStyle/>
        <a:p>
          <a:endParaRPr lang="en-IN"/>
        </a:p>
      </dgm:t>
    </dgm:pt>
    <dgm:pt modelId="{2EF1CB9C-3A84-4366-B9AF-D58E5C6FD594}">
      <dgm:prSet phldrT="[Text]" custT="1"/>
      <dgm:spPr/>
      <dgm:t>
        <a:bodyPr/>
        <a:lstStyle/>
        <a:p>
          <a:r>
            <a:rPr lang="en-US" sz="2600" dirty="0" smtClean="0"/>
            <a:t>Human error</a:t>
          </a:r>
          <a:endParaRPr lang="en-US" sz="2600" dirty="0"/>
        </a:p>
      </dgm:t>
    </dgm:pt>
    <dgm:pt modelId="{02031EB4-99B6-4663-9D3B-AAF9CFF39908}" type="parTrans" cxnId="{20478C85-FD5E-4B90-A78A-636910C1CC6A}">
      <dgm:prSet/>
      <dgm:spPr/>
      <dgm:t>
        <a:bodyPr/>
        <a:lstStyle/>
        <a:p>
          <a:endParaRPr lang="en-IN"/>
        </a:p>
      </dgm:t>
    </dgm:pt>
    <dgm:pt modelId="{D05B8F21-CE98-4F21-9C5E-6CC672F1C6B8}" type="sibTrans" cxnId="{20478C85-FD5E-4B90-A78A-636910C1CC6A}">
      <dgm:prSet/>
      <dgm:spPr/>
      <dgm:t>
        <a:bodyPr/>
        <a:lstStyle/>
        <a:p>
          <a:endParaRPr lang="en-IN"/>
        </a:p>
      </dgm:t>
    </dgm:pt>
    <dgm:pt modelId="{68E09EB3-A641-4EC5-99EB-716E776ABAD8}" type="pres">
      <dgm:prSet presAssocID="{BAE8D716-D83E-4780-879C-61ACE3D0EF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483C6C-C8B6-44AC-A3E2-56BA55F4C398}" type="pres">
      <dgm:prSet presAssocID="{5E88A303-B2B5-4288-B63C-B417FBC25F81}" presName="composite" presStyleCnt="0"/>
      <dgm:spPr/>
    </dgm:pt>
    <dgm:pt modelId="{7712DA41-062D-47B8-B71E-C8E83FE3DF73}" type="pres">
      <dgm:prSet presAssocID="{5E88A303-B2B5-4288-B63C-B417FBC25F8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EC047-954B-4147-92B2-A6BFED84280C}" type="pres">
      <dgm:prSet presAssocID="{5E88A303-B2B5-4288-B63C-B417FBC25F8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719B83-5F25-4028-A0D5-632E0712D494}" type="presOf" srcId="{BAE8D716-D83E-4780-879C-61ACE3D0EFA5}" destId="{68E09EB3-A641-4EC5-99EB-716E776ABAD8}" srcOrd="0" destOrd="0" presId="urn:microsoft.com/office/officeart/2005/8/layout/hList1"/>
    <dgm:cxn modelId="{DCC93F1E-7B44-4B47-A9E9-3FF327E9192B}" type="presOf" srcId="{96F5A361-9082-417C-9C06-672F0F27BE66}" destId="{985EC047-954B-4147-92B2-A6BFED84280C}" srcOrd="0" destOrd="0" presId="urn:microsoft.com/office/officeart/2005/8/layout/hList1"/>
    <dgm:cxn modelId="{EA154F09-39B4-495E-8EC3-16A2593CF5D4}" srcId="{BAE8D716-D83E-4780-879C-61ACE3D0EFA5}" destId="{5E88A303-B2B5-4288-B63C-B417FBC25F81}" srcOrd="0" destOrd="0" parTransId="{4EF5C8CB-53D3-45AE-976D-2B339234B51E}" sibTransId="{F882B500-994A-4F9B-8C82-D31F984B6C9F}"/>
    <dgm:cxn modelId="{41194E42-B42F-4BAB-9CD5-5F04A867A059}" type="presOf" srcId="{5E88A303-B2B5-4288-B63C-B417FBC25F81}" destId="{7712DA41-062D-47B8-B71E-C8E83FE3DF73}" srcOrd="0" destOrd="0" presId="urn:microsoft.com/office/officeart/2005/8/layout/hList1"/>
    <dgm:cxn modelId="{591888DD-DE62-4554-A1AD-3FD919B40350}" srcId="{5E88A303-B2B5-4288-B63C-B417FBC25F81}" destId="{9567E7E4-474A-4AF3-81CC-9DAAB7D8113C}" srcOrd="1" destOrd="0" parTransId="{7F8E64F8-B0CF-4B05-80FC-7C8E451E65DA}" sibTransId="{E60EE5B2-DCE8-4855-A7D0-5F71B0D032D9}"/>
    <dgm:cxn modelId="{518AB1D4-C6F9-4B9D-BF4C-CA030B320BEA}" type="presOf" srcId="{2EF1CB9C-3A84-4366-B9AF-D58E5C6FD594}" destId="{985EC047-954B-4147-92B2-A6BFED84280C}" srcOrd="0" destOrd="2" presId="urn:microsoft.com/office/officeart/2005/8/layout/hList1"/>
    <dgm:cxn modelId="{20478C85-FD5E-4B90-A78A-636910C1CC6A}" srcId="{5E88A303-B2B5-4288-B63C-B417FBC25F81}" destId="{2EF1CB9C-3A84-4366-B9AF-D58E5C6FD594}" srcOrd="2" destOrd="0" parTransId="{02031EB4-99B6-4663-9D3B-AAF9CFF39908}" sibTransId="{D05B8F21-CE98-4F21-9C5E-6CC672F1C6B8}"/>
    <dgm:cxn modelId="{CFC26D4B-F190-40D8-9D28-9216F6C2B148}" type="presOf" srcId="{9567E7E4-474A-4AF3-81CC-9DAAB7D8113C}" destId="{985EC047-954B-4147-92B2-A6BFED84280C}" srcOrd="0" destOrd="1" presId="urn:microsoft.com/office/officeart/2005/8/layout/hList1"/>
    <dgm:cxn modelId="{952722B6-DD3A-42FC-95CC-DEB397C088F0}" srcId="{5E88A303-B2B5-4288-B63C-B417FBC25F81}" destId="{96F5A361-9082-417C-9C06-672F0F27BE66}" srcOrd="0" destOrd="0" parTransId="{FDCF2BEB-5B4A-4C2A-A39B-8C30DFAFDA4C}" sibTransId="{9E500C6C-2B55-4801-9651-A5D84536D711}"/>
    <dgm:cxn modelId="{8039BB70-E67A-465C-9408-72CA08BF648A}" type="presParOf" srcId="{68E09EB3-A641-4EC5-99EB-716E776ABAD8}" destId="{79483C6C-C8B6-44AC-A3E2-56BA55F4C398}" srcOrd="0" destOrd="0" presId="urn:microsoft.com/office/officeart/2005/8/layout/hList1"/>
    <dgm:cxn modelId="{1A078A2F-A04F-4E19-93F6-749375B01AF0}" type="presParOf" srcId="{79483C6C-C8B6-44AC-A3E2-56BA55F4C398}" destId="{7712DA41-062D-47B8-B71E-C8E83FE3DF73}" srcOrd="0" destOrd="0" presId="urn:microsoft.com/office/officeart/2005/8/layout/hList1"/>
    <dgm:cxn modelId="{34C69B13-71B8-40EC-8E14-B15E7634EA69}" type="presParOf" srcId="{79483C6C-C8B6-44AC-A3E2-56BA55F4C398}" destId="{985EC047-954B-4147-92B2-A6BFED8428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E8D716-D83E-4780-879C-61ACE3D0EFA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88A303-B2B5-4288-B63C-B417FBC25F81}">
      <dgm:prSet phldrT="[Text]" custT="1"/>
      <dgm:spPr/>
      <dgm:t>
        <a:bodyPr/>
        <a:lstStyle/>
        <a:p>
          <a:r>
            <a:rPr lang="en-US" sz="2800" b="1" dirty="0" smtClean="0"/>
            <a:t>BLUETOOTH</a:t>
          </a:r>
        </a:p>
        <a:p>
          <a:r>
            <a:rPr lang="en-US" sz="2800" b="1" dirty="0" smtClean="0"/>
            <a:t>+</a:t>
          </a:r>
        </a:p>
        <a:p>
          <a:r>
            <a:rPr lang="en-US" sz="2800" b="1" dirty="0" smtClean="0"/>
            <a:t>PASSWORD</a:t>
          </a:r>
          <a:endParaRPr lang="en-US" sz="2800" b="1" dirty="0"/>
        </a:p>
      </dgm:t>
    </dgm:pt>
    <dgm:pt modelId="{4EF5C8CB-53D3-45AE-976D-2B339234B51E}" type="parTrans" cxnId="{EA154F09-39B4-495E-8EC3-16A2593CF5D4}">
      <dgm:prSet/>
      <dgm:spPr/>
      <dgm:t>
        <a:bodyPr/>
        <a:lstStyle/>
        <a:p>
          <a:endParaRPr lang="en-US"/>
        </a:p>
      </dgm:t>
    </dgm:pt>
    <dgm:pt modelId="{F882B500-994A-4F9B-8C82-D31F984B6C9F}" type="sibTrans" cxnId="{EA154F09-39B4-495E-8EC3-16A2593CF5D4}">
      <dgm:prSet/>
      <dgm:spPr/>
      <dgm:t>
        <a:bodyPr/>
        <a:lstStyle/>
        <a:p>
          <a:endParaRPr lang="en-US"/>
        </a:p>
      </dgm:t>
    </dgm:pt>
    <dgm:pt modelId="{96F5A361-9082-417C-9C06-672F0F27BE66}">
      <dgm:prSet phldrT="[Text]" custT="1"/>
      <dgm:spPr/>
      <dgm:t>
        <a:bodyPr/>
        <a:lstStyle/>
        <a:p>
          <a:r>
            <a:rPr lang="en-US" sz="2600" dirty="0" smtClean="0"/>
            <a:t>Decentralized system </a:t>
          </a:r>
          <a:endParaRPr lang="en-US" sz="2600" dirty="0"/>
        </a:p>
      </dgm:t>
    </dgm:pt>
    <dgm:pt modelId="{FDCF2BEB-5B4A-4C2A-A39B-8C30DFAFDA4C}" type="parTrans" cxnId="{952722B6-DD3A-42FC-95CC-DEB397C088F0}">
      <dgm:prSet/>
      <dgm:spPr/>
      <dgm:t>
        <a:bodyPr/>
        <a:lstStyle/>
        <a:p>
          <a:endParaRPr lang="en-US"/>
        </a:p>
      </dgm:t>
    </dgm:pt>
    <dgm:pt modelId="{9E500C6C-2B55-4801-9651-A5D84536D711}" type="sibTrans" cxnId="{952722B6-DD3A-42FC-95CC-DEB397C088F0}">
      <dgm:prSet/>
      <dgm:spPr/>
      <dgm:t>
        <a:bodyPr/>
        <a:lstStyle/>
        <a:p>
          <a:endParaRPr lang="en-US"/>
        </a:p>
      </dgm:t>
    </dgm:pt>
    <dgm:pt modelId="{DB38021E-1389-467B-A2C4-C1C655A65878}">
      <dgm:prSet phldrT="[Text]" custT="1"/>
      <dgm:spPr/>
      <dgm:t>
        <a:bodyPr/>
        <a:lstStyle/>
        <a:p>
          <a:r>
            <a:rPr lang="en-US" sz="2600" cap="none" dirty="0" smtClean="0"/>
            <a:t>User personalized</a:t>
          </a:r>
          <a:endParaRPr lang="en-US" sz="2600" dirty="0"/>
        </a:p>
      </dgm:t>
    </dgm:pt>
    <dgm:pt modelId="{3E0BCFFA-1694-4D93-A52F-1FE10C4B2491}" type="parTrans" cxnId="{C6EA4416-91AB-441B-AB1B-2DDA5044C15F}">
      <dgm:prSet/>
      <dgm:spPr/>
      <dgm:t>
        <a:bodyPr/>
        <a:lstStyle/>
        <a:p>
          <a:endParaRPr lang="en-US"/>
        </a:p>
      </dgm:t>
    </dgm:pt>
    <dgm:pt modelId="{B9E9224B-1F2A-4293-9CB6-66E7C780842C}" type="sibTrans" cxnId="{C6EA4416-91AB-441B-AB1B-2DDA5044C15F}">
      <dgm:prSet/>
      <dgm:spPr/>
      <dgm:t>
        <a:bodyPr/>
        <a:lstStyle/>
        <a:p>
          <a:endParaRPr lang="en-US"/>
        </a:p>
      </dgm:t>
    </dgm:pt>
    <dgm:pt modelId="{D4BFE375-709F-4D3E-83BB-767B2132508E}">
      <dgm:prSet phldrT="[Text]" custT="1"/>
      <dgm:spPr/>
      <dgm:t>
        <a:bodyPr/>
        <a:lstStyle/>
        <a:p>
          <a:r>
            <a:rPr lang="en-US" sz="2600" cap="none" dirty="0" smtClean="0"/>
            <a:t> Two factor authentication</a:t>
          </a:r>
          <a:endParaRPr lang="en-US" sz="2600" dirty="0"/>
        </a:p>
      </dgm:t>
    </dgm:pt>
    <dgm:pt modelId="{660BA426-767B-4BDC-AB44-68CEFA6365EA}" type="parTrans" cxnId="{C1252C01-5ED5-476D-9149-D95966ACE731}">
      <dgm:prSet/>
      <dgm:spPr/>
      <dgm:t>
        <a:bodyPr/>
        <a:lstStyle/>
        <a:p>
          <a:endParaRPr lang="en-IN"/>
        </a:p>
      </dgm:t>
    </dgm:pt>
    <dgm:pt modelId="{7478194E-D2DB-4180-B8A9-0DF01BE3F8D0}" type="sibTrans" cxnId="{C1252C01-5ED5-476D-9149-D95966ACE731}">
      <dgm:prSet/>
      <dgm:spPr/>
      <dgm:t>
        <a:bodyPr/>
        <a:lstStyle/>
        <a:p>
          <a:endParaRPr lang="en-IN"/>
        </a:p>
      </dgm:t>
    </dgm:pt>
    <dgm:pt modelId="{ABEDF973-01D5-4EAD-8C38-017A5F3AEF74}">
      <dgm:prSet phldrT="[Text]" custT="1"/>
      <dgm:spPr/>
      <dgm:t>
        <a:bodyPr/>
        <a:lstStyle/>
        <a:p>
          <a:r>
            <a:rPr lang="en-US" sz="2600" dirty="0" smtClean="0"/>
            <a:t>FULLPROOF System</a:t>
          </a:r>
          <a:endParaRPr lang="en-US" sz="2600" dirty="0"/>
        </a:p>
      </dgm:t>
    </dgm:pt>
    <dgm:pt modelId="{B3FE2957-D465-4D0D-8C54-83429CF80DD0}" type="parTrans" cxnId="{2B796BAA-A70D-47F2-B23B-4063AFD63567}">
      <dgm:prSet/>
      <dgm:spPr/>
      <dgm:t>
        <a:bodyPr/>
        <a:lstStyle/>
        <a:p>
          <a:endParaRPr lang="en-IN"/>
        </a:p>
      </dgm:t>
    </dgm:pt>
    <dgm:pt modelId="{24889FEA-B077-45B6-90B3-8E72DB37AAE9}" type="sibTrans" cxnId="{2B796BAA-A70D-47F2-B23B-4063AFD63567}">
      <dgm:prSet/>
      <dgm:spPr/>
      <dgm:t>
        <a:bodyPr/>
        <a:lstStyle/>
        <a:p>
          <a:endParaRPr lang="en-IN"/>
        </a:p>
      </dgm:t>
    </dgm:pt>
    <dgm:pt modelId="{A7334C97-24BF-46BF-BDCC-1730A6B420A5}">
      <dgm:prSet phldrT="[Text]" custT="1"/>
      <dgm:spPr/>
      <dgm:t>
        <a:bodyPr/>
        <a:lstStyle/>
        <a:p>
          <a:r>
            <a:rPr lang="en-US" sz="2600" smtClean="0"/>
            <a:t>Point to point short range communication</a:t>
          </a:r>
          <a:endParaRPr lang="en-US" sz="2600" dirty="0"/>
        </a:p>
      </dgm:t>
    </dgm:pt>
    <dgm:pt modelId="{A121AC37-49DE-4669-94EC-41072365D955}" type="parTrans" cxnId="{24F35C35-D7FD-49F5-B725-6FC044C5A93A}">
      <dgm:prSet/>
      <dgm:spPr/>
      <dgm:t>
        <a:bodyPr/>
        <a:lstStyle/>
        <a:p>
          <a:endParaRPr lang="en-IN"/>
        </a:p>
      </dgm:t>
    </dgm:pt>
    <dgm:pt modelId="{F45F8B3B-1B68-467E-BF66-DD5EF774F5D4}" type="sibTrans" cxnId="{24F35C35-D7FD-49F5-B725-6FC044C5A93A}">
      <dgm:prSet/>
      <dgm:spPr/>
      <dgm:t>
        <a:bodyPr/>
        <a:lstStyle/>
        <a:p>
          <a:endParaRPr lang="en-IN"/>
        </a:p>
      </dgm:t>
    </dgm:pt>
    <dgm:pt modelId="{16C63837-1963-417E-97E4-6B2933B3DFD5}">
      <dgm:prSet phldrT="[Text]" custT="1"/>
      <dgm:spPr/>
      <dgm:t>
        <a:bodyPr/>
        <a:lstStyle/>
        <a:p>
          <a:endParaRPr lang="en-US" sz="2600" dirty="0"/>
        </a:p>
      </dgm:t>
    </dgm:pt>
    <dgm:pt modelId="{A5803B2E-A3E6-4021-B0FB-F2E2AF1043AF}" type="parTrans" cxnId="{AD693415-6428-4E06-9D5D-0C5B294D27E7}">
      <dgm:prSet/>
      <dgm:spPr/>
      <dgm:t>
        <a:bodyPr/>
        <a:lstStyle/>
        <a:p>
          <a:endParaRPr lang="en-IN"/>
        </a:p>
      </dgm:t>
    </dgm:pt>
    <dgm:pt modelId="{9DD141C9-3977-4431-B690-CFEB72188EFE}" type="sibTrans" cxnId="{AD693415-6428-4E06-9D5D-0C5B294D27E7}">
      <dgm:prSet/>
      <dgm:spPr/>
      <dgm:t>
        <a:bodyPr/>
        <a:lstStyle/>
        <a:p>
          <a:endParaRPr lang="en-IN"/>
        </a:p>
      </dgm:t>
    </dgm:pt>
    <dgm:pt modelId="{68E09EB3-A641-4EC5-99EB-716E776ABAD8}" type="pres">
      <dgm:prSet presAssocID="{BAE8D716-D83E-4780-879C-61ACE3D0EF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483C6C-C8B6-44AC-A3E2-56BA55F4C398}" type="pres">
      <dgm:prSet presAssocID="{5E88A303-B2B5-4288-B63C-B417FBC25F81}" presName="composite" presStyleCnt="0"/>
      <dgm:spPr/>
    </dgm:pt>
    <dgm:pt modelId="{7712DA41-062D-47B8-B71E-C8E83FE3DF73}" type="pres">
      <dgm:prSet presAssocID="{5E88A303-B2B5-4288-B63C-B417FBC25F81}" presName="parTx" presStyleLbl="alignNode1" presStyleIdx="0" presStyleCnt="1" custScaleY="170161" custLinFactNeighborX="-204" custLinFactNeighborY="-168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EC047-954B-4147-92B2-A6BFED84280C}" type="pres">
      <dgm:prSet presAssocID="{5E88A303-B2B5-4288-B63C-B417FBC25F81}" presName="desTx" presStyleLbl="alignAccFollowNode1" presStyleIdx="0" presStyleCnt="1" custScaleY="99241" custLinFactNeighborY="406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796BAA-A70D-47F2-B23B-4063AFD63567}" srcId="{5E88A303-B2B5-4288-B63C-B417FBC25F81}" destId="{ABEDF973-01D5-4EAD-8C38-017A5F3AEF74}" srcOrd="3" destOrd="0" parTransId="{B3FE2957-D465-4D0D-8C54-83429CF80DD0}" sibTransId="{24889FEA-B077-45B6-90B3-8E72DB37AAE9}"/>
    <dgm:cxn modelId="{9B67EFF2-2884-4ACF-ABB6-A696939AAD06}" type="presOf" srcId="{96F5A361-9082-417C-9C06-672F0F27BE66}" destId="{985EC047-954B-4147-92B2-A6BFED84280C}" srcOrd="0" destOrd="0" presId="urn:microsoft.com/office/officeart/2005/8/layout/hList1"/>
    <dgm:cxn modelId="{C6EA4416-91AB-441B-AB1B-2DDA5044C15F}" srcId="{5E88A303-B2B5-4288-B63C-B417FBC25F81}" destId="{DB38021E-1389-467B-A2C4-C1C655A65878}" srcOrd="1" destOrd="0" parTransId="{3E0BCFFA-1694-4D93-A52F-1FE10C4B2491}" sibTransId="{B9E9224B-1F2A-4293-9CB6-66E7C780842C}"/>
    <dgm:cxn modelId="{1EEF8C8E-3F89-4F4E-9042-5D3FF4B47DEA}" type="presOf" srcId="{ABEDF973-01D5-4EAD-8C38-017A5F3AEF74}" destId="{985EC047-954B-4147-92B2-A6BFED84280C}" srcOrd="0" destOrd="3" presId="urn:microsoft.com/office/officeart/2005/8/layout/hList1"/>
    <dgm:cxn modelId="{19CE4D42-9076-47A9-9DEE-A6CC8E8C958A}" type="presOf" srcId="{16C63837-1963-417E-97E4-6B2933B3DFD5}" destId="{985EC047-954B-4147-92B2-A6BFED84280C}" srcOrd="0" destOrd="5" presId="urn:microsoft.com/office/officeart/2005/8/layout/hList1"/>
    <dgm:cxn modelId="{C1252C01-5ED5-476D-9149-D95966ACE731}" srcId="{5E88A303-B2B5-4288-B63C-B417FBC25F81}" destId="{D4BFE375-709F-4D3E-83BB-767B2132508E}" srcOrd="2" destOrd="0" parTransId="{660BA426-767B-4BDC-AB44-68CEFA6365EA}" sibTransId="{7478194E-D2DB-4180-B8A9-0DF01BE3F8D0}"/>
    <dgm:cxn modelId="{86873AC5-439B-4187-893B-65CD05FE4307}" type="presOf" srcId="{BAE8D716-D83E-4780-879C-61ACE3D0EFA5}" destId="{68E09EB3-A641-4EC5-99EB-716E776ABAD8}" srcOrd="0" destOrd="0" presId="urn:microsoft.com/office/officeart/2005/8/layout/hList1"/>
    <dgm:cxn modelId="{952722B6-DD3A-42FC-95CC-DEB397C088F0}" srcId="{5E88A303-B2B5-4288-B63C-B417FBC25F81}" destId="{96F5A361-9082-417C-9C06-672F0F27BE66}" srcOrd="0" destOrd="0" parTransId="{FDCF2BEB-5B4A-4C2A-A39B-8C30DFAFDA4C}" sibTransId="{9E500C6C-2B55-4801-9651-A5D84536D711}"/>
    <dgm:cxn modelId="{6C5A21FC-F824-45C4-86B5-684F20924860}" type="presOf" srcId="{DB38021E-1389-467B-A2C4-C1C655A65878}" destId="{985EC047-954B-4147-92B2-A6BFED84280C}" srcOrd="0" destOrd="1" presId="urn:microsoft.com/office/officeart/2005/8/layout/hList1"/>
    <dgm:cxn modelId="{841F8A76-F3AA-4234-A4EA-81A81E9B74C9}" type="presOf" srcId="{D4BFE375-709F-4D3E-83BB-767B2132508E}" destId="{985EC047-954B-4147-92B2-A6BFED84280C}" srcOrd="0" destOrd="2" presId="urn:microsoft.com/office/officeart/2005/8/layout/hList1"/>
    <dgm:cxn modelId="{AD693415-6428-4E06-9D5D-0C5B294D27E7}" srcId="{5E88A303-B2B5-4288-B63C-B417FBC25F81}" destId="{16C63837-1963-417E-97E4-6B2933B3DFD5}" srcOrd="5" destOrd="0" parTransId="{A5803B2E-A3E6-4021-B0FB-F2E2AF1043AF}" sibTransId="{9DD141C9-3977-4431-B690-CFEB72188EFE}"/>
    <dgm:cxn modelId="{82D186C8-F757-4919-93A0-B62F5AE68A61}" type="presOf" srcId="{A7334C97-24BF-46BF-BDCC-1730A6B420A5}" destId="{985EC047-954B-4147-92B2-A6BFED84280C}" srcOrd="0" destOrd="4" presId="urn:microsoft.com/office/officeart/2005/8/layout/hList1"/>
    <dgm:cxn modelId="{AC171418-7633-4288-80F0-ADA74DD1474D}" type="presOf" srcId="{5E88A303-B2B5-4288-B63C-B417FBC25F81}" destId="{7712DA41-062D-47B8-B71E-C8E83FE3DF73}" srcOrd="0" destOrd="0" presId="urn:microsoft.com/office/officeart/2005/8/layout/hList1"/>
    <dgm:cxn modelId="{24F35C35-D7FD-49F5-B725-6FC044C5A93A}" srcId="{5E88A303-B2B5-4288-B63C-B417FBC25F81}" destId="{A7334C97-24BF-46BF-BDCC-1730A6B420A5}" srcOrd="4" destOrd="0" parTransId="{A121AC37-49DE-4669-94EC-41072365D955}" sibTransId="{F45F8B3B-1B68-467E-BF66-DD5EF774F5D4}"/>
    <dgm:cxn modelId="{EA154F09-39B4-495E-8EC3-16A2593CF5D4}" srcId="{BAE8D716-D83E-4780-879C-61ACE3D0EFA5}" destId="{5E88A303-B2B5-4288-B63C-B417FBC25F81}" srcOrd="0" destOrd="0" parTransId="{4EF5C8CB-53D3-45AE-976D-2B339234B51E}" sibTransId="{F882B500-994A-4F9B-8C82-D31F984B6C9F}"/>
    <dgm:cxn modelId="{995ED3E4-52E1-48F4-B040-1CF2F72F6AD5}" type="presParOf" srcId="{68E09EB3-A641-4EC5-99EB-716E776ABAD8}" destId="{79483C6C-C8B6-44AC-A3E2-56BA55F4C398}" srcOrd="0" destOrd="0" presId="urn:microsoft.com/office/officeart/2005/8/layout/hList1"/>
    <dgm:cxn modelId="{7D71D7E0-8873-4A00-B0F9-DB1F415C23F6}" type="presParOf" srcId="{79483C6C-C8B6-44AC-A3E2-56BA55F4C398}" destId="{7712DA41-062D-47B8-B71E-C8E83FE3DF73}" srcOrd="0" destOrd="0" presId="urn:microsoft.com/office/officeart/2005/8/layout/hList1"/>
    <dgm:cxn modelId="{597D6BD1-F476-45B9-999D-8211855FE2A1}" type="presParOf" srcId="{79483C6C-C8B6-44AC-A3E2-56BA55F4C398}" destId="{985EC047-954B-4147-92B2-A6BFED8428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482479-6F93-45E6-8AE7-B6071285586F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04CED86-6FBC-4534-B3E7-3CE99632B593}">
      <dgm:prSet phldrT="[Text]" custT="1"/>
      <dgm:spPr/>
      <dgm:t>
        <a:bodyPr/>
        <a:lstStyle/>
        <a:p>
          <a:r>
            <a:rPr lang="en-US" sz="2800" dirty="0" smtClean="0"/>
            <a:t>Alpha Testing</a:t>
          </a:r>
          <a:endParaRPr lang="en-IN" sz="2800" dirty="0"/>
        </a:p>
      </dgm:t>
    </dgm:pt>
    <dgm:pt modelId="{CCC6E297-4C54-473A-B793-AEB9D51E0CAD}" type="parTrans" cxnId="{366E2B60-50E4-425F-82D7-FF02B4F68596}">
      <dgm:prSet/>
      <dgm:spPr/>
      <dgm:t>
        <a:bodyPr/>
        <a:lstStyle/>
        <a:p>
          <a:endParaRPr lang="en-IN"/>
        </a:p>
      </dgm:t>
    </dgm:pt>
    <dgm:pt modelId="{44867703-5D14-4F63-9B8C-96F2BC1DABFC}" type="sibTrans" cxnId="{366E2B60-50E4-425F-82D7-FF02B4F68596}">
      <dgm:prSet/>
      <dgm:spPr/>
      <dgm:t>
        <a:bodyPr/>
        <a:lstStyle/>
        <a:p>
          <a:endParaRPr lang="en-IN"/>
        </a:p>
      </dgm:t>
    </dgm:pt>
    <dgm:pt modelId="{ADE634C8-45C6-4062-9515-64F6029D95B0}">
      <dgm:prSet phldrT="[Text]" custT="1"/>
      <dgm:spPr/>
      <dgm:t>
        <a:bodyPr/>
        <a:lstStyle/>
        <a:p>
          <a:r>
            <a:rPr lang="en-IN" sz="2800" dirty="0" smtClean="0"/>
            <a:t>Validation testing</a:t>
          </a:r>
          <a:endParaRPr lang="en-IN" sz="2800" dirty="0"/>
        </a:p>
      </dgm:t>
    </dgm:pt>
    <dgm:pt modelId="{AA0027C0-0EE4-450C-A694-2DFBCE9BE4C3}" type="sibTrans" cxnId="{4C0E83B8-4F4E-4E78-BC18-047E1FAB134C}">
      <dgm:prSet/>
      <dgm:spPr/>
      <dgm:t>
        <a:bodyPr/>
        <a:lstStyle/>
        <a:p>
          <a:endParaRPr lang="en-IN"/>
        </a:p>
      </dgm:t>
    </dgm:pt>
    <dgm:pt modelId="{F01D04F4-A71A-4FC6-A710-DD0AFBE181BF}" type="parTrans" cxnId="{4C0E83B8-4F4E-4E78-BC18-047E1FAB134C}">
      <dgm:prSet/>
      <dgm:spPr/>
      <dgm:t>
        <a:bodyPr/>
        <a:lstStyle/>
        <a:p>
          <a:endParaRPr lang="en-IN"/>
        </a:p>
      </dgm:t>
    </dgm:pt>
    <dgm:pt modelId="{538CBBE4-D2D2-451E-A890-62FE6BEBBB91}">
      <dgm:prSet phldrT="[Text]" custT="1"/>
      <dgm:spPr/>
      <dgm:t>
        <a:bodyPr/>
        <a:lstStyle/>
        <a:p>
          <a:r>
            <a:rPr lang="en-IN" sz="2800" dirty="0" smtClean="0"/>
            <a:t>Unit Testing</a:t>
          </a:r>
          <a:endParaRPr lang="en-IN" sz="2800" dirty="0"/>
        </a:p>
      </dgm:t>
    </dgm:pt>
    <dgm:pt modelId="{483D1D4C-B50F-4BF0-8FC3-8D7AE8C7F179}" type="parTrans" cxnId="{F1258FD6-2B60-46F3-80AA-16C3F992E97F}">
      <dgm:prSet/>
      <dgm:spPr/>
      <dgm:t>
        <a:bodyPr/>
        <a:lstStyle/>
        <a:p>
          <a:endParaRPr lang="en-IN"/>
        </a:p>
      </dgm:t>
    </dgm:pt>
    <dgm:pt modelId="{972ABFC9-C1AC-4068-AC9F-8E695274BFEA}" type="sibTrans" cxnId="{F1258FD6-2B60-46F3-80AA-16C3F992E97F}">
      <dgm:prSet/>
      <dgm:spPr/>
      <dgm:t>
        <a:bodyPr/>
        <a:lstStyle/>
        <a:p>
          <a:endParaRPr lang="en-IN"/>
        </a:p>
      </dgm:t>
    </dgm:pt>
    <dgm:pt modelId="{9F2DF5B5-BD2D-4A8C-AB03-76ACAC81A08F}">
      <dgm:prSet phldrT="[Text]" custT="1"/>
      <dgm:spPr/>
      <dgm:t>
        <a:bodyPr/>
        <a:lstStyle/>
        <a:p>
          <a:r>
            <a:rPr lang="en-IN" sz="2800" smtClean="0"/>
            <a:t>Integration </a:t>
          </a:r>
          <a:r>
            <a:rPr lang="en-IN" sz="2800" dirty="0" smtClean="0"/>
            <a:t>Testing</a:t>
          </a:r>
          <a:endParaRPr lang="en-IN" sz="2800" dirty="0"/>
        </a:p>
      </dgm:t>
    </dgm:pt>
    <dgm:pt modelId="{BA26F676-BBD1-407D-9C74-FE31E07ECB01}" type="sibTrans" cxnId="{12E327FF-F0A3-4C18-936F-80F5077DC878}">
      <dgm:prSet/>
      <dgm:spPr/>
      <dgm:t>
        <a:bodyPr/>
        <a:lstStyle/>
        <a:p>
          <a:endParaRPr lang="en-IN"/>
        </a:p>
      </dgm:t>
    </dgm:pt>
    <dgm:pt modelId="{5CFCD5AE-D572-422F-A6B6-E2A03D8BF77C}" type="parTrans" cxnId="{12E327FF-F0A3-4C18-936F-80F5077DC878}">
      <dgm:prSet/>
      <dgm:spPr/>
      <dgm:t>
        <a:bodyPr/>
        <a:lstStyle/>
        <a:p>
          <a:endParaRPr lang="en-IN"/>
        </a:p>
      </dgm:t>
    </dgm:pt>
    <dgm:pt modelId="{1A7B04A6-2F8B-4FEC-9504-9765A2A10C01}">
      <dgm:prSet phldrT="[Text]" custT="1"/>
      <dgm:spPr/>
      <dgm:t>
        <a:bodyPr/>
        <a:lstStyle/>
        <a:p>
          <a:r>
            <a:rPr lang="en-IN" sz="2800" dirty="0" smtClean="0"/>
            <a:t>Beta Testing</a:t>
          </a:r>
          <a:endParaRPr lang="en-IN" sz="2800" dirty="0"/>
        </a:p>
      </dgm:t>
    </dgm:pt>
    <dgm:pt modelId="{AED2A3DA-FB59-41FF-A8EC-FAC2EBEEC3CE}" type="parTrans" cxnId="{217ADA82-016E-4FC7-B890-F3A94984FD95}">
      <dgm:prSet/>
      <dgm:spPr/>
      <dgm:t>
        <a:bodyPr/>
        <a:lstStyle/>
        <a:p>
          <a:endParaRPr lang="en-US"/>
        </a:p>
      </dgm:t>
    </dgm:pt>
    <dgm:pt modelId="{80CF9337-AE43-4671-9F97-759484FF76CE}" type="sibTrans" cxnId="{217ADA82-016E-4FC7-B890-F3A94984FD95}">
      <dgm:prSet/>
      <dgm:spPr/>
      <dgm:t>
        <a:bodyPr/>
        <a:lstStyle/>
        <a:p>
          <a:endParaRPr lang="en-US"/>
        </a:p>
      </dgm:t>
    </dgm:pt>
    <dgm:pt modelId="{58037023-3DFF-4911-B83E-E5D0FD8073D0}" type="pres">
      <dgm:prSet presAssocID="{E6482479-6F93-45E6-8AE7-B6071285586F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4C03B55-EE80-47FD-8C1D-ECCFA47B84F5}" type="pres">
      <dgm:prSet presAssocID="{1A7B04A6-2F8B-4FEC-9504-9765A2A10C01}" presName="circle1" presStyleLbl="node1" presStyleIdx="0" presStyleCnt="5"/>
      <dgm:spPr/>
    </dgm:pt>
    <dgm:pt modelId="{912824C9-FCE9-433E-AF8B-7FAEFF8CA2BE}" type="pres">
      <dgm:prSet presAssocID="{1A7B04A6-2F8B-4FEC-9504-9765A2A10C01}" presName="space" presStyleCnt="0"/>
      <dgm:spPr/>
    </dgm:pt>
    <dgm:pt modelId="{B9FC78D0-6690-4620-A448-A027C49D1EA4}" type="pres">
      <dgm:prSet presAssocID="{1A7B04A6-2F8B-4FEC-9504-9765A2A10C01}" presName="rect1" presStyleLbl="alignAcc1" presStyleIdx="0" presStyleCnt="5"/>
      <dgm:spPr/>
      <dgm:t>
        <a:bodyPr/>
        <a:lstStyle/>
        <a:p>
          <a:endParaRPr lang="en-US"/>
        </a:p>
      </dgm:t>
    </dgm:pt>
    <dgm:pt modelId="{774CBDEB-5641-4EF2-A8EC-53DA34B58E91}" type="pres">
      <dgm:prSet presAssocID="{204CED86-6FBC-4534-B3E7-3CE99632B593}" presName="vertSpace2" presStyleLbl="node1" presStyleIdx="0" presStyleCnt="5"/>
      <dgm:spPr/>
    </dgm:pt>
    <dgm:pt modelId="{AD4C539F-A7C1-44BB-9294-5E5A006B5664}" type="pres">
      <dgm:prSet presAssocID="{204CED86-6FBC-4534-B3E7-3CE99632B593}" presName="circle2" presStyleLbl="node1" presStyleIdx="1" presStyleCnt="5"/>
      <dgm:spPr/>
    </dgm:pt>
    <dgm:pt modelId="{22AE0968-F34C-4300-89A1-3A96245F8836}" type="pres">
      <dgm:prSet presAssocID="{204CED86-6FBC-4534-B3E7-3CE99632B593}" presName="rect2" presStyleLbl="alignAcc1" presStyleIdx="1" presStyleCnt="5"/>
      <dgm:spPr/>
      <dgm:t>
        <a:bodyPr/>
        <a:lstStyle/>
        <a:p>
          <a:endParaRPr lang="en-US"/>
        </a:p>
      </dgm:t>
    </dgm:pt>
    <dgm:pt modelId="{8508D764-D625-4C2A-9903-31EFCEBBE07E}" type="pres">
      <dgm:prSet presAssocID="{ADE634C8-45C6-4062-9515-64F6029D95B0}" presName="vertSpace3" presStyleLbl="node1" presStyleIdx="1" presStyleCnt="5"/>
      <dgm:spPr/>
    </dgm:pt>
    <dgm:pt modelId="{41D645A4-7828-4CA0-8B19-24E154AB86E6}" type="pres">
      <dgm:prSet presAssocID="{ADE634C8-45C6-4062-9515-64F6029D95B0}" presName="circle3" presStyleLbl="node1" presStyleIdx="2" presStyleCnt="5"/>
      <dgm:spPr/>
    </dgm:pt>
    <dgm:pt modelId="{97C9E0FA-5515-48FF-831A-BA6C4059A906}" type="pres">
      <dgm:prSet presAssocID="{ADE634C8-45C6-4062-9515-64F6029D95B0}" presName="rect3" presStyleLbl="alignAcc1" presStyleIdx="2" presStyleCnt="5"/>
      <dgm:spPr/>
      <dgm:t>
        <a:bodyPr/>
        <a:lstStyle/>
        <a:p>
          <a:endParaRPr lang="en-US"/>
        </a:p>
      </dgm:t>
    </dgm:pt>
    <dgm:pt modelId="{9B9B2F50-2B74-41EF-9821-F6CEFE526EC3}" type="pres">
      <dgm:prSet presAssocID="{9F2DF5B5-BD2D-4A8C-AB03-76ACAC81A08F}" presName="vertSpace4" presStyleLbl="node1" presStyleIdx="2" presStyleCnt="5"/>
      <dgm:spPr/>
    </dgm:pt>
    <dgm:pt modelId="{871B6FB0-20F9-47FC-A177-7115AF3711BC}" type="pres">
      <dgm:prSet presAssocID="{9F2DF5B5-BD2D-4A8C-AB03-76ACAC81A08F}" presName="circle4" presStyleLbl="node1" presStyleIdx="3" presStyleCnt="5"/>
      <dgm:spPr/>
    </dgm:pt>
    <dgm:pt modelId="{BE9A57D8-226B-4DAE-BA25-2E3B4E1BBF03}" type="pres">
      <dgm:prSet presAssocID="{9F2DF5B5-BD2D-4A8C-AB03-76ACAC81A08F}" presName="rect4" presStyleLbl="alignAcc1" presStyleIdx="3" presStyleCnt="5"/>
      <dgm:spPr/>
      <dgm:t>
        <a:bodyPr/>
        <a:lstStyle/>
        <a:p>
          <a:endParaRPr lang="en-US"/>
        </a:p>
      </dgm:t>
    </dgm:pt>
    <dgm:pt modelId="{1DF9E44A-0566-4ED8-8BF4-384FF8892043}" type="pres">
      <dgm:prSet presAssocID="{538CBBE4-D2D2-451E-A890-62FE6BEBBB91}" presName="vertSpace5" presStyleLbl="node1" presStyleIdx="3" presStyleCnt="5"/>
      <dgm:spPr/>
    </dgm:pt>
    <dgm:pt modelId="{0B0951E6-21D6-42DA-9C25-54D5E21C1424}" type="pres">
      <dgm:prSet presAssocID="{538CBBE4-D2D2-451E-A890-62FE6BEBBB91}" presName="circle5" presStyleLbl="node1" presStyleIdx="4" presStyleCnt="5"/>
      <dgm:spPr/>
    </dgm:pt>
    <dgm:pt modelId="{B823D0BA-BD82-4166-AF8A-A1E2C85A45DC}" type="pres">
      <dgm:prSet presAssocID="{538CBBE4-D2D2-451E-A890-62FE6BEBBB91}" presName="rect5" presStyleLbl="alignAcc1" presStyleIdx="4" presStyleCnt="5"/>
      <dgm:spPr/>
      <dgm:t>
        <a:bodyPr/>
        <a:lstStyle/>
        <a:p>
          <a:endParaRPr lang="en-US"/>
        </a:p>
      </dgm:t>
    </dgm:pt>
    <dgm:pt modelId="{A38DBE00-334B-4D7D-914D-31D33844C0F3}" type="pres">
      <dgm:prSet presAssocID="{1A7B04A6-2F8B-4FEC-9504-9765A2A10C01}" presName="rect1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F9E15-DD36-4288-A5BE-6048783BC668}" type="pres">
      <dgm:prSet presAssocID="{204CED86-6FBC-4534-B3E7-3CE99632B593}" presName="rect2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EC4C3-0EDD-420A-9B04-E0D6BF80A981}" type="pres">
      <dgm:prSet presAssocID="{ADE634C8-45C6-4062-9515-64F6029D95B0}" presName="rect3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1050B-9373-4836-9237-B2D20B0ECF25}" type="pres">
      <dgm:prSet presAssocID="{9F2DF5B5-BD2D-4A8C-AB03-76ACAC81A08F}" presName="rect4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67A70-4128-457B-8946-50442A197023}" type="pres">
      <dgm:prSet presAssocID="{538CBBE4-D2D2-451E-A890-62FE6BEBBB91}" presName="rect5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7ADA82-016E-4FC7-B890-F3A94984FD95}" srcId="{E6482479-6F93-45E6-8AE7-B6071285586F}" destId="{1A7B04A6-2F8B-4FEC-9504-9765A2A10C01}" srcOrd="0" destOrd="0" parTransId="{AED2A3DA-FB59-41FF-A8EC-FAC2EBEEC3CE}" sibTransId="{80CF9337-AE43-4671-9F97-759484FF76CE}"/>
    <dgm:cxn modelId="{063C0BE0-3AED-4FD4-9CCD-CF0699937BE1}" type="presOf" srcId="{9F2DF5B5-BD2D-4A8C-AB03-76ACAC81A08F}" destId="{BE9A57D8-226B-4DAE-BA25-2E3B4E1BBF03}" srcOrd="0" destOrd="0" presId="urn:microsoft.com/office/officeart/2005/8/layout/target3"/>
    <dgm:cxn modelId="{4C0E83B8-4F4E-4E78-BC18-047E1FAB134C}" srcId="{E6482479-6F93-45E6-8AE7-B6071285586F}" destId="{ADE634C8-45C6-4062-9515-64F6029D95B0}" srcOrd="2" destOrd="0" parTransId="{F01D04F4-A71A-4FC6-A710-DD0AFBE181BF}" sibTransId="{AA0027C0-0EE4-450C-A694-2DFBCE9BE4C3}"/>
    <dgm:cxn modelId="{366E2B60-50E4-425F-82D7-FF02B4F68596}" srcId="{E6482479-6F93-45E6-8AE7-B6071285586F}" destId="{204CED86-6FBC-4534-B3E7-3CE99632B593}" srcOrd="1" destOrd="0" parTransId="{CCC6E297-4C54-473A-B793-AEB9D51E0CAD}" sibTransId="{44867703-5D14-4F63-9B8C-96F2BC1DABFC}"/>
    <dgm:cxn modelId="{3DA79A69-B973-4741-B704-62E5BB074016}" type="presOf" srcId="{1A7B04A6-2F8B-4FEC-9504-9765A2A10C01}" destId="{B9FC78D0-6690-4620-A448-A027C49D1EA4}" srcOrd="0" destOrd="0" presId="urn:microsoft.com/office/officeart/2005/8/layout/target3"/>
    <dgm:cxn modelId="{9D124E9E-2FC2-46B3-AA56-8B28ACD43E28}" type="presOf" srcId="{538CBBE4-D2D2-451E-A890-62FE6BEBBB91}" destId="{8AB67A70-4128-457B-8946-50442A197023}" srcOrd="1" destOrd="0" presId="urn:microsoft.com/office/officeart/2005/8/layout/target3"/>
    <dgm:cxn modelId="{F0BAA7CD-FA23-476C-9C62-AE8A956C0026}" type="presOf" srcId="{538CBBE4-D2D2-451E-A890-62FE6BEBBB91}" destId="{B823D0BA-BD82-4166-AF8A-A1E2C85A45DC}" srcOrd="0" destOrd="0" presId="urn:microsoft.com/office/officeart/2005/8/layout/target3"/>
    <dgm:cxn modelId="{D749D19A-5C52-45BB-8FA1-6676BED60D6E}" type="presOf" srcId="{204CED86-6FBC-4534-B3E7-3CE99632B593}" destId="{0D4F9E15-DD36-4288-A5BE-6048783BC668}" srcOrd="1" destOrd="0" presId="urn:microsoft.com/office/officeart/2005/8/layout/target3"/>
    <dgm:cxn modelId="{06CEC955-A954-46D9-908A-42DFD848E20E}" type="presOf" srcId="{204CED86-6FBC-4534-B3E7-3CE99632B593}" destId="{22AE0968-F34C-4300-89A1-3A96245F8836}" srcOrd="0" destOrd="0" presId="urn:microsoft.com/office/officeart/2005/8/layout/target3"/>
    <dgm:cxn modelId="{45C4DA19-A39E-482D-B7AD-16329BF294ED}" type="presOf" srcId="{1A7B04A6-2F8B-4FEC-9504-9765A2A10C01}" destId="{A38DBE00-334B-4D7D-914D-31D33844C0F3}" srcOrd="1" destOrd="0" presId="urn:microsoft.com/office/officeart/2005/8/layout/target3"/>
    <dgm:cxn modelId="{12E327FF-F0A3-4C18-936F-80F5077DC878}" srcId="{E6482479-6F93-45E6-8AE7-B6071285586F}" destId="{9F2DF5B5-BD2D-4A8C-AB03-76ACAC81A08F}" srcOrd="3" destOrd="0" parTransId="{5CFCD5AE-D572-422F-A6B6-E2A03D8BF77C}" sibTransId="{BA26F676-BBD1-407D-9C74-FE31E07ECB01}"/>
    <dgm:cxn modelId="{3F7C381F-0C99-4032-B703-3B4CAF2F1E6F}" type="presOf" srcId="{ADE634C8-45C6-4062-9515-64F6029D95B0}" destId="{C9FEC4C3-0EDD-420A-9B04-E0D6BF80A981}" srcOrd="1" destOrd="0" presId="urn:microsoft.com/office/officeart/2005/8/layout/target3"/>
    <dgm:cxn modelId="{F1258FD6-2B60-46F3-80AA-16C3F992E97F}" srcId="{E6482479-6F93-45E6-8AE7-B6071285586F}" destId="{538CBBE4-D2D2-451E-A890-62FE6BEBBB91}" srcOrd="4" destOrd="0" parTransId="{483D1D4C-B50F-4BF0-8FC3-8D7AE8C7F179}" sibTransId="{972ABFC9-C1AC-4068-AC9F-8E695274BFEA}"/>
    <dgm:cxn modelId="{2A33766C-A6F5-43D4-B97B-72B7AE4F3B94}" type="presOf" srcId="{E6482479-6F93-45E6-8AE7-B6071285586F}" destId="{58037023-3DFF-4911-B83E-E5D0FD8073D0}" srcOrd="0" destOrd="0" presId="urn:microsoft.com/office/officeart/2005/8/layout/target3"/>
    <dgm:cxn modelId="{22A1F0EB-639B-4368-ADE0-408F3D8C5F4F}" type="presOf" srcId="{9F2DF5B5-BD2D-4A8C-AB03-76ACAC81A08F}" destId="{2161050B-9373-4836-9237-B2D20B0ECF25}" srcOrd="1" destOrd="0" presId="urn:microsoft.com/office/officeart/2005/8/layout/target3"/>
    <dgm:cxn modelId="{E4D3BE44-E855-4848-AD2A-967631514EE5}" type="presOf" srcId="{ADE634C8-45C6-4062-9515-64F6029D95B0}" destId="{97C9E0FA-5515-48FF-831A-BA6C4059A906}" srcOrd="0" destOrd="0" presId="urn:microsoft.com/office/officeart/2005/8/layout/target3"/>
    <dgm:cxn modelId="{9AD8F398-51DD-497C-8E9E-3343A090A1FD}" type="presParOf" srcId="{58037023-3DFF-4911-B83E-E5D0FD8073D0}" destId="{74C03B55-EE80-47FD-8C1D-ECCFA47B84F5}" srcOrd="0" destOrd="0" presId="urn:microsoft.com/office/officeart/2005/8/layout/target3"/>
    <dgm:cxn modelId="{D5B6A4C7-1FE0-44C9-867F-410997D06503}" type="presParOf" srcId="{58037023-3DFF-4911-B83E-E5D0FD8073D0}" destId="{912824C9-FCE9-433E-AF8B-7FAEFF8CA2BE}" srcOrd="1" destOrd="0" presId="urn:microsoft.com/office/officeart/2005/8/layout/target3"/>
    <dgm:cxn modelId="{6B9485D7-14DD-4D06-B833-53EF7367EF67}" type="presParOf" srcId="{58037023-3DFF-4911-B83E-E5D0FD8073D0}" destId="{B9FC78D0-6690-4620-A448-A027C49D1EA4}" srcOrd="2" destOrd="0" presId="urn:microsoft.com/office/officeart/2005/8/layout/target3"/>
    <dgm:cxn modelId="{3374E47E-6688-490A-A4E7-88BAA2A6D38C}" type="presParOf" srcId="{58037023-3DFF-4911-B83E-E5D0FD8073D0}" destId="{774CBDEB-5641-4EF2-A8EC-53DA34B58E91}" srcOrd="3" destOrd="0" presId="urn:microsoft.com/office/officeart/2005/8/layout/target3"/>
    <dgm:cxn modelId="{EC51CF43-ABAE-4318-B12A-F12AC2EADBEE}" type="presParOf" srcId="{58037023-3DFF-4911-B83E-E5D0FD8073D0}" destId="{AD4C539F-A7C1-44BB-9294-5E5A006B5664}" srcOrd="4" destOrd="0" presId="urn:microsoft.com/office/officeart/2005/8/layout/target3"/>
    <dgm:cxn modelId="{5E17DF22-A557-4808-9AB8-CD3BBAEBD885}" type="presParOf" srcId="{58037023-3DFF-4911-B83E-E5D0FD8073D0}" destId="{22AE0968-F34C-4300-89A1-3A96245F8836}" srcOrd="5" destOrd="0" presId="urn:microsoft.com/office/officeart/2005/8/layout/target3"/>
    <dgm:cxn modelId="{D4B23D97-15D0-4182-A73E-17B0EEF3DD41}" type="presParOf" srcId="{58037023-3DFF-4911-B83E-E5D0FD8073D0}" destId="{8508D764-D625-4C2A-9903-31EFCEBBE07E}" srcOrd="6" destOrd="0" presId="urn:microsoft.com/office/officeart/2005/8/layout/target3"/>
    <dgm:cxn modelId="{5F2DAB45-450B-4EBA-85B1-8D4D3BED0903}" type="presParOf" srcId="{58037023-3DFF-4911-B83E-E5D0FD8073D0}" destId="{41D645A4-7828-4CA0-8B19-24E154AB86E6}" srcOrd="7" destOrd="0" presId="urn:microsoft.com/office/officeart/2005/8/layout/target3"/>
    <dgm:cxn modelId="{816A6374-A1ED-497F-AB1F-9065D18929F4}" type="presParOf" srcId="{58037023-3DFF-4911-B83E-E5D0FD8073D0}" destId="{97C9E0FA-5515-48FF-831A-BA6C4059A906}" srcOrd="8" destOrd="0" presId="urn:microsoft.com/office/officeart/2005/8/layout/target3"/>
    <dgm:cxn modelId="{A3BCF8B7-2593-4BA5-8E60-1AC610C72DC2}" type="presParOf" srcId="{58037023-3DFF-4911-B83E-E5D0FD8073D0}" destId="{9B9B2F50-2B74-41EF-9821-F6CEFE526EC3}" srcOrd="9" destOrd="0" presId="urn:microsoft.com/office/officeart/2005/8/layout/target3"/>
    <dgm:cxn modelId="{625E801D-C63D-4C56-A1B0-5635F0A032DD}" type="presParOf" srcId="{58037023-3DFF-4911-B83E-E5D0FD8073D0}" destId="{871B6FB0-20F9-47FC-A177-7115AF3711BC}" srcOrd="10" destOrd="0" presId="urn:microsoft.com/office/officeart/2005/8/layout/target3"/>
    <dgm:cxn modelId="{DAFE66C6-72A5-4A8E-BFE5-1B041C0DFE62}" type="presParOf" srcId="{58037023-3DFF-4911-B83E-E5D0FD8073D0}" destId="{BE9A57D8-226B-4DAE-BA25-2E3B4E1BBF03}" srcOrd="11" destOrd="0" presId="urn:microsoft.com/office/officeart/2005/8/layout/target3"/>
    <dgm:cxn modelId="{AC382A38-1D71-4A7B-B95D-D7B7CAB5BFF6}" type="presParOf" srcId="{58037023-3DFF-4911-B83E-E5D0FD8073D0}" destId="{1DF9E44A-0566-4ED8-8BF4-384FF8892043}" srcOrd="12" destOrd="0" presId="urn:microsoft.com/office/officeart/2005/8/layout/target3"/>
    <dgm:cxn modelId="{83126A17-180D-45E4-B727-9E15A2361558}" type="presParOf" srcId="{58037023-3DFF-4911-B83E-E5D0FD8073D0}" destId="{0B0951E6-21D6-42DA-9C25-54D5E21C1424}" srcOrd="13" destOrd="0" presId="urn:microsoft.com/office/officeart/2005/8/layout/target3"/>
    <dgm:cxn modelId="{57174388-3BA9-4F09-9AAA-A53377ACA2DB}" type="presParOf" srcId="{58037023-3DFF-4911-B83E-E5D0FD8073D0}" destId="{B823D0BA-BD82-4166-AF8A-A1E2C85A45DC}" srcOrd="14" destOrd="0" presId="urn:microsoft.com/office/officeart/2005/8/layout/target3"/>
    <dgm:cxn modelId="{493EF68E-F7EB-41BC-BAFD-995C8C1DED54}" type="presParOf" srcId="{58037023-3DFF-4911-B83E-E5D0FD8073D0}" destId="{A38DBE00-334B-4D7D-914D-31D33844C0F3}" srcOrd="15" destOrd="0" presId="urn:microsoft.com/office/officeart/2005/8/layout/target3"/>
    <dgm:cxn modelId="{A888B323-BFED-4D9A-8EE6-3E0A56576211}" type="presParOf" srcId="{58037023-3DFF-4911-B83E-E5D0FD8073D0}" destId="{0D4F9E15-DD36-4288-A5BE-6048783BC668}" srcOrd="16" destOrd="0" presId="urn:microsoft.com/office/officeart/2005/8/layout/target3"/>
    <dgm:cxn modelId="{27F6007B-6B01-4EDB-BFD8-5B447511E0DF}" type="presParOf" srcId="{58037023-3DFF-4911-B83E-E5D0FD8073D0}" destId="{C9FEC4C3-0EDD-420A-9B04-E0D6BF80A981}" srcOrd="17" destOrd="0" presId="urn:microsoft.com/office/officeart/2005/8/layout/target3"/>
    <dgm:cxn modelId="{9DAE48FC-6AB0-483A-A1A9-E0B223C3D1E4}" type="presParOf" srcId="{58037023-3DFF-4911-B83E-E5D0FD8073D0}" destId="{2161050B-9373-4836-9237-B2D20B0ECF25}" srcOrd="18" destOrd="0" presId="urn:microsoft.com/office/officeart/2005/8/layout/target3"/>
    <dgm:cxn modelId="{414645BF-13B4-4636-A801-62DA4F5516FF}" type="presParOf" srcId="{58037023-3DFF-4911-B83E-E5D0FD8073D0}" destId="{8AB67A70-4128-457B-8946-50442A197023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E9E561-860F-4A13-818B-C63F1331C34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83CCDC-2E94-424D-820A-477A9382FD78}">
      <dgm:prSet phldrT="[Text]" custT="1"/>
      <dgm:spPr/>
      <dgm:t>
        <a:bodyPr/>
        <a:lstStyle/>
        <a:p>
          <a:pPr algn="ctr"/>
          <a:r>
            <a:rPr lang="en-US" sz="2800" dirty="0" smtClean="0"/>
            <a:t>Personal Use</a:t>
          </a:r>
          <a:endParaRPr lang="en-IN" sz="2800" b="1" dirty="0"/>
        </a:p>
      </dgm:t>
    </dgm:pt>
    <dgm:pt modelId="{AC26E031-5181-4EAD-BEF1-7F131296DF46}" type="parTrans" cxnId="{971507E7-6419-4C04-A8BC-342E0BBF2571}">
      <dgm:prSet/>
      <dgm:spPr/>
      <dgm:t>
        <a:bodyPr/>
        <a:lstStyle/>
        <a:p>
          <a:endParaRPr lang="en-IN"/>
        </a:p>
      </dgm:t>
    </dgm:pt>
    <dgm:pt modelId="{95EE0392-D78B-4923-BD47-FD5646966044}" type="sibTrans" cxnId="{971507E7-6419-4C04-A8BC-342E0BBF2571}">
      <dgm:prSet/>
      <dgm:spPr/>
      <dgm:t>
        <a:bodyPr/>
        <a:lstStyle/>
        <a:p>
          <a:endParaRPr lang="en-IN"/>
        </a:p>
      </dgm:t>
    </dgm:pt>
    <dgm:pt modelId="{0151BF29-CA3F-4D25-8398-EF9591A3E6EE}">
      <dgm:prSet phldrT="[Text]" custT="1"/>
      <dgm:spPr/>
      <dgm:t>
        <a:bodyPr/>
        <a:lstStyle/>
        <a:p>
          <a:r>
            <a:rPr lang="en-US" sz="2400" smtClean="0"/>
            <a:t>Organizations</a:t>
          </a:r>
          <a:endParaRPr lang="en-IN" sz="2400" dirty="0"/>
        </a:p>
      </dgm:t>
    </dgm:pt>
    <dgm:pt modelId="{A0E1DD80-2E35-4988-9299-D92B29BF5D4C}" type="parTrans" cxnId="{6CFC5AF6-FC14-4AE7-A814-33E801E661A9}">
      <dgm:prSet/>
      <dgm:spPr/>
      <dgm:t>
        <a:bodyPr/>
        <a:lstStyle/>
        <a:p>
          <a:endParaRPr lang="en-IN"/>
        </a:p>
      </dgm:t>
    </dgm:pt>
    <dgm:pt modelId="{0D8D8E22-31F5-426D-B055-872E9DD20128}" type="sibTrans" cxnId="{6CFC5AF6-FC14-4AE7-A814-33E801E661A9}">
      <dgm:prSet/>
      <dgm:spPr/>
      <dgm:t>
        <a:bodyPr/>
        <a:lstStyle/>
        <a:p>
          <a:endParaRPr lang="en-IN"/>
        </a:p>
      </dgm:t>
    </dgm:pt>
    <dgm:pt modelId="{BE62CEFB-7733-4F9C-A0B1-EEE8E95B3078}">
      <dgm:prSet phldrT="[Text]" custT="1"/>
      <dgm:spPr/>
      <dgm:t>
        <a:bodyPr/>
        <a:lstStyle/>
        <a:p>
          <a:r>
            <a:rPr lang="en-US" sz="2400" dirty="0" smtClean="0"/>
            <a:t>Defense &amp; Hospitals </a:t>
          </a:r>
          <a:endParaRPr lang="en-IN" sz="2400" dirty="0"/>
        </a:p>
      </dgm:t>
    </dgm:pt>
    <dgm:pt modelId="{1FF9E4FD-BF7F-42D2-9B9C-F3A54276399E}" type="parTrans" cxnId="{F3389A38-605A-4264-9C6F-314D133AE5DE}">
      <dgm:prSet/>
      <dgm:spPr/>
      <dgm:t>
        <a:bodyPr/>
        <a:lstStyle/>
        <a:p>
          <a:endParaRPr lang="en-IN"/>
        </a:p>
      </dgm:t>
    </dgm:pt>
    <dgm:pt modelId="{51B2BA48-2D3D-4C95-A652-2D4A5821F4CE}" type="sibTrans" cxnId="{F3389A38-605A-4264-9C6F-314D133AE5DE}">
      <dgm:prSet/>
      <dgm:spPr/>
      <dgm:t>
        <a:bodyPr/>
        <a:lstStyle/>
        <a:p>
          <a:endParaRPr lang="en-IN"/>
        </a:p>
      </dgm:t>
    </dgm:pt>
    <dgm:pt modelId="{CAB5CC9C-2696-4C8D-9F1A-10166BD93FC0}">
      <dgm:prSet phldrT="[Text]" custT="1"/>
      <dgm:spPr/>
      <dgm:t>
        <a:bodyPr/>
        <a:lstStyle/>
        <a:p>
          <a:r>
            <a:rPr lang="en-US" sz="2400" dirty="0" smtClean="0"/>
            <a:t>Researcher Centre's &amp; Laboratories </a:t>
          </a:r>
          <a:endParaRPr lang="en-IN" sz="2400" dirty="0"/>
        </a:p>
      </dgm:t>
    </dgm:pt>
    <dgm:pt modelId="{5160EF44-F45C-4907-8BA4-2BB7F54E856B}" type="sibTrans" cxnId="{DF34CAE5-63A8-4350-AC70-2D67172CAC7D}">
      <dgm:prSet/>
      <dgm:spPr/>
      <dgm:t>
        <a:bodyPr/>
        <a:lstStyle/>
        <a:p>
          <a:endParaRPr lang="en-IN"/>
        </a:p>
      </dgm:t>
    </dgm:pt>
    <dgm:pt modelId="{1EBE76BD-50AB-4BEA-948C-C3C6E6C84A29}" type="parTrans" cxnId="{DF34CAE5-63A8-4350-AC70-2D67172CAC7D}">
      <dgm:prSet/>
      <dgm:spPr/>
      <dgm:t>
        <a:bodyPr/>
        <a:lstStyle/>
        <a:p>
          <a:endParaRPr lang="en-IN"/>
        </a:p>
      </dgm:t>
    </dgm:pt>
    <dgm:pt modelId="{78A95705-C7CC-44B6-A75A-21E6EF565742}">
      <dgm:prSet phldrT="[Text]" custT="1"/>
      <dgm:spPr/>
      <dgm:t>
        <a:bodyPr/>
        <a:lstStyle/>
        <a:p>
          <a:r>
            <a:rPr lang="en-IN" sz="2400" dirty="0" smtClean="0"/>
            <a:t>NGO’s &amp; Banks</a:t>
          </a:r>
          <a:endParaRPr lang="en-IN" sz="2400" dirty="0"/>
        </a:p>
      </dgm:t>
    </dgm:pt>
    <dgm:pt modelId="{81B74691-816A-4FD6-BE74-39DFAB717F65}" type="parTrans" cxnId="{05F5E3A3-CB55-4A28-BD6F-8B63BA9FDCDD}">
      <dgm:prSet/>
      <dgm:spPr/>
      <dgm:t>
        <a:bodyPr/>
        <a:lstStyle/>
        <a:p>
          <a:endParaRPr lang="en-IN"/>
        </a:p>
      </dgm:t>
    </dgm:pt>
    <dgm:pt modelId="{14F0705B-83F7-4B95-8626-A062556425FA}" type="sibTrans" cxnId="{05F5E3A3-CB55-4A28-BD6F-8B63BA9FDCDD}">
      <dgm:prSet/>
      <dgm:spPr/>
      <dgm:t>
        <a:bodyPr/>
        <a:lstStyle/>
        <a:p>
          <a:endParaRPr lang="en-IN"/>
        </a:p>
      </dgm:t>
    </dgm:pt>
    <dgm:pt modelId="{589CBCCC-6260-4BC5-8AA6-8E9756951FF2}" type="pres">
      <dgm:prSet presAssocID="{3FE9E561-860F-4A13-818B-C63F1331C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C7EAE28-66D3-4C22-B51F-EB1EAB91F5B1}" type="pres">
      <dgm:prSet presAssocID="{0583CCDC-2E94-424D-820A-477A9382FD78}" presName="parentLin" presStyleCnt="0"/>
      <dgm:spPr/>
    </dgm:pt>
    <dgm:pt modelId="{7C7B576F-0622-443A-9119-F279B5D629F6}" type="pres">
      <dgm:prSet presAssocID="{0583CCDC-2E94-424D-820A-477A9382FD78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90291C56-0486-4F52-9D53-48B88A0145AD}" type="pres">
      <dgm:prSet presAssocID="{0583CCDC-2E94-424D-820A-477A9382FD78}" presName="parentText" presStyleLbl="node1" presStyleIdx="0" presStyleCnt="5" custScaleX="98980" custScaleY="6216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14314E-22CA-475B-B7D7-4FB9B8059C87}" type="pres">
      <dgm:prSet presAssocID="{0583CCDC-2E94-424D-820A-477A9382FD78}" presName="negativeSpace" presStyleCnt="0"/>
      <dgm:spPr/>
    </dgm:pt>
    <dgm:pt modelId="{B9F944C4-B58F-477C-972D-AC21AA68D21E}" type="pres">
      <dgm:prSet presAssocID="{0583CCDC-2E94-424D-820A-477A9382FD78}" presName="childText" presStyleLbl="conFgAcc1" presStyleIdx="0" presStyleCnt="5" custScaleY="79642">
        <dgm:presLayoutVars>
          <dgm:bulletEnabled val="1"/>
        </dgm:presLayoutVars>
      </dgm:prSet>
      <dgm:spPr/>
    </dgm:pt>
    <dgm:pt modelId="{F370B2EE-7EDD-4B47-A487-A27E434F0FE0}" type="pres">
      <dgm:prSet presAssocID="{95EE0392-D78B-4923-BD47-FD5646966044}" presName="spaceBetweenRectangles" presStyleCnt="0"/>
      <dgm:spPr/>
    </dgm:pt>
    <dgm:pt modelId="{367E49A4-42B7-48C0-BF78-D702C531FB3C}" type="pres">
      <dgm:prSet presAssocID="{0151BF29-CA3F-4D25-8398-EF9591A3E6EE}" presName="parentLin" presStyleCnt="0"/>
      <dgm:spPr/>
    </dgm:pt>
    <dgm:pt modelId="{BA82B77D-AC8C-4885-A1E6-C4EC20C0834D}" type="pres">
      <dgm:prSet presAssocID="{0151BF29-CA3F-4D25-8398-EF9591A3E6EE}" presName="parentLeftMargin" presStyleLbl="node1" presStyleIdx="0" presStyleCnt="5"/>
      <dgm:spPr/>
      <dgm:t>
        <a:bodyPr/>
        <a:lstStyle/>
        <a:p>
          <a:endParaRPr lang="en-IN"/>
        </a:p>
      </dgm:t>
    </dgm:pt>
    <dgm:pt modelId="{5F0F0C58-B662-45F3-93A1-44CC0EFD5ED3}" type="pres">
      <dgm:prSet presAssocID="{0151BF29-CA3F-4D25-8398-EF9591A3E6EE}" presName="parentText" presStyleLbl="node1" presStyleIdx="1" presStyleCnt="5" custScaleY="7036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314ACE-EAF9-42E1-A075-B72021A1672D}" type="pres">
      <dgm:prSet presAssocID="{0151BF29-CA3F-4D25-8398-EF9591A3E6EE}" presName="negativeSpace" presStyleCnt="0"/>
      <dgm:spPr/>
    </dgm:pt>
    <dgm:pt modelId="{B417768D-E967-4221-8A58-A74296BC9636}" type="pres">
      <dgm:prSet presAssocID="{0151BF29-CA3F-4D25-8398-EF9591A3E6EE}" presName="childText" presStyleLbl="conFgAcc1" presStyleIdx="1" presStyleCnt="5" custScaleY="74049">
        <dgm:presLayoutVars>
          <dgm:bulletEnabled val="1"/>
        </dgm:presLayoutVars>
      </dgm:prSet>
      <dgm:spPr/>
    </dgm:pt>
    <dgm:pt modelId="{90CF7A40-1C49-4397-BAE8-FABC727A9C16}" type="pres">
      <dgm:prSet presAssocID="{0D8D8E22-31F5-426D-B055-872E9DD20128}" presName="spaceBetweenRectangles" presStyleCnt="0"/>
      <dgm:spPr/>
    </dgm:pt>
    <dgm:pt modelId="{35533751-9B0D-491B-A350-CB3527E041E6}" type="pres">
      <dgm:prSet presAssocID="{CAB5CC9C-2696-4C8D-9F1A-10166BD93FC0}" presName="parentLin" presStyleCnt="0"/>
      <dgm:spPr/>
    </dgm:pt>
    <dgm:pt modelId="{7767AFA2-3F09-4C5C-BFCF-A3782F10396F}" type="pres">
      <dgm:prSet presAssocID="{CAB5CC9C-2696-4C8D-9F1A-10166BD93FC0}" presName="parentLeftMargin" presStyleLbl="node1" presStyleIdx="1" presStyleCnt="5"/>
      <dgm:spPr/>
      <dgm:t>
        <a:bodyPr/>
        <a:lstStyle/>
        <a:p>
          <a:endParaRPr lang="en-IN"/>
        </a:p>
      </dgm:t>
    </dgm:pt>
    <dgm:pt modelId="{F0F8ABB1-2539-4372-A99C-20390C6BC689}" type="pres">
      <dgm:prSet presAssocID="{CAB5CC9C-2696-4C8D-9F1A-10166BD93FC0}" presName="parentText" presStyleLbl="node1" presStyleIdx="2" presStyleCnt="5" custScaleY="7284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8954D1-7DD1-4EAE-88E4-38F4ABA33043}" type="pres">
      <dgm:prSet presAssocID="{CAB5CC9C-2696-4C8D-9F1A-10166BD93FC0}" presName="negativeSpace" presStyleCnt="0"/>
      <dgm:spPr/>
    </dgm:pt>
    <dgm:pt modelId="{0657ADB0-526B-4903-996F-7CADA63ADAC8}" type="pres">
      <dgm:prSet presAssocID="{CAB5CC9C-2696-4C8D-9F1A-10166BD93FC0}" presName="childText" presStyleLbl="conFgAcc1" presStyleIdx="2" presStyleCnt="5" custScaleY="76633">
        <dgm:presLayoutVars>
          <dgm:bulletEnabled val="1"/>
        </dgm:presLayoutVars>
      </dgm:prSet>
      <dgm:spPr/>
    </dgm:pt>
    <dgm:pt modelId="{D710BB2F-FBCE-4ECE-A7CE-F7B801718799}" type="pres">
      <dgm:prSet presAssocID="{5160EF44-F45C-4907-8BA4-2BB7F54E856B}" presName="spaceBetweenRectangles" presStyleCnt="0"/>
      <dgm:spPr/>
    </dgm:pt>
    <dgm:pt modelId="{521C8574-CC35-49FA-99AC-D7DB4D015224}" type="pres">
      <dgm:prSet presAssocID="{BE62CEFB-7733-4F9C-A0B1-EEE8E95B3078}" presName="parentLin" presStyleCnt="0"/>
      <dgm:spPr/>
    </dgm:pt>
    <dgm:pt modelId="{0F844717-09DB-4DCA-9E44-BB1ED4910364}" type="pres">
      <dgm:prSet presAssocID="{BE62CEFB-7733-4F9C-A0B1-EEE8E95B3078}" presName="parentLeftMargin" presStyleLbl="node1" presStyleIdx="2" presStyleCnt="5"/>
      <dgm:spPr/>
      <dgm:t>
        <a:bodyPr/>
        <a:lstStyle/>
        <a:p>
          <a:endParaRPr lang="en-IN"/>
        </a:p>
      </dgm:t>
    </dgm:pt>
    <dgm:pt modelId="{3278C292-CAC4-4ED9-90A9-3E5EC7041358}" type="pres">
      <dgm:prSet presAssocID="{BE62CEFB-7733-4F9C-A0B1-EEE8E95B3078}" presName="parentText" presStyleLbl="node1" presStyleIdx="3" presStyleCnt="5" custScaleY="804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86BEA6-4FB1-4C37-A931-A1FE08ED17CD}" type="pres">
      <dgm:prSet presAssocID="{BE62CEFB-7733-4F9C-A0B1-EEE8E95B3078}" presName="negativeSpace" presStyleCnt="0"/>
      <dgm:spPr/>
    </dgm:pt>
    <dgm:pt modelId="{64920299-EB7A-4672-8464-5D1937DE17F3}" type="pres">
      <dgm:prSet presAssocID="{BE62CEFB-7733-4F9C-A0B1-EEE8E95B3078}" presName="childText" presStyleLbl="conFgAcc1" presStyleIdx="3" presStyleCnt="5" custScaleY="76633">
        <dgm:presLayoutVars>
          <dgm:bulletEnabled val="1"/>
        </dgm:presLayoutVars>
      </dgm:prSet>
      <dgm:spPr/>
    </dgm:pt>
    <dgm:pt modelId="{ABD5C9DE-C82A-4A2D-9673-46E46241EC35}" type="pres">
      <dgm:prSet presAssocID="{51B2BA48-2D3D-4C95-A652-2D4A5821F4CE}" presName="spaceBetweenRectangles" presStyleCnt="0"/>
      <dgm:spPr/>
    </dgm:pt>
    <dgm:pt modelId="{50C9D4E8-BCDF-4C54-9D5B-259F04BBA7D3}" type="pres">
      <dgm:prSet presAssocID="{78A95705-C7CC-44B6-A75A-21E6EF565742}" presName="parentLin" presStyleCnt="0"/>
      <dgm:spPr/>
    </dgm:pt>
    <dgm:pt modelId="{FB6C9ED8-C623-4ABD-A065-EED1AC5480D4}" type="pres">
      <dgm:prSet presAssocID="{78A95705-C7CC-44B6-A75A-21E6EF565742}" presName="parentLeftMargin" presStyleLbl="node1" presStyleIdx="3" presStyleCnt="5"/>
      <dgm:spPr/>
      <dgm:t>
        <a:bodyPr/>
        <a:lstStyle/>
        <a:p>
          <a:endParaRPr lang="en-IN"/>
        </a:p>
      </dgm:t>
    </dgm:pt>
    <dgm:pt modelId="{7F161259-FC04-4971-AF32-263147E917F8}" type="pres">
      <dgm:prSet presAssocID="{78A95705-C7CC-44B6-A75A-21E6EF56574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0FB9C3-9D5F-4A1C-BF3B-0F88519CF3FE}" type="pres">
      <dgm:prSet presAssocID="{78A95705-C7CC-44B6-A75A-21E6EF565742}" presName="negativeSpace" presStyleCnt="0"/>
      <dgm:spPr/>
    </dgm:pt>
    <dgm:pt modelId="{A92B5FC5-5D4A-4185-B8A9-0BCEEFBAB475}" type="pres">
      <dgm:prSet presAssocID="{78A95705-C7CC-44B6-A75A-21E6EF56574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52E2EFE-689E-4A4E-A56D-FCABE82C222A}" type="presOf" srcId="{0151BF29-CA3F-4D25-8398-EF9591A3E6EE}" destId="{5F0F0C58-B662-45F3-93A1-44CC0EFD5ED3}" srcOrd="1" destOrd="0" presId="urn:microsoft.com/office/officeart/2005/8/layout/list1"/>
    <dgm:cxn modelId="{7D355708-1DA1-459C-8796-F289B540A4F2}" type="presOf" srcId="{0583CCDC-2E94-424D-820A-477A9382FD78}" destId="{90291C56-0486-4F52-9D53-48B88A0145AD}" srcOrd="1" destOrd="0" presId="urn:microsoft.com/office/officeart/2005/8/layout/list1"/>
    <dgm:cxn modelId="{7293B981-1002-4957-BD06-F917E08686D1}" type="presOf" srcId="{CAB5CC9C-2696-4C8D-9F1A-10166BD93FC0}" destId="{7767AFA2-3F09-4C5C-BFCF-A3782F10396F}" srcOrd="0" destOrd="0" presId="urn:microsoft.com/office/officeart/2005/8/layout/list1"/>
    <dgm:cxn modelId="{05F5E3A3-CB55-4A28-BD6F-8B63BA9FDCDD}" srcId="{3FE9E561-860F-4A13-818B-C63F1331C340}" destId="{78A95705-C7CC-44B6-A75A-21E6EF565742}" srcOrd="4" destOrd="0" parTransId="{81B74691-816A-4FD6-BE74-39DFAB717F65}" sibTransId="{14F0705B-83F7-4B95-8626-A062556425FA}"/>
    <dgm:cxn modelId="{62A1CA91-360F-46F4-ABF3-B71A00410971}" type="presOf" srcId="{CAB5CC9C-2696-4C8D-9F1A-10166BD93FC0}" destId="{F0F8ABB1-2539-4372-A99C-20390C6BC689}" srcOrd="1" destOrd="0" presId="urn:microsoft.com/office/officeart/2005/8/layout/list1"/>
    <dgm:cxn modelId="{DC3E85B5-B057-44F0-8707-CCACA5F17C67}" type="presOf" srcId="{3FE9E561-860F-4A13-818B-C63F1331C340}" destId="{589CBCCC-6260-4BC5-8AA6-8E9756951FF2}" srcOrd="0" destOrd="0" presId="urn:microsoft.com/office/officeart/2005/8/layout/list1"/>
    <dgm:cxn modelId="{0219D6EA-1DC7-4E53-BCDF-08C93B4B5213}" type="presOf" srcId="{BE62CEFB-7733-4F9C-A0B1-EEE8E95B3078}" destId="{3278C292-CAC4-4ED9-90A9-3E5EC7041358}" srcOrd="1" destOrd="0" presId="urn:microsoft.com/office/officeart/2005/8/layout/list1"/>
    <dgm:cxn modelId="{7123F2A2-F191-43BD-ADF6-050B4096CAB8}" type="presOf" srcId="{0583CCDC-2E94-424D-820A-477A9382FD78}" destId="{7C7B576F-0622-443A-9119-F279B5D629F6}" srcOrd="0" destOrd="0" presId="urn:microsoft.com/office/officeart/2005/8/layout/list1"/>
    <dgm:cxn modelId="{1D511FC6-74AE-4243-8EC0-150AF8FACC06}" type="presOf" srcId="{78A95705-C7CC-44B6-A75A-21E6EF565742}" destId="{FB6C9ED8-C623-4ABD-A065-EED1AC5480D4}" srcOrd="0" destOrd="0" presId="urn:microsoft.com/office/officeart/2005/8/layout/list1"/>
    <dgm:cxn modelId="{971507E7-6419-4C04-A8BC-342E0BBF2571}" srcId="{3FE9E561-860F-4A13-818B-C63F1331C340}" destId="{0583CCDC-2E94-424D-820A-477A9382FD78}" srcOrd="0" destOrd="0" parTransId="{AC26E031-5181-4EAD-BEF1-7F131296DF46}" sibTransId="{95EE0392-D78B-4923-BD47-FD5646966044}"/>
    <dgm:cxn modelId="{F022C897-BBF6-4C33-B130-1EA7D1C9A6A9}" type="presOf" srcId="{78A95705-C7CC-44B6-A75A-21E6EF565742}" destId="{7F161259-FC04-4971-AF32-263147E917F8}" srcOrd="1" destOrd="0" presId="urn:microsoft.com/office/officeart/2005/8/layout/list1"/>
    <dgm:cxn modelId="{CDD40AA7-CBFD-4DAD-921C-B1B8F41240B1}" type="presOf" srcId="{0151BF29-CA3F-4D25-8398-EF9591A3E6EE}" destId="{BA82B77D-AC8C-4885-A1E6-C4EC20C0834D}" srcOrd="0" destOrd="0" presId="urn:microsoft.com/office/officeart/2005/8/layout/list1"/>
    <dgm:cxn modelId="{C4F521AA-F231-48D9-8170-9E737FAEBD21}" type="presOf" srcId="{BE62CEFB-7733-4F9C-A0B1-EEE8E95B3078}" destId="{0F844717-09DB-4DCA-9E44-BB1ED4910364}" srcOrd="0" destOrd="0" presId="urn:microsoft.com/office/officeart/2005/8/layout/list1"/>
    <dgm:cxn modelId="{6CFC5AF6-FC14-4AE7-A814-33E801E661A9}" srcId="{3FE9E561-860F-4A13-818B-C63F1331C340}" destId="{0151BF29-CA3F-4D25-8398-EF9591A3E6EE}" srcOrd="1" destOrd="0" parTransId="{A0E1DD80-2E35-4988-9299-D92B29BF5D4C}" sibTransId="{0D8D8E22-31F5-426D-B055-872E9DD20128}"/>
    <dgm:cxn modelId="{F3389A38-605A-4264-9C6F-314D133AE5DE}" srcId="{3FE9E561-860F-4A13-818B-C63F1331C340}" destId="{BE62CEFB-7733-4F9C-A0B1-EEE8E95B3078}" srcOrd="3" destOrd="0" parTransId="{1FF9E4FD-BF7F-42D2-9B9C-F3A54276399E}" sibTransId="{51B2BA48-2D3D-4C95-A652-2D4A5821F4CE}"/>
    <dgm:cxn modelId="{DF34CAE5-63A8-4350-AC70-2D67172CAC7D}" srcId="{3FE9E561-860F-4A13-818B-C63F1331C340}" destId="{CAB5CC9C-2696-4C8D-9F1A-10166BD93FC0}" srcOrd="2" destOrd="0" parTransId="{1EBE76BD-50AB-4BEA-948C-C3C6E6C84A29}" sibTransId="{5160EF44-F45C-4907-8BA4-2BB7F54E856B}"/>
    <dgm:cxn modelId="{E5B842D9-1BB9-498A-BE30-EDF5D44F0D8E}" type="presParOf" srcId="{589CBCCC-6260-4BC5-8AA6-8E9756951FF2}" destId="{5C7EAE28-66D3-4C22-B51F-EB1EAB91F5B1}" srcOrd="0" destOrd="0" presId="urn:microsoft.com/office/officeart/2005/8/layout/list1"/>
    <dgm:cxn modelId="{BAEFF27F-161B-4DD6-A861-092B80323245}" type="presParOf" srcId="{5C7EAE28-66D3-4C22-B51F-EB1EAB91F5B1}" destId="{7C7B576F-0622-443A-9119-F279B5D629F6}" srcOrd="0" destOrd="0" presId="urn:microsoft.com/office/officeart/2005/8/layout/list1"/>
    <dgm:cxn modelId="{150A3FEF-0953-422B-A1DF-B421460DA894}" type="presParOf" srcId="{5C7EAE28-66D3-4C22-B51F-EB1EAB91F5B1}" destId="{90291C56-0486-4F52-9D53-48B88A0145AD}" srcOrd="1" destOrd="0" presId="urn:microsoft.com/office/officeart/2005/8/layout/list1"/>
    <dgm:cxn modelId="{089883F5-255E-49F5-937E-EEE92E67475A}" type="presParOf" srcId="{589CBCCC-6260-4BC5-8AA6-8E9756951FF2}" destId="{B414314E-22CA-475B-B7D7-4FB9B8059C87}" srcOrd="1" destOrd="0" presId="urn:microsoft.com/office/officeart/2005/8/layout/list1"/>
    <dgm:cxn modelId="{708C9FC4-AB8B-4D0B-B559-DF660D28A594}" type="presParOf" srcId="{589CBCCC-6260-4BC5-8AA6-8E9756951FF2}" destId="{B9F944C4-B58F-477C-972D-AC21AA68D21E}" srcOrd="2" destOrd="0" presId="urn:microsoft.com/office/officeart/2005/8/layout/list1"/>
    <dgm:cxn modelId="{D896E86A-7360-4704-9730-81F65645A60B}" type="presParOf" srcId="{589CBCCC-6260-4BC5-8AA6-8E9756951FF2}" destId="{F370B2EE-7EDD-4B47-A487-A27E434F0FE0}" srcOrd="3" destOrd="0" presId="urn:microsoft.com/office/officeart/2005/8/layout/list1"/>
    <dgm:cxn modelId="{481BF260-CE2E-438B-99B2-8C6D7748D2D6}" type="presParOf" srcId="{589CBCCC-6260-4BC5-8AA6-8E9756951FF2}" destId="{367E49A4-42B7-48C0-BF78-D702C531FB3C}" srcOrd="4" destOrd="0" presId="urn:microsoft.com/office/officeart/2005/8/layout/list1"/>
    <dgm:cxn modelId="{A16A7852-4092-44F0-842B-047B87DD0050}" type="presParOf" srcId="{367E49A4-42B7-48C0-BF78-D702C531FB3C}" destId="{BA82B77D-AC8C-4885-A1E6-C4EC20C0834D}" srcOrd="0" destOrd="0" presId="urn:microsoft.com/office/officeart/2005/8/layout/list1"/>
    <dgm:cxn modelId="{8F9560BB-7602-46C1-A9DC-54522FBA28AF}" type="presParOf" srcId="{367E49A4-42B7-48C0-BF78-D702C531FB3C}" destId="{5F0F0C58-B662-45F3-93A1-44CC0EFD5ED3}" srcOrd="1" destOrd="0" presId="urn:microsoft.com/office/officeart/2005/8/layout/list1"/>
    <dgm:cxn modelId="{7B9BEB33-A027-4B7F-A0E7-20608CD1E878}" type="presParOf" srcId="{589CBCCC-6260-4BC5-8AA6-8E9756951FF2}" destId="{BA314ACE-EAF9-42E1-A075-B72021A1672D}" srcOrd="5" destOrd="0" presId="urn:microsoft.com/office/officeart/2005/8/layout/list1"/>
    <dgm:cxn modelId="{E2AFCC62-A6C0-4362-8ABB-8B2985182D03}" type="presParOf" srcId="{589CBCCC-6260-4BC5-8AA6-8E9756951FF2}" destId="{B417768D-E967-4221-8A58-A74296BC9636}" srcOrd="6" destOrd="0" presId="urn:microsoft.com/office/officeart/2005/8/layout/list1"/>
    <dgm:cxn modelId="{4C1E2291-10DD-4046-81DC-EE7B6CF1C0CF}" type="presParOf" srcId="{589CBCCC-6260-4BC5-8AA6-8E9756951FF2}" destId="{90CF7A40-1C49-4397-BAE8-FABC727A9C16}" srcOrd="7" destOrd="0" presId="urn:microsoft.com/office/officeart/2005/8/layout/list1"/>
    <dgm:cxn modelId="{AA056DF2-A9F4-4E35-8071-CE6046F41F86}" type="presParOf" srcId="{589CBCCC-6260-4BC5-8AA6-8E9756951FF2}" destId="{35533751-9B0D-491B-A350-CB3527E041E6}" srcOrd="8" destOrd="0" presId="urn:microsoft.com/office/officeart/2005/8/layout/list1"/>
    <dgm:cxn modelId="{48024A88-3C93-4D3A-B166-39C1099A8D47}" type="presParOf" srcId="{35533751-9B0D-491B-A350-CB3527E041E6}" destId="{7767AFA2-3F09-4C5C-BFCF-A3782F10396F}" srcOrd="0" destOrd="0" presId="urn:microsoft.com/office/officeart/2005/8/layout/list1"/>
    <dgm:cxn modelId="{E3F69374-9ABD-4257-A4FD-D32BB6C111F0}" type="presParOf" srcId="{35533751-9B0D-491B-A350-CB3527E041E6}" destId="{F0F8ABB1-2539-4372-A99C-20390C6BC689}" srcOrd="1" destOrd="0" presId="urn:microsoft.com/office/officeart/2005/8/layout/list1"/>
    <dgm:cxn modelId="{145B7280-882A-44B6-805C-9FCF3C830E07}" type="presParOf" srcId="{589CBCCC-6260-4BC5-8AA6-8E9756951FF2}" destId="{1C8954D1-7DD1-4EAE-88E4-38F4ABA33043}" srcOrd="9" destOrd="0" presId="urn:microsoft.com/office/officeart/2005/8/layout/list1"/>
    <dgm:cxn modelId="{AC3BD963-187A-4704-B7A3-051438BA491D}" type="presParOf" srcId="{589CBCCC-6260-4BC5-8AA6-8E9756951FF2}" destId="{0657ADB0-526B-4903-996F-7CADA63ADAC8}" srcOrd="10" destOrd="0" presId="urn:microsoft.com/office/officeart/2005/8/layout/list1"/>
    <dgm:cxn modelId="{3D252CE8-9C97-4F70-BDC8-A814528F5120}" type="presParOf" srcId="{589CBCCC-6260-4BC5-8AA6-8E9756951FF2}" destId="{D710BB2F-FBCE-4ECE-A7CE-F7B801718799}" srcOrd="11" destOrd="0" presId="urn:microsoft.com/office/officeart/2005/8/layout/list1"/>
    <dgm:cxn modelId="{5D2F8EB2-9571-4D1B-9E36-EECF059382BC}" type="presParOf" srcId="{589CBCCC-6260-4BC5-8AA6-8E9756951FF2}" destId="{521C8574-CC35-49FA-99AC-D7DB4D015224}" srcOrd="12" destOrd="0" presId="urn:microsoft.com/office/officeart/2005/8/layout/list1"/>
    <dgm:cxn modelId="{B5305599-D476-40D5-BA51-B039F948B9B4}" type="presParOf" srcId="{521C8574-CC35-49FA-99AC-D7DB4D015224}" destId="{0F844717-09DB-4DCA-9E44-BB1ED4910364}" srcOrd="0" destOrd="0" presId="urn:microsoft.com/office/officeart/2005/8/layout/list1"/>
    <dgm:cxn modelId="{BCD24E5D-0BAE-43EF-A003-5FE1D1655893}" type="presParOf" srcId="{521C8574-CC35-49FA-99AC-D7DB4D015224}" destId="{3278C292-CAC4-4ED9-90A9-3E5EC7041358}" srcOrd="1" destOrd="0" presId="urn:microsoft.com/office/officeart/2005/8/layout/list1"/>
    <dgm:cxn modelId="{C81028C4-8F8D-4882-A3C8-608378B2A403}" type="presParOf" srcId="{589CBCCC-6260-4BC5-8AA6-8E9756951FF2}" destId="{AE86BEA6-4FB1-4C37-A931-A1FE08ED17CD}" srcOrd="13" destOrd="0" presId="urn:microsoft.com/office/officeart/2005/8/layout/list1"/>
    <dgm:cxn modelId="{4CCE347B-B659-4A1A-9F21-41C02279EEA5}" type="presParOf" srcId="{589CBCCC-6260-4BC5-8AA6-8E9756951FF2}" destId="{64920299-EB7A-4672-8464-5D1937DE17F3}" srcOrd="14" destOrd="0" presId="urn:microsoft.com/office/officeart/2005/8/layout/list1"/>
    <dgm:cxn modelId="{95156D4E-3A8F-4D70-AC04-12FD58EC19AB}" type="presParOf" srcId="{589CBCCC-6260-4BC5-8AA6-8E9756951FF2}" destId="{ABD5C9DE-C82A-4A2D-9673-46E46241EC35}" srcOrd="15" destOrd="0" presId="urn:microsoft.com/office/officeart/2005/8/layout/list1"/>
    <dgm:cxn modelId="{0D89FA39-D860-48D6-9071-3B0E6E083357}" type="presParOf" srcId="{589CBCCC-6260-4BC5-8AA6-8E9756951FF2}" destId="{50C9D4E8-BCDF-4C54-9D5B-259F04BBA7D3}" srcOrd="16" destOrd="0" presId="urn:microsoft.com/office/officeart/2005/8/layout/list1"/>
    <dgm:cxn modelId="{59E5A832-8156-475B-8E07-6165E285A0FD}" type="presParOf" srcId="{50C9D4E8-BCDF-4C54-9D5B-259F04BBA7D3}" destId="{FB6C9ED8-C623-4ABD-A065-EED1AC5480D4}" srcOrd="0" destOrd="0" presId="urn:microsoft.com/office/officeart/2005/8/layout/list1"/>
    <dgm:cxn modelId="{E80152B4-172C-41D6-88A9-20B8249B4E99}" type="presParOf" srcId="{50C9D4E8-BCDF-4C54-9D5B-259F04BBA7D3}" destId="{7F161259-FC04-4971-AF32-263147E917F8}" srcOrd="1" destOrd="0" presId="urn:microsoft.com/office/officeart/2005/8/layout/list1"/>
    <dgm:cxn modelId="{B49869CD-E80A-40BD-A451-6889831A1892}" type="presParOf" srcId="{589CBCCC-6260-4BC5-8AA6-8E9756951FF2}" destId="{470FB9C3-9D5F-4A1C-BF3B-0F88519CF3FE}" srcOrd="17" destOrd="0" presId="urn:microsoft.com/office/officeart/2005/8/layout/list1"/>
    <dgm:cxn modelId="{DAE593A0-C416-4F03-AF4B-C0986DA6553F}" type="presParOf" srcId="{589CBCCC-6260-4BC5-8AA6-8E9756951FF2}" destId="{A92B5FC5-5D4A-4185-B8A9-0BCEEFBAB47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E9E561-860F-4A13-818B-C63F1331C34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83CCDC-2E94-424D-820A-477A9382FD78}">
      <dgm:prSet phldrT="[Text]" custT="1"/>
      <dgm:spPr/>
      <dgm:t>
        <a:bodyPr/>
        <a:lstStyle/>
        <a:p>
          <a:pPr algn="ctr"/>
          <a:r>
            <a:rPr lang="en-IN" sz="2400" b="0" dirty="0" smtClean="0"/>
            <a:t>Less frequent password changes</a:t>
          </a:r>
          <a:endParaRPr lang="en-IN" sz="2400" b="0" dirty="0"/>
        </a:p>
      </dgm:t>
    </dgm:pt>
    <dgm:pt modelId="{AC26E031-5181-4EAD-BEF1-7F131296DF46}" type="parTrans" cxnId="{971507E7-6419-4C04-A8BC-342E0BBF2571}">
      <dgm:prSet/>
      <dgm:spPr/>
      <dgm:t>
        <a:bodyPr/>
        <a:lstStyle/>
        <a:p>
          <a:endParaRPr lang="en-IN"/>
        </a:p>
      </dgm:t>
    </dgm:pt>
    <dgm:pt modelId="{95EE0392-D78B-4923-BD47-FD5646966044}" type="sibTrans" cxnId="{971507E7-6419-4C04-A8BC-342E0BBF2571}">
      <dgm:prSet/>
      <dgm:spPr/>
      <dgm:t>
        <a:bodyPr/>
        <a:lstStyle/>
        <a:p>
          <a:endParaRPr lang="en-IN"/>
        </a:p>
      </dgm:t>
    </dgm:pt>
    <dgm:pt modelId="{0151BF29-CA3F-4D25-8398-EF9591A3E6EE}">
      <dgm:prSet phldrT="[Text]" custT="1"/>
      <dgm:spPr/>
      <dgm:t>
        <a:bodyPr/>
        <a:lstStyle/>
        <a:p>
          <a:pPr algn="ctr"/>
          <a:r>
            <a:rPr lang="en-IN" sz="2400" dirty="0" smtClean="0"/>
            <a:t>Less stringent policies</a:t>
          </a:r>
          <a:endParaRPr lang="en-IN" sz="2400" dirty="0"/>
        </a:p>
      </dgm:t>
    </dgm:pt>
    <dgm:pt modelId="{A0E1DD80-2E35-4988-9299-D92B29BF5D4C}" type="parTrans" cxnId="{6CFC5AF6-FC14-4AE7-A814-33E801E661A9}">
      <dgm:prSet/>
      <dgm:spPr/>
      <dgm:t>
        <a:bodyPr/>
        <a:lstStyle/>
        <a:p>
          <a:endParaRPr lang="en-IN"/>
        </a:p>
      </dgm:t>
    </dgm:pt>
    <dgm:pt modelId="{0D8D8E22-31F5-426D-B055-872E9DD20128}" type="sibTrans" cxnId="{6CFC5AF6-FC14-4AE7-A814-33E801E661A9}">
      <dgm:prSet/>
      <dgm:spPr/>
      <dgm:t>
        <a:bodyPr/>
        <a:lstStyle/>
        <a:p>
          <a:endParaRPr lang="en-IN"/>
        </a:p>
      </dgm:t>
    </dgm:pt>
    <dgm:pt modelId="{CAB5CC9C-2696-4C8D-9F1A-10166BD93FC0}">
      <dgm:prSet phldrT="[Text]" custT="1"/>
      <dgm:spPr/>
      <dgm:t>
        <a:bodyPr/>
        <a:lstStyle/>
        <a:p>
          <a:pPr algn="ctr"/>
          <a:r>
            <a:rPr lang="en-US" sz="2400" dirty="0" smtClean="0"/>
            <a:t>Use of proximity sensors</a:t>
          </a:r>
          <a:endParaRPr lang="en-IN" sz="2400" dirty="0"/>
        </a:p>
      </dgm:t>
    </dgm:pt>
    <dgm:pt modelId="{5160EF44-F45C-4907-8BA4-2BB7F54E856B}" type="sibTrans" cxnId="{DF34CAE5-63A8-4350-AC70-2D67172CAC7D}">
      <dgm:prSet/>
      <dgm:spPr/>
      <dgm:t>
        <a:bodyPr/>
        <a:lstStyle/>
        <a:p>
          <a:endParaRPr lang="en-IN"/>
        </a:p>
      </dgm:t>
    </dgm:pt>
    <dgm:pt modelId="{1EBE76BD-50AB-4BEA-948C-C3C6E6C84A29}" type="parTrans" cxnId="{DF34CAE5-63A8-4350-AC70-2D67172CAC7D}">
      <dgm:prSet/>
      <dgm:spPr/>
      <dgm:t>
        <a:bodyPr/>
        <a:lstStyle/>
        <a:p>
          <a:endParaRPr lang="en-IN"/>
        </a:p>
      </dgm:t>
    </dgm:pt>
    <dgm:pt modelId="{F381ADD5-B7E7-49DF-8825-FFB134B5DEC7}">
      <dgm:prSet phldrT="[Text]" custT="1"/>
      <dgm:spPr/>
      <dgm:t>
        <a:bodyPr/>
        <a:lstStyle/>
        <a:p>
          <a:pPr algn="ctr"/>
          <a:r>
            <a:rPr lang="en-US" sz="2400" dirty="0" smtClean="0"/>
            <a:t> WINDOWS+ BLUETOOTH</a:t>
          </a:r>
          <a:endParaRPr lang="en-IN" sz="2400" dirty="0"/>
        </a:p>
      </dgm:t>
    </dgm:pt>
    <dgm:pt modelId="{2F07DE1E-A72A-4B16-AB62-07532AB24F78}" type="parTrans" cxnId="{04C6A620-B44A-407E-83C8-40E10CC4D6F9}">
      <dgm:prSet/>
      <dgm:spPr/>
      <dgm:t>
        <a:bodyPr/>
        <a:lstStyle/>
        <a:p>
          <a:endParaRPr lang="en-IN"/>
        </a:p>
      </dgm:t>
    </dgm:pt>
    <dgm:pt modelId="{69CBA7F6-3854-490D-8F4A-DAF7C04CD2BD}" type="sibTrans" cxnId="{04C6A620-B44A-407E-83C8-40E10CC4D6F9}">
      <dgm:prSet/>
      <dgm:spPr/>
      <dgm:t>
        <a:bodyPr/>
        <a:lstStyle/>
        <a:p>
          <a:endParaRPr lang="en-IN"/>
        </a:p>
      </dgm:t>
    </dgm:pt>
    <dgm:pt modelId="{589CBCCC-6260-4BC5-8AA6-8E9756951FF2}" type="pres">
      <dgm:prSet presAssocID="{3FE9E561-860F-4A13-818B-C63F1331C3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C7EAE28-66D3-4C22-B51F-EB1EAB91F5B1}" type="pres">
      <dgm:prSet presAssocID="{0583CCDC-2E94-424D-820A-477A9382FD78}" presName="parentLin" presStyleCnt="0"/>
      <dgm:spPr/>
    </dgm:pt>
    <dgm:pt modelId="{7C7B576F-0622-443A-9119-F279B5D629F6}" type="pres">
      <dgm:prSet presAssocID="{0583CCDC-2E94-424D-820A-477A9382FD78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90291C56-0486-4F52-9D53-48B88A0145AD}" type="pres">
      <dgm:prSet presAssocID="{0583CCDC-2E94-424D-820A-477A9382FD78}" presName="parentText" presStyleLbl="node1" presStyleIdx="0" presStyleCnt="4" custScaleX="98980" custScaleY="6216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14314E-22CA-475B-B7D7-4FB9B8059C87}" type="pres">
      <dgm:prSet presAssocID="{0583CCDC-2E94-424D-820A-477A9382FD78}" presName="negativeSpace" presStyleCnt="0"/>
      <dgm:spPr/>
    </dgm:pt>
    <dgm:pt modelId="{B9F944C4-B58F-477C-972D-AC21AA68D21E}" type="pres">
      <dgm:prSet presAssocID="{0583CCDC-2E94-424D-820A-477A9382FD78}" presName="childText" presStyleLbl="conFgAcc1" presStyleIdx="0" presStyleCnt="4" custScaleY="79642">
        <dgm:presLayoutVars>
          <dgm:bulletEnabled val="1"/>
        </dgm:presLayoutVars>
      </dgm:prSet>
      <dgm:spPr/>
    </dgm:pt>
    <dgm:pt modelId="{F370B2EE-7EDD-4B47-A487-A27E434F0FE0}" type="pres">
      <dgm:prSet presAssocID="{95EE0392-D78B-4923-BD47-FD5646966044}" presName="spaceBetweenRectangles" presStyleCnt="0"/>
      <dgm:spPr/>
    </dgm:pt>
    <dgm:pt modelId="{367E49A4-42B7-48C0-BF78-D702C531FB3C}" type="pres">
      <dgm:prSet presAssocID="{0151BF29-CA3F-4D25-8398-EF9591A3E6EE}" presName="parentLin" presStyleCnt="0"/>
      <dgm:spPr/>
    </dgm:pt>
    <dgm:pt modelId="{BA82B77D-AC8C-4885-A1E6-C4EC20C0834D}" type="pres">
      <dgm:prSet presAssocID="{0151BF29-CA3F-4D25-8398-EF9591A3E6EE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5F0F0C58-B662-45F3-93A1-44CC0EFD5ED3}" type="pres">
      <dgm:prSet presAssocID="{0151BF29-CA3F-4D25-8398-EF9591A3E6EE}" presName="parentText" presStyleLbl="node1" presStyleIdx="1" presStyleCnt="4" custScaleY="7036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314ACE-EAF9-42E1-A075-B72021A1672D}" type="pres">
      <dgm:prSet presAssocID="{0151BF29-CA3F-4D25-8398-EF9591A3E6EE}" presName="negativeSpace" presStyleCnt="0"/>
      <dgm:spPr/>
    </dgm:pt>
    <dgm:pt modelId="{B417768D-E967-4221-8A58-A74296BC9636}" type="pres">
      <dgm:prSet presAssocID="{0151BF29-CA3F-4D25-8398-EF9591A3E6EE}" presName="childText" presStyleLbl="conFgAcc1" presStyleIdx="1" presStyleCnt="4" custScaleY="74049">
        <dgm:presLayoutVars>
          <dgm:bulletEnabled val="1"/>
        </dgm:presLayoutVars>
      </dgm:prSet>
      <dgm:spPr/>
    </dgm:pt>
    <dgm:pt modelId="{90CF7A40-1C49-4397-BAE8-FABC727A9C16}" type="pres">
      <dgm:prSet presAssocID="{0D8D8E22-31F5-426D-B055-872E9DD20128}" presName="spaceBetweenRectangles" presStyleCnt="0"/>
      <dgm:spPr/>
    </dgm:pt>
    <dgm:pt modelId="{35533751-9B0D-491B-A350-CB3527E041E6}" type="pres">
      <dgm:prSet presAssocID="{CAB5CC9C-2696-4C8D-9F1A-10166BD93FC0}" presName="parentLin" presStyleCnt="0"/>
      <dgm:spPr/>
    </dgm:pt>
    <dgm:pt modelId="{7767AFA2-3F09-4C5C-BFCF-A3782F10396F}" type="pres">
      <dgm:prSet presAssocID="{CAB5CC9C-2696-4C8D-9F1A-10166BD93FC0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F0F8ABB1-2539-4372-A99C-20390C6BC689}" type="pres">
      <dgm:prSet presAssocID="{CAB5CC9C-2696-4C8D-9F1A-10166BD93FC0}" presName="parentText" presStyleLbl="node1" presStyleIdx="2" presStyleCnt="4" custScaleY="7284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8954D1-7DD1-4EAE-88E4-38F4ABA33043}" type="pres">
      <dgm:prSet presAssocID="{CAB5CC9C-2696-4C8D-9F1A-10166BD93FC0}" presName="negativeSpace" presStyleCnt="0"/>
      <dgm:spPr/>
    </dgm:pt>
    <dgm:pt modelId="{0657ADB0-526B-4903-996F-7CADA63ADAC8}" type="pres">
      <dgm:prSet presAssocID="{CAB5CC9C-2696-4C8D-9F1A-10166BD93FC0}" presName="childText" presStyleLbl="conFgAcc1" presStyleIdx="2" presStyleCnt="4" custScaleY="76633">
        <dgm:presLayoutVars>
          <dgm:bulletEnabled val="1"/>
        </dgm:presLayoutVars>
      </dgm:prSet>
      <dgm:spPr/>
    </dgm:pt>
    <dgm:pt modelId="{D710BB2F-FBCE-4ECE-A7CE-F7B801718799}" type="pres">
      <dgm:prSet presAssocID="{5160EF44-F45C-4907-8BA4-2BB7F54E856B}" presName="spaceBetweenRectangles" presStyleCnt="0"/>
      <dgm:spPr/>
    </dgm:pt>
    <dgm:pt modelId="{1349DCF9-569A-49A0-BAAF-42AB0E323061}" type="pres">
      <dgm:prSet presAssocID="{F381ADD5-B7E7-49DF-8825-FFB134B5DEC7}" presName="parentLin" presStyleCnt="0"/>
      <dgm:spPr/>
    </dgm:pt>
    <dgm:pt modelId="{E3094F31-D106-439B-86ED-E1EFA8D86DE2}" type="pres">
      <dgm:prSet presAssocID="{F381ADD5-B7E7-49DF-8825-FFB134B5DEC7}" presName="parentLeftMargin" presStyleLbl="node1" presStyleIdx="2" presStyleCnt="4"/>
      <dgm:spPr/>
      <dgm:t>
        <a:bodyPr/>
        <a:lstStyle/>
        <a:p>
          <a:endParaRPr lang="en-IN"/>
        </a:p>
      </dgm:t>
    </dgm:pt>
    <dgm:pt modelId="{63718DB9-B5C3-43D5-A09D-080325C6D792}" type="pres">
      <dgm:prSet presAssocID="{F381ADD5-B7E7-49DF-8825-FFB134B5DEC7}" presName="parentText" presStyleLbl="node1" presStyleIdx="3" presStyleCnt="4" custScaleY="7133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76E7B9-F798-40A7-B388-4B9EB671822E}" type="pres">
      <dgm:prSet presAssocID="{F381ADD5-B7E7-49DF-8825-FFB134B5DEC7}" presName="negativeSpace" presStyleCnt="0"/>
      <dgm:spPr/>
    </dgm:pt>
    <dgm:pt modelId="{06EE65DB-A0A3-4A66-9022-81730E8280DD}" type="pres">
      <dgm:prSet presAssocID="{F381ADD5-B7E7-49DF-8825-FFB134B5DEC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8FC198A-BFEF-4B5E-B32E-4304D9303D41}" type="presOf" srcId="{0583CCDC-2E94-424D-820A-477A9382FD78}" destId="{90291C56-0486-4F52-9D53-48B88A0145AD}" srcOrd="1" destOrd="0" presId="urn:microsoft.com/office/officeart/2005/8/layout/list1"/>
    <dgm:cxn modelId="{ECA7DE7A-457C-406B-B7FD-DC1924432A7B}" type="presOf" srcId="{CAB5CC9C-2696-4C8D-9F1A-10166BD93FC0}" destId="{7767AFA2-3F09-4C5C-BFCF-A3782F10396F}" srcOrd="0" destOrd="0" presId="urn:microsoft.com/office/officeart/2005/8/layout/list1"/>
    <dgm:cxn modelId="{DF34CAE5-63A8-4350-AC70-2D67172CAC7D}" srcId="{3FE9E561-860F-4A13-818B-C63F1331C340}" destId="{CAB5CC9C-2696-4C8D-9F1A-10166BD93FC0}" srcOrd="2" destOrd="0" parTransId="{1EBE76BD-50AB-4BEA-948C-C3C6E6C84A29}" sibTransId="{5160EF44-F45C-4907-8BA4-2BB7F54E856B}"/>
    <dgm:cxn modelId="{DC7BF990-5EDC-4234-AA12-82D32B3D2C22}" type="presOf" srcId="{0583CCDC-2E94-424D-820A-477A9382FD78}" destId="{7C7B576F-0622-443A-9119-F279B5D629F6}" srcOrd="0" destOrd="0" presId="urn:microsoft.com/office/officeart/2005/8/layout/list1"/>
    <dgm:cxn modelId="{9430D91A-4A1B-49C0-BFD0-92CAF7C372BB}" type="presOf" srcId="{F381ADD5-B7E7-49DF-8825-FFB134B5DEC7}" destId="{63718DB9-B5C3-43D5-A09D-080325C6D792}" srcOrd="1" destOrd="0" presId="urn:microsoft.com/office/officeart/2005/8/layout/list1"/>
    <dgm:cxn modelId="{4339B385-0E3E-4F59-897A-26E5CC5CEAD2}" type="presOf" srcId="{0151BF29-CA3F-4D25-8398-EF9591A3E6EE}" destId="{BA82B77D-AC8C-4885-A1E6-C4EC20C0834D}" srcOrd="0" destOrd="0" presId="urn:microsoft.com/office/officeart/2005/8/layout/list1"/>
    <dgm:cxn modelId="{8B2DA5AD-3FD1-4548-8C88-17EAE00A8FE3}" type="presOf" srcId="{3FE9E561-860F-4A13-818B-C63F1331C340}" destId="{589CBCCC-6260-4BC5-8AA6-8E9756951FF2}" srcOrd="0" destOrd="0" presId="urn:microsoft.com/office/officeart/2005/8/layout/list1"/>
    <dgm:cxn modelId="{F2F1A14D-3D75-4E7B-B728-4A0972DC6716}" type="presOf" srcId="{0151BF29-CA3F-4D25-8398-EF9591A3E6EE}" destId="{5F0F0C58-B662-45F3-93A1-44CC0EFD5ED3}" srcOrd="1" destOrd="0" presId="urn:microsoft.com/office/officeart/2005/8/layout/list1"/>
    <dgm:cxn modelId="{04C6A620-B44A-407E-83C8-40E10CC4D6F9}" srcId="{3FE9E561-860F-4A13-818B-C63F1331C340}" destId="{F381ADD5-B7E7-49DF-8825-FFB134B5DEC7}" srcOrd="3" destOrd="0" parTransId="{2F07DE1E-A72A-4B16-AB62-07532AB24F78}" sibTransId="{69CBA7F6-3854-490D-8F4A-DAF7C04CD2BD}"/>
    <dgm:cxn modelId="{6CFC5AF6-FC14-4AE7-A814-33E801E661A9}" srcId="{3FE9E561-860F-4A13-818B-C63F1331C340}" destId="{0151BF29-CA3F-4D25-8398-EF9591A3E6EE}" srcOrd="1" destOrd="0" parTransId="{A0E1DD80-2E35-4988-9299-D92B29BF5D4C}" sibTransId="{0D8D8E22-31F5-426D-B055-872E9DD20128}"/>
    <dgm:cxn modelId="{971507E7-6419-4C04-A8BC-342E0BBF2571}" srcId="{3FE9E561-860F-4A13-818B-C63F1331C340}" destId="{0583CCDC-2E94-424D-820A-477A9382FD78}" srcOrd="0" destOrd="0" parTransId="{AC26E031-5181-4EAD-BEF1-7F131296DF46}" sibTransId="{95EE0392-D78B-4923-BD47-FD5646966044}"/>
    <dgm:cxn modelId="{3EB87C85-8114-4B6E-8450-0DE423AB045A}" type="presOf" srcId="{CAB5CC9C-2696-4C8D-9F1A-10166BD93FC0}" destId="{F0F8ABB1-2539-4372-A99C-20390C6BC689}" srcOrd="1" destOrd="0" presId="urn:microsoft.com/office/officeart/2005/8/layout/list1"/>
    <dgm:cxn modelId="{704333A9-94D4-4316-BDF1-C8EF0698A40D}" type="presOf" srcId="{F381ADD5-B7E7-49DF-8825-FFB134B5DEC7}" destId="{E3094F31-D106-439B-86ED-E1EFA8D86DE2}" srcOrd="0" destOrd="0" presId="urn:microsoft.com/office/officeart/2005/8/layout/list1"/>
    <dgm:cxn modelId="{27E3DFDB-4E36-41B2-AC3E-7361F0549AD2}" type="presParOf" srcId="{589CBCCC-6260-4BC5-8AA6-8E9756951FF2}" destId="{5C7EAE28-66D3-4C22-B51F-EB1EAB91F5B1}" srcOrd="0" destOrd="0" presId="urn:microsoft.com/office/officeart/2005/8/layout/list1"/>
    <dgm:cxn modelId="{4C0F0F56-F24B-4263-A8A4-C4CA250723EC}" type="presParOf" srcId="{5C7EAE28-66D3-4C22-B51F-EB1EAB91F5B1}" destId="{7C7B576F-0622-443A-9119-F279B5D629F6}" srcOrd="0" destOrd="0" presId="urn:microsoft.com/office/officeart/2005/8/layout/list1"/>
    <dgm:cxn modelId="{6AA30FE9-7720-42EE-B2B5-B6360FD28179}" type="presParOf" srcId="{5C7EAE28-66D3-4C22-B51F-EB1EAB91F5B1}" destId="{90291C56-0486-4F52-9D53-48B88A0145AD}" srcOrd="1" destOrd="0" presId="urn:microsoft.com/office/officeart/2005/8/layout/list1"/>
    <dgm:cxn modelId="{6648260B-81BD-426C-AB2A-CA2AE4E0A09F}" type="presParOf" srcId="{589CBCCC-6260-4BC5-8AA6-8E9756951FF2}" destId="{B414314E-22CA-475B-B7D7-4FB9B8059C87}" srcOrd="1" destOrd="0" presId="urn:microsoft.com/office/officeart/2005/8/layout/list1"/>
    <dgm:cxn modelId="{41C2F7CA-12CD-40A2-9AF6-C8F16FE37CED}" type="presParOf" srcId="{589CBCCC-6260-4BC5-8AA6-8E9756951FF2}" destId="{B9F944C4-B58F-477C-972D-AC21AA68D21E}" srcOrd="2" destOrd="0" presId="urn:microsoft.com/office/officeart/2005/8/layout/list1"/>
    <dgm:cxn modelId="{14C976AC-6881-45DA-AB35-5FE8B2D0D4D1}" type="presParOf" srcId="{589CBCCC-6260-4BC5-8AA6-8E9756951FF2}" destId="{F370B2EE-7EDD-4B47-A487-A27E434F0FE0}" srcOrd="3" destOrd="0" presId="urn:microsoft.com/office/officeart/2005/8/layout/list1"/>
    <dgm:cxn modelId="{C9018B53-A1AF-47C0-B6F7-969AD8CE9364}" type="presParOf" srcId="{589CBCCC-6260-4BC5-8AA6-8E9756951FF2}" destId="{367E49A4-42B7-48C0-BF78-D702C531FB3C}" srcOrd="4" destOrd="0" presId="urn:microsoft.com/office/officeart/2005/8/layout/list1"/>
    <dgm:cxn modelId="{4B0D5865-1195-4097-949E-EB2AABE685D4}" type="presParOf" srcId="{367E49A4-42B7-48C0-BF78-D702C531FB3C}" destId="{BA82B77D-AC8C-4885-A1E6-C4EC20C0834D}" srcOrd="0" destOrd="0" presId="urn:microsoft.com/office/officeart/2005/8/layout/list1"/>
    <dgm:cxn modelId="{019B3B79-6A1C-4CDE-A434-B08F88448FBD}" type="presParOf" srcId="{367E49A4-42B7-48C0-BF78-D702C531FB3C}" destId="{5F0F0C58-B662-45F3-93A1-44CC0EFD5ED3}" srcOrd="1" destOrd="0" presId="urn:microsoft.com/office/officeart/2005/8/layout/list1"/>
    <dgm:cxn modelId="{8E5CBBA5-3384-4D19-949A-CA105A958855}" type="presParOf" srcId="{589CBCCC-6260-4BC5-8AA6-8E9756951FF2}" destId="{BA314ACE-EAF9-42E1-A075-B72021A1672D}" srcOrd="5" destOrd="0" presId="urn:microsoft.com/office/officeart/2005/8/layout/list1"/>
    <dgm:cxn modelId="{74E39D7A-608A-4892-86D3-0206FFAE01BC}" type="presParOf" srcId="{589CBCCC-6260-4BC5-8AA6-8E9756951FF2}" destId="{B417768D-E967-4221-8A58-A74296BC9636}" srcOrd="6" destOrd="0" presId="urn:microsoft.com/office/officeart/2005/8/layout/list1"/>
    <dgm:cxn modelId="{8A5BCC71-9F70-44AC-A726-9BD759A180C4}" type="presParOf" srcId="{589CBCCC-6260-4BC5-8AA6-8E9756951FF2}" destId="{90CF7A40-1C49-4397-BAE8-FABC727A9C16}" srcOrd="7" destOrd="0" presId="urn:microsoft.com/office/officeart/2005/8/layout/list1"/>
    <dgm:cxn modelId="{CB276727-4AA0-41C6-BBF8-6D34B5458E40}" type="presParOf" srcId="{589CBCCC-6260-4BC5-8AA6-8E9756951FF2}" destId="{35533751-9B0D-491B-A350-CB3527E041E6}" srcOrd="8" destOrd="0" presId="urn:microsoft.com/office/officeart/2005/8/layout/list1"/>
    <dgm:cxn modelId="{4169F582-636B-4B3E-8579-31294D02650E}" type="presParOf" srcId="{35533751-9B0D-491B-A350-CB3527E041E6}" destId="{7767AFA2-3F09-4C5C-BFCF-A3782F10396F}" srcOrd="0" destOrd="0" presId="urn:microsoft.com/office/officeart/2005/8/layout/list1"/>
    <dgm:cxn modelId="{C33871F4-972F-447C-9F49-3E53A0076A2C}" type="presParOf" srcId="{35533751-9B0D-491B-A350-CB3527E041E6}" destId="{F0F8ABB1-2539-4372-A99C-20390C6BC689}" srcOrd="1" destOrd="0" presId="urn:microsoft.com/office/officeart/2005/8/layout/list1"/>
    <dgm:cxn modelId="{206A02CF-36D0-4912-8894-830CB79AC9F2}" type="presParOf" srcId="{589CBCCC-6260-4BC5-8AA6-8E9756951FF2}" destId="{1C8954D1-7DD1-4EAE-88E4-38F4ABA33043}" srcOrd="9" destOrd="0" presId="urn:microsoft.com/office/officeart/2005/8/layout/list1"/>
    <dgm:cxn modelId="{63E8672E-B3D0-45D1-B3BB-52F47CFF1CF7}" type="presParOf" srcId="{589CBCCC-6260-4BC5-8AA6-8E9756951FF2}" destId="{0657ADB0-526B-4903-996F-7CADA63ADAC8}" srcOrd="10" destOrd="0" presId="urn:microsoft.com/office/officeart/2005/8/layout/list1"/>
    <dgm:cxn modelId="{BB251E42-D30B-400F-AAC4-D874295F88A6}" type="presParOf" srcId="{589CBCCC-6260-4BC5-8AA6-8E9756951FF2}" destId="{D710BB2F-FBCE-4ECE-A7CE-F7B801718799}" srcOrd="11" destOrd="0" presId="urn:microsoft.com/office/officeart/2005/8/layout/list1"/>
    <dgm:cxn modelId="{D8CB9B45-2716-482F-BE96-0AC161F106DF}" type="presParOf" srcId="{589CBCCC-6260-4BC5-8AA6-8E9756951FF2}" destId="{1349DCF9-569A-49A0-BAAF-42AB0E323061}" srcOrd="12" destOrd="0" presId="urn:microsoft.com/office/officeart/2005/8/layout/list1"/>
    <dgm:cxn modelId="{C57BF495-5511-41C7-A259-4531D597F818}" type="presParOf" srcId="{1349DCF9-569A-49A0-BAAF-42AB0E323061}" destId="{E3094F31-D106-439B-86ED-E1EFA8D86DE2}" srcOrd="0" destOrd="0" presId="urn:microsoft.com/office/officeart/2005/8/layout/list1"/>
    <dgm:cxn modelId="{23C6E72D-4AAD-4638-9CA6-F6C6B70AE855}" type="presParOf" srcId="{1349DCF9-569A-49A0-BAAF-42AB0E323061}" destId="{63718DB9-B5C3-43D5-A09D-080325C6D792}" srcOrd="1" destOrd="0" presId="urn:microsoft.com/office/officeart/2005/8/layout/list1"/>
    <dgm:cxn modelId="{6AC6B5D6-7EF7-44A9-8C5F-997058CE1DA9}" type="presParOf" srcId="{589CBCCC-6260-4BC5-8AA6-8E9756951FF2}" destId="{4F76E7B9-F798-40A7-B388-4B9EB671822E}" srcOrd="13" destOrd="0" presId="urn:microsoft.com/office/officeart/2005/8/layout/list1"/>
    <dgm:cxn modelId="{E310029E-484C-4912-94CE-2E16C3A688DE}" type="presParOf" srcId="{589CBCCC-6260-4BC5-8AA6-8E9756951FF2}" destId="{06EE65DB-A0A3-4A66-9022-81730E8280D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D4C33-4DC9-4124-A7B3-F3C45E58073E}">
      <dsp:nvSpPr>
        <dsp:cNvPr id="0" name=""/>
        <dsp:cNvSpPr/>
      </dsp:nvSpPr>
      <dsp:spPr>
        <a:xfrm>
          <a:off x="4993007" y="555675"/>
          <a:ext cx="2517466" cy="415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776"/>
              </a:lnTo>
              <a:lnTo>
                <a:pt x="2517466" y="84776"/>
              </a:lnTo>
              <a:lnTo>
                <a:pt x="2517466" y="41525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B419C-2DD8-48E2-8281-D311D712193A}">
      <dsp:nvSpPr>
        <dsp:cNvPr id="0" name=""/>
        <dsp:cNvSpPr/>
      </dsp:nvSpPr>
      <dsp:spPr>
        <a:xfrm>
          <a:off x="2700252" y="555675"/>
          <a:ext cx="2292754" cy="428382"/>
        </a:xfrm>
        <a:custGeom>
          <a:avLst/>
          <a:gdLst/>
          <a:ahLst/>
          <a:cxnLst/>
          <a:rect l="0" t="0" r="0" b="0"/>
          <a:pathLst>
            <a:path>
              <a:moveTo>
                <a:pt x="2292754" y="0"/>
              </a:moveTo>
              <a:lnTo>
                <a:pt x="2292754" y="97901"/>
              </a:lnTo>
              <a:lnTo>
                <a:pt x="0" y="97901"/>
              </a:lnTo>
              <a:lnTo>
                <a:pt x="0" y="4283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19FD0-960C-4599-81E5-08727CD21D90}">
      <dsp:nvSpPr>
        <dsp:cNvPr id="0" name=""/>
        <dsp:cNvSpPr/>
      </dsp:nvSpPr>
      <dsp:spPr>
        <a:xfrm>
          <a:off x="2683036" y="45506"/>
          <a:ext cx="4619942" cy="5101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Paper Publication Details</a:t>
          </a:r>
          <a:endParaRPr lang="en-IN" sz="2800" b="1" kern="1200" dirty="0"/>
        </a:p>
      </dsp:txBody>
      <dsp:txXfrm>
        <a:off x="2683036" y="45506"/>
        <a:ext cx="4619942" cy="510169"/>
      </dsp:txXfrm>
    </dsp:sp>
    <dsp:sp modelId="{4AC31DE5-4B15-4B5B-BA42-ECB0B7FD6661}">
      <dsp:nvSpPr>
        <dsp:cNvPr id="0" name=""/>
        <dsp:cNvSpPr/>
      </dsp:nvSpPr>
      <dsp:spPr>
        <a:xfrm>
          <a:off x="377581" y="984058"/>
          <a:ext cx="4645342" cy="56213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b="1" kern="1200" dirty="0" smtClean="0"/>
            <a:t>REVIEW PAPER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endParaRPr lang="en-US" sz="2400" b="1" kern="1200" dirty="0" smtClean="0"/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b="1" kern="1200" dirty="0" smtClean="0"/>
            <a:t>Subject :</a:t>
          </a:r>
          <a:r>
            <a:rPr lang="en-US" sz="2400" b="0" kern="1200" dirty="0" smtClean="0"/>
            <a:t> 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/>
            <a:t>Securing Computer Folders Using Bluetooth &amp; </a:t>
          </a:r>
          <a:r>
            <a:rPr lang="en-US" sz="2400" b="0" kern="1200" dirty="0" err="1" smtClean="0"/>
            <a:t>Rijndael</a:t>
          </a:r>
          <a:r>
            <a:rPr lang="en-US" sz="2400" b="0" kern="1200" dirty="0" smtClean="0"/>
            <a:t> Encryption.</a:t>
          </a:r>
          <a:br>
            <a:rPr lang="en-US" sz="2400" b="0" kern="1200" dirty="0" smtClean="0"/>
          </a:br>
          <a:r>
            <a:rPr lang="en-US" sz="2400" b="1" kern="1200" dirty="0" smtClean="0"/>
            <a:t>Journal :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/>
            <a:t> International Journal of Current Engineering &amp; Technology (IJCET) </a:t>
          </a:r>
          <a:br>
            <a:rPr lang="en-US" sz="2400" b="0" kern="1200" dirty="0" smtClean="0"/>
          </a:br>
          <a:r>
            <a:rPr lang="en-US" sz="2400" b="1" kern="1200" dirty="0" smtClean="0"/>
            <a:t>Date Of Publishing : 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/>
            <a:t>E-ISSN 2277 – 4106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/>
            <a:t> P-ISSN 2347 - 5161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 smtClean="0"/>
            <a:t>February 20, 2015,</a:t>
          </a:r>
          <a:br>
            <a:rPr lang="en-US" sz="2400" b="0" kern="1200" dirty="0" smtClean="0"/>
          </a:br>
          <a:r>
            <a:rPr lang="en-US" sz="2400" b="0" kern="1200" dirty="0" smtClean="0"/>
            <a:t> Vol.5, No.1 (Feb 2015) </a:t>
          </a:r>
          <a:br>
            <a:rPr lang="en-US" sz="2400" b="0" kern="1200" dirty="0" smtClean="0"/>
          </a:br>
          <a:r>
            <a:rPr lang="en-US" sz="2400" b="1" kern="1200" dirty="0" smtClean="0"/>
            <a:t>Impact Factor:</a:t>
          </a:r>
          <a:r>
            <a:rPr lang="en-US" sz="2400" b="0" kern="1200" dirty="0" smtClean="0"/>
            <a:t> 4.550</a:t>
          </a:r>
          <a:endParaRPr lang="en-IN" sz="2400" b="0" kern="1200" dirty="0"/>
        </a:p>
      </dsp:txBody>
      <dsp:txXfrm>
        <a:off x="377581" y="984058"/>
        <a:ext cx="4645342" cy="5621380"/>
      </dsp:txXfrm>
    </dsp:sp>
    <dsp:sp modelId="{32C47171-3276-44F2-A6BA-6CC61F4E9540}">
      <dsp:nvSpPr>
        <dsp:cNvPr id="0" name=""/>
        <dsp:cNvSpPr/>
      </dsp:nvSpPr>
      <dsp:spPr>
        <a:xfrm>
          <a:off x="5309530" y="970933"/>
          <a:ext cx="4401887" cy="5591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400" b="1" kern="1200" dirty="0" smtClean="0"/>
            <a:t>RESEARCH PAPER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en-US" sz="2400" b="1" kern="1200" dirty="0" smtClean="0"/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b="1" kern="1200" dirty="0" smtClean="0"/>
            <a:t>Subject :</a:t>
          </a:r>
          <a:r>
            <a:rPr lang="en-US" sz="2400" kern="1200" dirty="0" smtClean="0"/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/>
            <a:t>Improving Security for Folders in Windows by Using Bluetooth and </a:t>
          </a:r>
          <a:r>
            <a:rPr lang="en-US" sz="2400" kern="1200" dirty="0" err="1" smtClean="0"/>
            <a:t>Rijndael</a:t>
          </a:r>
          <a:r>
            <a:rPr lang="en-US" sz="2400" kern="1200" dirty="0" smtClean="0"/>
            <a:t> Encryption.</a:t>
          </a:r>
          <a:br>
            <a:rPr lang="en-US" sz="2400" kern="1200" dirty="0" smtClean="0"/>
          </a:br>
          <a:r>
            <a:rPr lang="en-US" sz="2400" b="1" kern="1200" dirty="0" smtClean="0"/>
            <a:t>Journal :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/>
            <a:t>International Journal of Current Engineering &amp; Technology (IJCET) </a:t>
          </a:r>
          <a:br>
            <a:rPr lang="en-US" sz="2400" kern="1200" dirty="0" smtClean="0"/>
          </a:br>
          <a:r>
            <a:rPr lang="en-US" sz="2400" b="1" kern="1200" dirty="0" smtClean="0"/>
            <a:t>Date Of Publishing :</a:t>
          </a:r>
          <a:r>
            <a:rPr lang="en-US" sz="2400" kern="1200" dirty="0" smtClean="0"/>
            <a:t> 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/>
            <a:t>E-ISSN 2277 – 4106 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/>
            <a:t>P-ISSN 2347 - 5161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/>
            <a:t>April 25, 2015,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kern="1200" dirty="0" smtClean="0"/>
            <a:t>Vol.5, No.2 (April 2015)</a:t>
          </a:r>
          <a:endParaRPr lang="en-US" sz="2400" b="1" kern="1200" dirty="0" smtClean="0"/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400" b="1" kern="1200" dirty="0" smtClean="0"/>
            <a:t>Impact Factor : </a:t>
          </a:r>
          <a:r>
            <a:rPr lang="en-US" sz="2400" b="0" kern="1200" dirty="0" smtClean="0"/>
            <a:t>4.550 </a:t>
          </a:r>
          <a:endParaRPr lang="en-IN" sz="2400" b="0" kern="1200" dirty="0"/>
        </a:p>
      </dsp:txBody>
      <dsp:txXfrm>
        <a:off x="5309530" y="970933"/>
        <a:ext cx="4401887" cy="5591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2DA41-062D-47B8-B71E-C8E83FE3DF73}">
      <dsp:nvSpPr>
        <dsp:cNvPr id="0" name=""/>
        <dsp:cNvSpPr/>
      </dsp:nvSpPr>
      <dsp:spPr>
        <a:xfrm>
          <a:off x="0" y="9996"/>
          <a:ext cx="4045805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ADVANTAGES</a:t>
          </a:r>
          <a:endParaRPr lang="en-US" sz="2800" b="1" kern="1200" dirty="0"/>
        </a:p>
      </dsp:txBody>
      <dsp:txXfrm>
        <a:off x="0" y="9996"/>
        <a:ext cx="4045805" cy="950400"/>
      </dsp:txXfrm>
    </dsp:sp>
    <dsp:sp modelId="{985EC047-954B-4147-92B2-A6BFED84280C}">
      <dsp:nvSpPr>
        <dsp:cNvPr id="0" name=""/>
        <dsp:cNvSpPr/>
      </dsp:nvSpPr>
      <dsp:spPr>
        <a:xfrm>
          <a:off x="0" y="960396"/>
          <a:ext cx="4045805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Secure 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cap="none" dirty="0" smtClean="0"/>
            <a:t>User friendly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cap="none" dirty="0" smtClean="0"/>
            <a:t>Prevents snooping </a:t>
          </a:r>
          <a:endParaRPr lang="en-US" sz="2600" kern="1200" dirty="0"/>
        </a:p>
      </dsp:txBody>
      <dsp:txXfrm>
        <a:off x="0" y="960396"/>
        <a:ext cx="4045805" cy="1585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2DA41-062D-47B8-B71E-C8E83FE3DF73}">
      <dsp:nvSpPr>
        <dsp:cNvPr id="0" name=""/>
        <dsp:cNvSpPr/>
      </dsp:nvSpPr>
      <dsp:spPr>
        <a:xfrm>
          <a:off x="0" y="1205"/>
          <a:ext cx="4045805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DISADVANTAGES</a:t>
          </a:r>
          <a:endParaRPr lang="en-US" sz="2800" b="1" kern="1200" dirty="0"/>
        </a:p>
      </dsp:txBody>
      <dsp:txXfrm>
        <a:off x="0" y="1205"/>
        <a:ext cx="4045805" cy="950400"/>
      </dsp:txXfrm>
    </dsp:sp>
    <dsp:sp modelId="{985EC047-954B-4147-92B2-A6BFED84280C}">
      <dsp:nvSpPr>
        <dsp:cNvPr id="0" name=""/>
        <dsp:cNvSpPr/>
      </dsp:nvSpPr>
      <dsp:spPr>
        <a:xfrm>
          <a:off x="0" y="951605"/>
          <a:ext cx="4045805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cap="none" dirty="0" smtClean="0"/>
            <a:t>Password Reuse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cap="none" dirty="0" smtClean="0"/>
            <a:t>LC-5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Human error</a:t>
          </a:r>
          <a:endParaRPr lang="en-US" sz="2600" kern="1200" dirty="0"/>
        </a:p>
      </dsp:txBody>
      <dsp:txXfrm>
        <a:off x="0" y="951605"/>
        <a:ext cx="4045805" cy="15852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2DA41-062D-47B8-B71E-C8E83FE3DF73}">
      <dsp:nvSpPr>
        <dsp:cNvPr id="0" name=""/>
        <dsp:cNvSpPr/>
      </dsp:nvSpPr>
      <dsp:spPr>
        <a:xfrm>
          <a:off x="0" y="88858"/>
          <a:ext cx="4041854" cy="1439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BLUETOOTH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+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PASSWORD</a:t>
          </a:r>
          <a:endParaRPr lang="en-US" sz="2800" b="1" kern="1200" dirty="0"/>
        </a:p>
      </dsp:txBody>
      <dsp:txXfrm>
        <a:off x="0" y="88858"/>
        <a:ext cx="4041854" cy="1439300"/>
      </dsp:txXfrm>
    </dsp:sp>
    <dsp:sp modelId="{985EC047-954B-4147-92B2-A6BFED84280C}">
      <dsp:nvSpPr>
        <dsp:cNvPr id="0" name=""/>
        <dsp:cNvSpPr/>
      </dsp:nvSpPr>
      <dsp:spPr>
        <a:xfrm>
          <a:off x="1975" y="1617686"/>
          <a:ext cx="4041854" cy="3414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Decentralized system 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cap="none" dirty="0" smtClean="0"/>
            <a:t>User personalized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cap="none" dirty="0" smtClean="0"/>
            <a:t> Two factor authentication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FULLPROOF System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Point to point short range communication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/>
        </a:p>
      </dsp:txBody>
      <dsp:txXfrm>
        <a:off x="1975" y="1617686"/>
        <a:ext cx="4041854" cy="34143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03B55-EE80-47FD-8C1D-ECCFA47B84F5}">
      <dsp:nvSpPr>
        <dsp:cNvPr id="0" name=""/>
        <dsp:cNvSpPr/>
      </dsp:nvSpPr>
      <dsp:spPr>
        <a:xfrm>
          <a:off x="0" y="1416592"/>
          <a:ext cx="3614505" cy="361450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C78D0-6690-4620-A448-A027C49D1EA4}">
      <dsp:nvSpPr>
        <dsp:cNvPr id="0" name=""/>
        <dsp:cNvSpPr/>
      </dsp:nvSpPr>
      <dsp:spPr>
        <a:xfrm>
          <a:off x="1807252" y="1416592"/>
          <a:ext cx="4216923" cy="36145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Beta Testing</a:t>
          </a:r>
          <a:endParaRPr lang="en-IN" sz="2800" kern="1200" dirty="0"/>
        </a:p>
      </dsp:txBody>
      <dsp:txXfrm>
        <a:off x="1807252" y="1416592"/>
        <a:ext cx="4216923" cy="578320"/>
      </dsp:txXfrm>
    </dsp:sp>
    <dsp:sp modelId="{AD4C539F-A7C1-44BB-9294-5E5A006B5664}">
      <dsp:nvSpPr>
        <dsp:cNvPr id="0" name=""/>
        <dsp:cNvSpPr/>
      </dsp:nvSpPr>
      <dsp:spPr>
        <a:xfrm>
          <a:off x="379523" y="1994913"/>
          <a:ext cx="2855459" cy="285545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E0968-F34C-4300-89A1-3A96245F8836}">
      <dsp:nvSpPr>
        <dsp:cNvPr id="0" name=""/>
        <dsp:cNvSpPr/>
      </dsp:nvSpPr>
      <dsp:spPr>
        <a:xfrm>
          <a:off x="1807252" y="1994913"/>
          <a:ext cx="4216923" cy="28554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Alpha Testing</a:t>
          </a:r>
          <a:endParaRPr lang="en-IN" sz="2800" kern="1200" dirty="0"/>
        </a:p>
      </dsp:txBody>
      <dsp:txXfrm>
        <a:off x="1807252" y="1994913"/>
        <a:ext cx="4216923" cy="578320"/>
      </dsp:txXfrm>
    </dsp:sp>
    <dsp:sp modelId="{41D645A4-7828-4CA0-8B19-24E154AB86E6}">
      <dsp:nvSpPr>
        <dsp:cNvPr id="0" name=""/>
        <dsp:cNvSpPr/>
      </dsp:nvSpPr>
      <dsp:spPr>
        <a:xfrm>
          <a:off x="759046" y="2573234"/>
          <a:ext cx="2096413" cy="209641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9E0FA-5515-48FF-831A-BA6C4059A906}">
      <dsp:nvSpPr>
        <dsp:cNvPr id="0" name=""/>
        <dsp:cNvSpPr/>
      </dsp:nvSpPr>
      <dsp:spPr>
        <a:xfrm>
          <a:off x="1807252" y="2573234"/>
          <a:ext cx="4216923" cy="20964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Validation testing</a:t>
          </a:r>
          <a:endParaRPr lang="en-IN" sz="2800" kern="1200" dirty="0"/>
        </a:p>
      </dsp:txBody>
      <dsp:txXfrm>
        <a:off x="1807252" y="2573234"/>
        <a:ext cx="4216923" cy="578320"/>
      </dsp:txXfrm>
    </dsp:sp>
    <dsp:sp modelId="{871B6FB0-20F9-47FC-A177-7115AF3711BC}">
      <dsp:nvSpPr>
        <dsp:cNvPr id="0" name=""/>
        <dsp:cNvSpPr/>
      </dsp:nvSpPr>
      <dsp:spPr>
        <a:xfrm>
          <a:off x="1138569" y="3151555"/>
          <a:ext cx="1337367" cy="133736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A57D8-226B-4DAE-BA25-2E3B4E1BBF03}">
      <dsp:nvSpPr>
        <dsp:cNvPr id="0" name=""/>
        <dsp:cNvSpPr/>
      </dsp:nvSpPr>
      <dsp:spPr>
        <a:xfrm>
          <a:off x="1807252" y="3151555"/>
          <a:ext cx="4216923" cy="13373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mtClean="0"/>
            <a:t>Integration </a:t>
          </a:r>
          <a:r>
            <a:rPr lang="en-IN" sz="2800" kern="1200" dirty="0" smtClean="0"/>
            <a:t>Testing</a:t>
          </a:r>
          <a:endParaRPr lang="en-IN" sz="2800" kern="1200" dirty="0"/>
        </a:p>
      </dsp:txBody>
      <dsp:txXfrm>
        <a:off x="1807252" y="3151555"/>
        <a:ext cx="4216923" cy="578320"/>
      </dsp:txXfrm>
    </dsp:sp>
    <dsp:sp modelId="{0B0951E6-21D6-42DA-9C25-54D5E21C1424}">
      <dsp:nvSpPr>
        <dsp:cNvPr id="0" name=""/>
        <dsp:cNvSpPr/>
      </dsp:nvSpPr>
      <dsp:spPr>
        <a:xfrm>
          <a:off x="1518092" y="3729876"/>
          <a:ext cx="578320" cy="5783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3D0BA-BD82-4166-AF8A-A1E2C85A45DC}">
      <dsp:nvSpPr>
        <dsp:cNvPr id="0" name=""/>
        <dsp:cNvSpPr/>
      </dsp:nvSpPr>
      <dsp:spPr>
        <a:xfrm>
          <a:off x="1807252" y="3729876"/>
          <a:ext cx="4216923" cy="5783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Unit Testing</a:t>
          </a:r>
          <a:endParaRPr lang="en-IN" sz="2800" kern="1200" dirty="0"/>
        </a:p>
      </dsp:txBody>
      <dsp:txXfrm>
        <a:off x="1807252" y="3729876"/>
        <a:ext cx="4216923" cy="578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944C4-B58F-477C-972D-AC21AA68D21E}">
      <dsp:nvSpPr>
        <dsp:cNvPr id="0" name=""/>
        <dsp:cNvSpPr/>
      </dsp:nvSpPr>
      <dsp:spPr>
        <a:xfrm>
          <a:off x="0" y="117516"/>
          <a:ext cx="4038600" cy="6221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91C56-0486-4F52-9D53-48B88A0145AD}">
      <dsp:nvSpPr>
        <dsp:cNvPr id="0" name=""/>
        <dsp:cNvSpPr/>
      </dsp:nvSpPr>
      <dsp:spPr>
        <a:xfrm>
          <a:off x="201930" y="6201"/>
          <a:ext cx="2798184" cy="56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Personal Use</a:t>
          </a:r>
          <a:endParaRPr lang="en-IN" sz="2800" b="1" kern="1200" dirty="0"/>
        </a:p>
      </dsp:txBody>
      <dsp:txXfrm>
        <a:off x="229700" y="33971"/>
        <a:ext cx="2742644" cy="513335"/>
      </dsp:txXfrm>
    </dsp:sp>
    <dsp:sp modelId="{B417768D-E967-4221-8A58-A74296BC9636}">
      <dsp:nvSpPr>
        <dsp:cNvPr id="0" name=""/>
        <dsp:cNvSpPr/>
      </dsp:nvSpPr>
      <dsp:spPr>
        <a:xfrm>
          <a:off x="0" y="1093471"/>
          <a:ext cx="4038600" cy="5784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F0C58-B662-45F3-93A1-44CC0EFD5ED3}">
      <dsp:nvSpPr>
        <dsp:cNvPr id="0" name=""/>
        <dsp:cNvSpPr/>
      </dsp:nvSpPr>
      <dsp:spPr>
        <a:xfrm>
          <a:off x="201930" y="907079"/>
          <a:ext cx="2827020" cy="643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Organizations</a:t>
          </a:r>
          <a:endParaRPr lang="en-IN" sz="2400" kern="1200" dirty="0"/>
        </a:p>
      </dsp:txBody>
      <dsp:txXfrm>
        <a:off x="233365" y="938514"/>
        <a:ext cx="2764150" cy="581081"/>
      </dsp:txXfrm>
    </dsp:sp>
    <dsp:sp modelId="{0657ADB0-526B-4903-996F-7CADA63ADAC8}">
      <dsp:nvSpPr>
        <dsp:cNvPr id="0" name=""/>
        <dsp:cNvSpPr/>
      </dsp:nvSpPr>
      <dsp:spPr>
        <a:xfrm>
          <a:off x="0" y="2048437"/>
          <a:ext cx="4038600" cy="5986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8ABB1-2539-4372-A99C-20390C6BC689}">
      <dsp:nvSpPr>
        <dsp:cNvPr id="0" name=""/>
        <dsp:cNvSpPr/>
      </dsp:nvSpPr>
      <dsp:spPr>
        <a:xfrm>
          <a:off x="201930" y="1839342"/>
          <a:ext cx="2827020" cy="666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Researcher Centre's &amp; Laboratories </a:t>
          </a:r>
          <a:endParaRPr lang="en-IN" sz="2400" kern="1200" dirty="0"/>
        </a:p>
      </dsp:txBody>
      <dsp:txXfrm>
        <a:off x="234473" y="1871885"/>
        <a:ext cx="2761934" cy="601569"/>
      </dsp:txXfrm>
    </dsp:sp>
    <dsp:sp modelId="{64920299-EB7A-4672-8464-5D1937DE17F3}">
      <dsp:nvSpPr>
        <dsp:cNvPr id="0" name=""/>
        <dsp:cNvSpPr/>
      </dsp:nvSpPr>
      <dsp:spPr>
        <a:xfrm>
          <a:off x="0" y="3092718"/>
          <a:ext cx="4038600" cy="5986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8C292-CAC4-4ED9-90A9-3E5EC7041358}">
      <dsp:nvSpPr>
        <dsp:cNvPr id="0" name=""/>
        <dsp:cNvSpPr/>
      </dsp:nvSpPr>
      <dsp:spPr>
        <a:xfrm>
          <a:off x="201930" y="2814494"/>
          <a:ext cx="2827020" cy="735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Defense &amp; Hospitals </a:t>
          </a:r>
          <a:endParaRPr lang="en-IN" sz="2400" kern="1200" dirty="0"/>
        </a:p>
      </dsp:txBody>
      <dsp:txXfrm>
        <a:off x="237848" y="2850412"/>
        <a:ext cx="2755184" cy="663947"/>
      </dsp:txXfrm>
    </dsp:sp>
    <dsp:sp modelId="{A92B5FC5-5D4A-4185-B8A9-0BCEEFBAB475}">
      <dsp:nvSpPr>
        <dsp:cNvPr id="0" name=""/>
        <dsp:cNvSpPr/>
      </dsp:nvSpPr>
      <dsp:spPr>
        <a:xfrm>
          <a:off x="0" y="4316335"/>
          <a:ext cx="4038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61259-FC04-4971-AF32-263147E917F8}">
      <dsp:nvSpPr>
        <dsp:cNvPr id="0" name=""/>
        <dsp:cNvSpPr/>
      </dsp:nvSpPr>
      <dsp:spPr>
        <a:xfrm>
          <a:off x="201930" y="3858775"/>
          <a:ext cx="282702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NGO’s &amp; Banks</a:t>
          </a:r>
          <a:endParaRPr lang="en-IN" sz="2400" kern="1200" dirty="0"/>
        </a:p>
      </dsp:txBody>
      <dsp:txXfrm>
        <a:off x="246602" y="3903447"/>
        <a:ext cx="2737676" cy="8257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944C4-B58F-477C-972D-AC21AA68D21E}">
      <dsp:nvSpPr>
        <dsp:cNvPr id="0" name=""/>
        <dsp:cNvSpPr/>
      </dsp:nvSpPr>
      <dsp:spPr>
        <a:xfrm>
          <a:off x="0" y="113448"/>
          <a:ext cx="9970787" cy="6020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91C56-0486-4F52-9D53-48B88A0145AD}">
      <dsp:nvSpPr>
        <dsp:cNvPr id="0" name=""/>
        <dsp:cNvSpPr/>
      </dsp:nvSpPr>
      <dsp:spPr>
        <a:xfrm>
          <a:off x="498539" y="5723"/>
          <a:ext cx="6908359" cy="550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810" tIns="0" rIns="26381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0" kern="1200" dirty="0" smtClean="0"/>
            <a:t>Less frequent password changes</a:t>
          </a:r>
          <a:endParaRPr lang="en-IN" sz="2400" b="0" kern="1200" dirty="0"/>
        </a:p>
      </dsp:txBody>
      <dsp:txXfrm>
        <a:off x="525413" y="32597"/>
        <a:ext cx="6854611" cy="496776"/>
      </dsp:txXfrm>
    </dsp:sp>
    <dsp:sp modelId="{B417768D-E967-4221-8A58-A74296BC9636}">
      <dsp:nvSpPr>
        <dsp:cNvPr id="0" name=""/>
        <dsp:cNvSpPr/>
      </dsp:nvSpPr>
      <dsp:spPr>
        <a:xfrm>
          <a:off x="0" y="1057920"/>
          <a:ext cx="9970787" cy="5598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F0C58-B662-45F3-93A1-44CC0EFD5ED3}">
      <dsp:nvSpPr>
        <dsp:cNvPr id="0" name=""/>
        <dsp:cNvSpPr/>
      </dsp:nvSpPr>
      <dsp:spPr>
        <a:xfrm>
          <a:off x="498539" y="877541"/>
          <a:ext cx="6979550" cy="62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810" tIns="0" rIns="26381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Less stringent policies</a:t>
          </a:r>
          <a:endParaRPr lang="en-IN" sz="2400" kern="1200" dirty="0"/>
        </a:p>
      </dsp:txBody>
      <dsp:txXfrm>
        <a:off x="528960" y="907962"/>
        <a:ext cx="6918708" cy="562337"/>
      </dsp:txXfrm>
    </dsp:sp>
    <dsp:sp modelId="{0657ADB0-526B-4903-996F-7CADA63ADAC8}">
      <dsp:nvSpPr>
        <dsp:cNvPr id="0" name=""/>
        <dsp:cNvSpPr/>
      </dsp:nvSpPr>
      <dsp:spPr>
        <a:xfrm>
          <a:off x="0" y="1982081"/>
          <a:ext cx="9970787" cy="5793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8ABB1-2539-4372-A99C-20390C6BC689}">
      <dsp:nvSpPr>
        <dsp:cNvPr id="0" name=""/>
        <dsp:cNvSpPr/>
      </dsp:nvSpPr>
      <dsp:spPr>
        <a:xfrm>
          <a:off x="498539" y="1779731"/>
          <a:ext cx="6979550" cy="645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810" tIns="0" rIns="26381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 of proximity sensors</a:t>
          </a:r>
          <a:endParaRPr lang="en-IN" sz="2400" kern="1200" dirty="0"/>
        </a:p>
      </dsp:txBody>
      <dsp:txXfrm>
        <a:off x="530033" y="1811225"/>
        <a:ext cx="6916562" cy="582162"/>
      </dsp:txXfrm>
    </dsp:sp>
    <dsp:sp modelId="{06EE65DB-A0A3-4A66-9022-81730E8280DD}">
      <dsp:nvSpPr>
        <dsp:cNvPr id="0" name=""/>
        <dsp:cNvSpPr/>
      </dsp:nvSpPr>
      <dsp:spPr>
        <a:xfrm>
          <a:off x="0" y="2912352"/>
          <a:ext cx="9970787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18DB9-B5C3-43D5-A09D-080325C6D792}">
      <dsp:nvSpPr>
        <dsp:cNvPr id="0" name=""/>
        <dsp:cNvSpPr/>
      </dsp:nvSpPr>
      <dsp:spPr>
        <a:xfrm>
          <a:off x="498539" y="2723427"/>
          <a:ext cx="6979550" cy="631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810" tIns="0" rIns="26381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WINDOWS+ BLUETOOTH</a:t>
          </a:r>
          <a:endParaRPr lang="en-IN" sz="2400" kern="1200" dirty="0"/>
        </a:p>
      </dsp:txBody>
      <dsp:txXfrm>
        <a:off x="529377" y="2754265"/>
        <a:ext cx="6917874" cy="570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688C6-5294-4EBB-ADE5-29F87EF82DE7}" type="datetimeFigureOut">
              <a:rPr lang="en-US" smtClean="0"/>
              <a:pPr/>
              <a:t>24-Apr-15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F8B5B-EA12-4D49-A360-ECAA0624B4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D5BDF-880C-4784-8452-00B8F61288C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3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8B5B-EA12-4D49-A360-ECAA0624B4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7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5DE0-F1A5-49A0-8E9C-78749E593BC0}" type="datetimeFigureOut">
              <a:rPr lang="en-US" smtClean="0"/>
              <a:pPr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E487-8243-49F2-BC5A-A48070FE5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5DE0-F1A5-49A0-8E9C-78749E593BC0}" type="datetimeFigureOut">
              <a:rPr lang="en-US" smtClean="0"/>
              <a:pPr/>
              <a:t>24-Apr-15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E487-8243-49F2-BC5A-A48070FE5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8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5DE0-F1A5-49A0-8E9C-78749E593BC0}" type="datetimeFigureOut">
              <a:rPr lang="en-US" smtClean="0"/>
              <a:pPr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E487-8243-49F2-BC5A-A48070FE5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2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5DE0-F1A5-49A0-8E9C-78749E593BC0}" type="datetimeFigureOut">
              <a:rPr lang="en-US" smtClean="0"/>
              <a:pPr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E487-8243-49F2-BC5A-A48070FE5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5DE0-F1A5-49A0-8E9C-78749E593BC0}" type="datetimeFigureOut">
              <a:rPr lang="en-US" smtClean="0"/>
              <a:pPr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E487-8243-49F2-BC5A-A48070FE5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45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5DE0-F1A5-49A0-8E9C-78749E593BC0}" type="datetimeFigureOut">
              <a:rPr lang="en-US" smtClean="0"/>
              <a:pPr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E487-8243-49F2-BC5A-A48070FE5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10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5DE0-F1A5-49A0-8E9C-78749E593BC0}" type="datetimeFigureOut">
              <a:rPr lang="en-US" smtClean="0"/>
              <a:pPr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E487-8243-49F2-BC5A-A48070FE5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3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5DE0-F1A5-49A0-8E9C-78749E593BC0}" type="datetimeFigureOut">
              <a:rPr lang="en-US" smtClean="0"/>
              <a:pPr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E487-8243-49F2-BC5A-A48070FE5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40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5DE0-F1A5-49A0-8E9C-78749E593BC0}" type="datetimeFigureOut">
              <a:rPr lang="en-US" smtClean="0"/>
              <a:pPr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E487-8243-49F2-BC5A-A48070FE5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4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5DE0-F1A5-49A0-8E9C-78749E593BC0}" type="datetimeFigureOut">
              <a:rPr lang="en-US" smtClean="0"/>
              <a:pPr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382E487-8243-49F2-BC5A-A48070FE5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5DE0-F1A5-49A0-8E9C-78749E593BC0}" type="datetimeFigureOut">
              <a:rPr lang="en-US" smtClean="0"/>
              <a:pPr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E487-8243-49F2-BC5A-A48070FE5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5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5DE0-F1A5-49A0-8E9C-78749E593BC0}" type="datetimeFigureOut">
              <a:rPr lang="en-US" smtClean="0"/>
              <a:pPr/>
              <a:t>24-Apr-15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E487-8243-49F2-BC5A-A48070FE5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9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5DE0-F1A5-49A0-8E9C-78749E593BC0}" type="datetimeFigureOut">
              <a:rPr lang="en-US" smtClean="0"/>
              <a:pPr/>
              <a:t>24-Apr-15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E487-8243-49F2-BC5A-A48070FE5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8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5DE0-F1A5-49A0-8E9C-78749E593BC0}" type="datetimeFigureOut">
              <a:rPr lang="en-US" smtClean="0"/>
              <a:pPr/>
              <a:t>24-Apr-15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E487-8243-49F2-BC5A-A48070FE5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0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5DE0-F1A5-49A0-8E9C-78749E593BC0}" type="datetimeFigureOut">
              <a:rPr lang="en-US" smtClean="0"/>
              <a:pPr/>
              <a:t>24-Apr-15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E487-8243-49F2-BC5A-A48070FE5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5DE0-F1A5-49A0-8E9C-78749E593BC0}" type="datetimeFigureOut">
              <a:rPr lang="en-US" smtClean="0"/>
              <a:pPr/>
              <a:t>24-Apr-15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E487-8243-49F2-BC5A-A48070FE5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3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5DE0-F1A5-49A0-8E9C-78749E593BC0}" type="datetimeFigureOut">
              <a:rPr lang="en-US" smtClean="0"/>
              <a:pPr/>
              <a:t>24-Apr-15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E487-8243-49F2-BC5A-A48070FE5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9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315DE0-F1A5-49A0-8E9C-78749E593BC0}" type="datetimeFigureOut">
              <a:rPr lang="en-US" smtClean="0"/>
              <a:pPr/>
              <a:t>24-Apr-15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82E487-8243-49F2-BC5A-A48070FE5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57394" y="463639"/>
            <a:ext cx="8915399" cy="2866416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Securing Computer Folders Using Bluetooth and Rijndael Encryption Process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14971" y="3657600"/>
            <a:ext cx="9190341" cy="277049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							                                                                         </a:t>
            </a:r>
            <a:r>
              <a:rPr lang="en-US" sz="2400" b="1" dirty="0" smtClean="0"/>
              <a:t>Group No. 11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Members :                 </a:t>
            </a:r>
            <a:r>
              <a:rPr lang="en-US" dirty="0" smtClean="0"/>
              <a:t>Nikita </a:t>
            </a:r>
            <a:r>
              <a:rPr lang="en-US" dirty="0" err="1" smtClean="0"/>
              <a:t>Saple</a:t>
            </a:r>
            <a:r>
              <a:rPr lang="en-US" dirty="0" smtClean="0"/>
              <a:t>     </a:t>
            </a:r>
          </a:p>
          <a:p>
            <a:r>
              <a:rPr lang="en-US" dirty="0"/>
              <a:t>	</a:t>
            </a:r>
            <a:r>
              <a:rPr lang="en-US" dirty="0" smtClean="0"/>
              <a:t>												</a:t>
            </a:r>
            <a:r>
              <a:rPr lang="en-US" dirty="0" err="1" smtClean="0"/>
              <a:t>Ankita</a:t>
            </a:r>
            <a:r>
              <a:rPr lang="en-US" dirty="0" smtClean="0"/>
              <a:t> </a:t>
            </a:r>
            <a:r>
              <a:rPr lang="en-US" dirty="0" err="1" smtClean="0"/>
              <a:t>Kesarkar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						</a:t>
            </a:r>
            <a:r>
              <a:rPr lang="en-US" dirty="0" err="1" smtClean="0"/>
              <a:t>Dhanraj</a:t>
            </a:r>
            <a:r>
              <a:rPr lang="en-US" dirty="0" smtClean="0"/>
              <a:t> </a:t>
            </a:r>
            <a:r>
              <a:rPr lang="en-US" dirty="0" err="1" smtClean="0"/>
              <a:t>Poojari</a:t>
            </a:r>
            <a:endParaRPr lang="en-US" dirty="0" smtClean="0"/>
          </a:p>
          <a:p>
            <a:r>
              <a:rPr lang="en-US" b="1" dirty="0" smtClean="0"/>
              <a:t>Guide :</a:t>
            </a:r>
            <a:r>
              <a:rPr lang="en-US" dirty="0" smtClean="0"/>
              <a:t> Prof. </a:t>
            </a:r>
            <a:r>
              <a:rPr lang="en-US" dirty="0" err="1" smtClean="0"/>
              <a:t>Alka</a:t>
            </a:r>
            <a:r>
              <a:rPr lang="en-US" dirty="0" smtClean="0"/>
              <a:t> Srivastava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0362" y="40285"/>
            <a:ext cx="8211516" cy="67721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uccessful Encryption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C:\Users\Nikita Saple\Desktop\encryption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02"/>
          <a:stretch/>
        </p:blipFill>
        <p:spPr bwMode="auto">
          <a:xfrm>
            <a:off x="7000526" y="717498"/>
            <a:ext cx="3611245" cy="59785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392" y="1592892"/>
            <a:ext cx="4061680" cy="38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742"/>
            <a:ext cx="7936523" cy="64476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Cases on Decryption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44" y="3519852"/>
            <a:ext cx="4713852" cy="3242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44" y="599661"/>
            <a:ext cx="4713852" cy="297731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1416" y="620618"/>
            <a:ext cx="5039626" cy="614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873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51482" y="100452"/>
            <a:ext cx="5778871" cy="7642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Implementation Details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66751"/>
              </p:ext>
            </p:extLst>
          </p:nvPr>
        </p:nvGraphicFramePr>
        <p:xfrm>
          <a:off x="2140118" y="881967"/>
          <a:ext cx="9935568" cy="577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856"/>
                <a:gridCol w="3311856"/>
                <a:gridCol w="3311856"/>
              </a:tblGrid>
              <a:tr h="39647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 Entity</a:t>
                      </a:r>
                      <a:endParaRPr lang="en-US" dirty="0"/>
                    </a:p>
                  </a:txBody>
                  <a:tcPr/>
                </a:tc>
              </a:tr>
              <a:tr h="3964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Windows 8, 8.1</a:t>
                      </a:r>
                      <a:endParaRPr lang="en-US" dirty="0"/>
                    </a:p>
                  </a:txBody>
                  <a:tcPr/>
                </a:tc>
              </a:tr>
              <a:tr h="52086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Software Requirements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NetBeans</a:t>
                      </a:r>
                      <a:r>
                        <a:rPr lang="en-US" dirty="0" smtClean="0"/>
                        <a:t> IDE</a:t>
                      </a:r>
                      <a:endParaRPr lang="en-US" dirty="0"/>
                    </a:p>
                  </a:txBody>
                  <a:tcPr/>
                </a:tc>
              </a:tr>
              <a:tr h="3964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 Supporter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Bluecove</a:t>
                      </a:r>
                      <a:r>
                        <a:rPr lang="en-US" dirty="0" smtClean="0"/>
                        <a:t> – JSR 82</a:t>
                      </a:r>
                      <a:endParaRPr lang="en-US" dirty="0"/>
                    </a:p>
                  </a:txBody>
                  <a:tcPr/>
                </a:tc>
              </a:tr>
              <a:tr h="520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MySQL</a:t>
                      </a:r>
                      <a:endParaRPr lang="en-US" dirty="0"/>
                    </a:p>
                  </a:txBody>
                  <a:tcPr/>
                </a:tc>
              </a:tr>
              <a:tr h="520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Connector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JDBC,</a:t>
                      </a:r>
                      <a:r>
                        <a:rPr lang="en-US" baseline="0" dirty="0" smtClean="0"/>
                        <a:t>  XAMPP</a:t>
                      </a:r>
                      <a:endParaRPr lang="en-US" dirty="0"/>
                    </a:p>
                  </a:txBody>
                  <a:tcPr/>
                </a:tc>
              </a:tr>
              <a:tr h="3964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Apache</a:t>
                      </a:r>
                      <a:endParaRPr lang="en-US" dirty="0"/>
                    </a:p>
                  </a:txBody>
                  <a:tcPr/>
                </a:tc>
              </a:tr>
              <a:tr h="520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 Language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Java SE6 (Core</a:t>
                      </a:r>
                      <a:r>
                        <a:rPr lang="en-US" baseline="0" dirty="0" smtClean="0"/>
                        <a:t> &amp; Advanced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Processor/RAM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Pentium 4 and above/512</a:t>
                      </a:r>
                      <a:r>
                        <a:rPr lang="en-US" baseline="0" dirty="0" smtClean="0"/>
                        <a:t> MB+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8588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Hardware Requirements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 enabled</a:t>
                      </a:r>
                      <a:r>
                        <a:rPr lang="en-US" baseline="0" dirty="0" smtClean="0"/>
                        <a:t> computer/dongle for non Bluetooth enabled computers, Bluetooth enabled mobile phone.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8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410309"/>
            <a:ext cx="5357447" cy="986577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</a:rPr>
              <a:t>Testing Methods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667271"/>
              </p:ext>
            </p:extLst>
          </p:nvPr>
        </p:nvGraphicFramePr>
        <p:xfrm>
          <a:off x="669702" y="410309"/>
          <a:ext cx="6024176" cy="6447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77980402"/>
              </p:ext>
            </p:extLst>
          </p:nvPr>
        </p:nvGraphicFramePr>
        <p:xfrm>
          <a:off x="7543800" y="1396886"/>
          <a:ext cx="4038600" cy="5103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479324" y="457200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6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113173" y="1432871"/>
            <a:ext cx="4146158" cy="610123"/>
            <a:chOff x="1152831" y="0"/>
            <a:chExt cx="3053160" cy="872136"/>
          </a:xfrm>
        </p:grpSpPr>
        <p:sp>
          <p:nvSpPr>
            <p:cNvPr id="24" name="Round Same Side Corner Rectangle 23"/>
            <p:cNvSpPr/>
            <p:nvPr/>
          </p:nvSpPr>
          <p:spPr>
            <a:xfrm rot="5400000">
              <a:off x="2243343" y="-1090512"/>
              <a:ext cx="872136" cy="3053160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 Same Side Corner Rectangle 6"/>
            <p:cNvSpPr/>
            <p:nvPr/>
          </p:nvSpPr>
          <p:spPr>
            <a:xfrm>
              <a:off x="1152831" y="42574"/>
              <a:ext cx="3010586" cy="7869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400" kern="1200" dirty="0" smtClean="0"/>
                <a:t>Single user profile</a:t>
              </a:r>
              <a:endParaRPr lang="en-IN" sz="24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58048" y="2391495"/>
            <a:ext cx="939224" cy="920116"/>
            <a:chOff x="0" y="1123391"/>
            <a:chExt cx="939224" cy="1341747"/>
          </a:xfrm>
        </p:grpSpPr>
        <p:sp>
          <p:nvSpPr>
            <p:cNvPr id="22" name="Chevron 21"/>
            <p:cNvSpPr/>
            <p:nvPr/>
          </p:nvSpPr>
          <p:spPr>
            <a:xfrm rot="5400000">
              <a:off x="-201262" y="1324653"/>
              <a:ext cx="1341747" cy="939223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hevron 8"/>
            <p:cNvSpPr/>
            <p:nvPr/>
          </p:nvSpPr>
          <p:spPr>
            <a:xfrm>
              <a:off x="1" y="1593003"/>
              <a:ext cx="939223" cy="402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.</a:t>
              </a:r>
              <a:endParaRPr lang="en-IN" sz="26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13747" y="2366795"/>
            <a:ext cx="4153821" cy="582363"/>
            <a:chOff x="939223" y="1123393"/>
            <a:chExt cx="3480376" cy="872136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2243343" y="-180727"/>
              <a:ext cx="872136" cy="3480376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 Same Side Corner Rectangle 10"/>
            <p:cNvSpPr/>
            <p:nvPr/>
          </p:nvSpPr>
          <p:spPr>
            <a:xfrm>
              <a:off x="939223" y="1165967"/>
              <a:ext cx="3437802" cy="7869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400" kern="1200" dirty="0" smtClean="0"/>
                <a:t>Single device</a:t>
              </a:r>
              <a:endParaRPr lang="en-IN" sz="24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30222" y="3212767"/>
            <a:ext cx="4227962" cy="769189"/>
            <a:chOff x="939222" y="2415286"/>
            <a:chExt cx="3782206" cy="1023486"/>
          </a:xfrm>
        </p:grpSpPr>
        <p:sp>
          <p:nvSpPr>
            <p:cNvPr id="16" name="Round Same Side Corner Rectangle 15"/>
            <p:cNvSpPr/>
            <p:nvPr/>
          </p:nvSpPr>
          <p:spPr>
            <a:xfrm rot="5400000">
              <a:off x="2318582" y="1035926"/>
              <a:ext cx="1023486" cy="3782206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 Same Side Corner Rectangle 14"/>
            <p:cNvSpPr/>
            <p:nvPr/>
          </p:nvSpPr>
          <p:spPr>
            <a:xfrm>
              <a:off x="939223" y="2465248"/>
              <a:ext cx="3623746" cy="923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 smtClean="0"/>
                <a:t>No recovery in case of phone loss / device change</a:t>
              </a:r>
              <a:endParaRPr lang="en-IN" sz="24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38461" y="4289349"/>
            <a:ext cx="4170295" cy="628652"/>
            <a:chOff x="1235786" y="2823526"/>
            <a:chExt cx="4129106" cy="628652"/>
          </a:xfrm>
        </p:grpSpPr>
        <p:sp>
          <p:nvSpPr>
            <p:cNvPr id="12" name="Round Same Side Corner Rectangle 11"/>
            <p:cNvSpPr/>
            <p:nvPr/>
          </p:nvSpPr>
          <p:spPr>
            <a:xfrm rot="5400000">
              <a:off x="2986013" y="1073299"/>
              <a:ext cx="628652" cy="4129106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 Same Side Corner Rectangle 18"/>
            <p:cNvSpPr/>
            <p:nvPr/>
          </p:nvSpPr>
          <p:spPr>
            <a:xfrm>
              <a:off x="1244023" y="2824911"/>
              <a:ext cx="3437802" cy="6107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400" kern="1200" dirty="0" smtClean="0"/>
                <a:t>Only for windows OS</a:t>
              </a:r>
              <a:endParaRPr lang="en-IN" sz="24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0405" y="1445148"/>
            <a:ext cx="939224" cy="939706"/>
            <a:chOff x="0" y="2421854"/>
            <a:chExt cx="939224" cy="1434395"/>
          </a:xfrm>
        </p:grpSpPr>
        <p:sp>
          <p:nvSpPr>
            <p:cNvPr id="30" name="Chevron 29"/>
            <p:cNvSpPr/>
            <p:nvPr/>
          </p:nvSpPr>
          <p:spPr>
            <a:xfrm rot="5400000">
              <a:off x="-247586" y="2669440"/>
              <a:ext cx="1434395" cy="939223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hevron 12"/>
            <p:cNvSpPr/>
            <p:nvPr/>
          </p:nvSpPr>
          <p:spPr>
            <a:xfrm>
              <a:off x="1" y="2891466"/>
              <a:ext cx="939223" cy="4951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.</a:t>
              </a:r>
              <a:endParaRPr lang="en-IN" sz="26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191001" y="5200597"/>
            <a:ext cx="939224" cy="920116"/>
            <a:chOff x="0" y="1123391"/>
            <a:chExt cx="939224" cy="1341747"/>
          </a:xfrm>
        </p:grpSpPr>
        <p:sp>
          <p:nvSpPr>
            <p:cNvPr id="36" name="Chevron 35"/>
            <p:cNvSpPr/>
            <p:nvPr/>
          </p:nvSpPr>
          <p:spPr>
            <a:xfrm rot="5400000">
              <a:off x="-201262" y="1324653"/>
              <a:ext cx="1341747" cy="939223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Chevron 8"/>
            <p:cNvSpPr/>
            <p:nvPr/>
          </p:nvSpPr>
          <p:spPr>
            <a:xfrm>
              <a:off x="1" y="1593003"/>
              <a:ext cx="939223" cy="402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.</a:t>
              </a:r>
              <a:endParaRPr lang="en-IN" sz="26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150819" y="5191392"/>
            <a:ext cx="4129106" cy="628652"/>
            <a:chOff x="1235786" y="2807050"/>
            <a:chExt cx="4129106" cy="628652"/>
          </a:xfrm>
        </p:grpSpPr>
        <p:sp>
          <p:nvSpPr>
            <p:cNvPr id="39" name="Round Same Side Corner Rectangle 38"/>
            <p:cNvSpPr/>
            <p:nvPr/>
          </p:nvSpPr>
          <p:spPr>
            <a:xfrm rot="5400000">
              <a:off x="2986013" y="1056823"/>
              <a:ext cx="628652" cy="4129106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ound Same Side Corner Rectangle 18"/>
            <p:cNvSpPr/>
            <p:nvPr/>
          </p:nvSpPr>
          <p:spPr>
            <a:xfrm>
              <a:off x="1244023" y="2824911"/>
              <a:ext cx="3437802" cy="6107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400" kern="1200" dirty="0" smtClean="0"/>
                <a:t>No password changing facility</a:t>
              </a:r>
              <a:endParaRPr lang="en-IN" sz="2400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95120" y="4306792"/>
            <a:ext cx="939224" cy="920116"/>
            <a:chOff x="0" y="1123391"/>
            <a:chExt cx="939224" cy="1341747"/>
          </a:xfrm>
        </p:grpSpPr>
        <p:sp>
          <p:nvSpPr>
            <p:cNvPr id="42" name="Chevron 41"/>
            <p:cNvSpPr/>
            <p:nvPr/>
          </p:nvSpPr>
          <p:spPr>
            <a:xfrm rot="5400000">
              <a:off x="-201262" y="1324653"/>
              <a:ext cx="1341747" cy="939223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Chevron 8"/>
            <p:cNvSpPr/>
            <p:nvPr/>
          </p:nvSpPr>
          <p:spPr>
            <a:xfrm>
              <a:off x="1" y="1593003"/>
              <a:ext cx="939223" cy="402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.</a:t>
              </a:r>
              <a:endParaRPr lang="en-IN" sz="2600" kern="12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670854" y="336377"/>
            <a:ext cx="38553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Limitation</a:t>
            </a:r>
            <a:endParaRPr lang="en-IN" dirty="0"/>
          </a:p>
        </p:txBody>
      </p:sp>
      <p:grpSp>
        <p:nvGrpSpPr>
          <p:cNvPr id="45" name="Group 44"/>
          <p:cNvGrpSpPr/>
          <p:nvPr/>
        </p:nvGrpSpPr>
        <p:grpSpPr>
          <a:xfrm>
            <a:off x="4182763" y="3239992"/>
            <a:ext cx="939224" cy="920116"/>
            <a:chOff x="0" y="1123391"/>
            <a:chExt cx="939224" cy="1341747"/>
          </a:xfrm>
        </p:grpSpPr>
        <p:sp>
          <p:nvSpPr>
            <p:cNvPr id="46" name="Chevron 45"/>
            <p:cNvSpPr/>
            <p:nvPr/>
          </p:nvSpPr>
          <p:spPr>
            <a:xfrm rot="5400000">
              <a:off x="-201262" y="1324653"/>
              <a:ext cx="1341747" cy="939223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Chevron 8"/>
            <p:cNvSpPr/>
            <p:nvPr/>
          </p:nvSpPr>
          <p:spPr>
            <a:xfrm>
              <a:off x="1" y="1593003"/>
              <a:ext cx="939223" cy="402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.</a:t>
              </a:r>
              <a:endParaRPr lang="en-IN" sz="2600" kern="12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906342"/>
              </p:ext>
            </p:extLst>
          </p:nvPr>
        </p:nvGraphicFramePr>
        <p:xfrm>
          <a:off x="1532237" y="2117124"/>
          <a:ext cx="9970787" cy="3674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2089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981" y="965201"/>
            <a:ext cx="6449219" cy="383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684447"/>
              </p:ext>
            </p:extLst>
          </p:nvPr>
        </p:nvGraphicFramePr>
        <p:xfrm>
          <a:off x="1943756" y="109182"/>
          <a:ext cx="971143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5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88832" y="310662"/>
            <a:ext cx="4290646" cy="101404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Password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645880"/>
              </p:ext>
            </p:extLst>
          </p:nvPr>
        </p:nvGraphicFramePr>
        <p:xfrm>
          <a:off x="1711569" y="1324709"/>
          <a:ext cx="4045805" cy="2555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7619458"/>
              </p:ext>
            </p:extLst>
          </p:nvPr>
        </p:nvGraphicFramePr>
        <p:xfrm>
          <a:off x="1688123" y="3792415"/>
          <a:ext cx="4045805" cy="253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751269"/>
              </p:ext>
            </p:extLst>
          </p:nvPr>
        </p:nvGraphicFramePr>
        <p:xfrm>
          <a:off x="6452071" y="1324707"/>
          <a:ext cx="4045805" cy="5032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25309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3" grpId="0">
        <p:bldAsOne/>
      </p:bldGraphic>
      <p:bldGraphic spid="4" grpId="0">
        <p:bldAsOne/>
      </p:bldGraphic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85103" y="0"/>
            <a:ext cx="10015835" cy="7071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Literature Survey Table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49958"/>
              </p:ext>
            </p:extLst>
          </p:nvPr>
        </p:nvGraphicFramePr>
        <p:xfrm>
          <a:off x="428367" y="634314"/>
          <a:ext cx="11491783" cy="5585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727"/>
                <a:gridCol w="3821776"/>
                <a:gridCol w="4205280"/>
              </a:tblGrid>
              <a:tr h="37238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Reference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93095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Philip Inglesant &amp; M. Angela Sasse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True Cost of Unusable Password Policies: Password Use in the Wild@2010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P-P short range 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 connection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Wireless solutions</a:t>
                      </a:r>
                      <a:endParaRPr lang="en-IN" sz="1800" i="0" dirty="0"/>
                    </a:p>
                  </a:txBody>
                  <a:tcPr/>
                </a:tc>
              </a:tr>
              <a:tr h="9309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Joan Daemen &amp; Vincent RiJmen </a:t>
                      </a:r>
                      <a:endParaRPr lang="en-I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First 10 Years of Advanced Encryption@2010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Key-iterated cipher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Resistance against cryptanalysis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Simplicity &amp; performance</a:t>
                      </a:r>
                      <a:endParaRPr lang="en-IN" sz="1800" b="1" i="0" dirty="0"/>
                    </a:p>
                  </a:txBody>
                  <a:tcPr/>
                </a:tc>
              </a:tr>
              <a:tr h="148952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Zahir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Zainuddin, &amp;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Evanita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Manullang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“E-Learning Concept Design Of Rijndael Encryption Process” @2013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Rijndael algorithm has 4 processes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 bytes transformation</a:t>
                      </a:r>
                      <a:endParaRPr lang="en-IN" sz="1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 rows transformation</a:t>
                      </a:r>
                      <a:endParaRPr lang="en-IN" sz="1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 columns transformation</a:t>
                      </a:r>
                      <a:endParaRPr lang="en-IN" sz="1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round key </a:t>
                      </a:r>
                      <a:endParaRPr lang="en-IN" sz="1800" i="0" dirty="0"/>
                    </a:p>
                  </a:txBody>
                  <a:tcPr/>
                </a:tc>
              </a:tr>
              <a:tr h="12102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Christian Rathgeb and Andreas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Uhl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Two-Factor Authentication or How to Potentially Counterfeit Experimental Results in</a:t>
                      </a:r>
                      <a:r>
                        <a:rPr lang="en-IN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Biometric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SystemS@2010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 level high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 &amp; physical factors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Biometric traits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Decentralized system</a:t>
                      </a:r>
                      <a:endParaRPr lang="en-IN" b="1" i="0" dirty="0"/>
                    </a:p>
                  </a:txBody>
                  <a:tcPr/>
                </a:tc>
              </a:tr>
              <a:tr h="651668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Wankhade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S.B,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Damani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A.G, Desai S.J,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Khanapure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A.V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Innovative Approach to File Security Using Bluetooth@2013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Symmetric key encryption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Bluetooth device MAC address</a:t>
                      </a:r>
                      <a:endParaRPr lang="en-IN" b="1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1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882629"/>
              </p:ext>
            </p:extLst>
          </p:nvPr>
        </p:nvGraphicFramePr>
        <p:xfrm>
          <a:off x="385591" y="621435"/>
          <a:ext cx="11600760" cy="6127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583"/>
                <a:gridCol w="3858018"/>
                <a:gridCol w="4245159"/>
              </a:tblGrid>
              <a:tr h="44308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Reference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1114957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Ms.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Reetu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Awasthi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(Mrs) R. A.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Ingolikar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Study Of Biometrics Security System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@2013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/>
                        <a:t>Expensive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/>
                        <a:t>Physical presence of user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/>
                        <a:t>False acceptance/rejection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/>
                        <a:t>Fail to enrol rate</a:t>
                      </a:r>
                      <a:endParaRPr lang="en-IN" sz="1800" dirty="0"/>
                    </a:p>
                  </a:txBody>
                  <a:tcPr/>
                </a:tc>
              </a:tr>
              <a:tr h="884704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AlFayyadh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Bander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et al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Improving usability of password management with standardized password policies @2012 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/>
                        <a:t>Satisfied only theoretical</a:t>
                      </a:r>
                      <a:r>
                        <a:rPr lang="en-IN" sz="1800" baseline="0" dirty="0" smtClean="0"/>
                        <a:t> risks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aseline="0" dirty="0" smtClean="0"/>
                        <a:t>Increase in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aseline="0" dirty="0" smtClean="0"/>
                        <a:t>Inadequate policies</a:t>
                      </a:r>
                      <a:endParaRPr lang="en-IN" sz="1800" dirty="0"/>
                    </a:p>
                  </a:txBody>
                  <a:tcPr/>
                </a:tc>
              </a:tr>
              <a:tr h="1204193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Harini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N., and T. R.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Padmanabhan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2CAuth: A new two factor authentication scheme using QR-code(Quick response)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@2013  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/>
                        <a:t>Feasibility evaluation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/>
                        <a:t>Correctness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/>
                        <a:t>Security evaluation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/>
                        <a:t>Mobile</a:t>
                      </a:r>
                      <a:r>
                        <a:rPr lang="en-IN" sz="1800" baseline="0" dirty="0" smtClean="0"/>
                        <a:t> holder (attack)</a:t>
                      </a:r>
                      <a:endParaRPr lang="en-IN" sz="1800" dirty="0"/>
                    </a:p>
                  </a:txBody>
                  <a:tcPr/>
                </a:tc>
              </a:tr>
              <a:tr h="859316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Florêncio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D. &amp;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Herley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Large-Scale Study of Web Password Habits  @2007  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Bit-strength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 type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 forgetting</a:t>
                      </a:r>
                      <a:endParaRPr lang="en-IN" b="0" i="0" dirty="0"/>
                    </a:p>
                  </a:txBody>
                  <a:tcPr/>
                </a:tc>
              </a:tr>
              <a:tr h="775401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Adams, Anne, and Martina Angela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Sasse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 are not the enemy  @1999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 individual accountability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Reduce frequent password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 content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 passwords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Users’ perceptions of security </a:t>
                      </a:r>
                      <a:endParaRPr lang="en-IN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1285103" y="-12879"/>
            <a:ext cx="10015835" cy="7071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smtClean="0">
                <a:solidFill>
                  <a:schemeClr val="accent1">
                    <a:lumMod val="75000"/>
                  </a:schemeClr>
                </a:solidFill>
              </a:rPr>
              <a:t>Literature Survey Table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1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84586" y="0"/>
            <a:ext cx="8288214" cy="691661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uccessful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registration in Registration Page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8" t="1955" r="1466" b="1977"/>
          <a:stretch/>
        </p:blipFill>
        <p:spPr>
          <a:xfrm>
            <a:off x="6521435" y="642551"/>
            <a:ext cx="5363856" cy="6112477"/>
          </a:xfrm>
        </p:spPr>
      </p:pic>
      <p:pic>
        <p:nvPicPr>
          <p:cNvPr id="5" name="Picture 4"/>
          <p:cNvPicPr/>
          <p:nvPr/>
        </p:nvPicPr>
        <p:blipFill rotWithShape="1">
          <a:blip r:embed="rId3"/>
          <a:srcRect b="9015"/>
          <a:stretch/>
        </p:blipFill>
        <p:spPr bwMode="auto">
          <a:xfrm>
            <a:off x="1324701" y="609600"/>
            <a:ext cx="5205047" cy="616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97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0362" y="40285"/>
            <a:ext cx="8211516" cy="67721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Successful Bluetooth pairing &amp;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encryption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63" t="2023" r="1916" b="2037"/>
          <a:stretch/>
        </p:blipFill>
        <p:spPr>
          <a:xfrm>
            <a:off x="5675615" y="710023"/>
            <a:ext cx="4481937" cy="5995578"/>
          </a:xfrm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0361" y="717498"/>
            <a:ext cx="4077432" cy="239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130377"/>
            <a:ext cx="4142475" cy="361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14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0362" y="40285"/>
            <a:ext cx="8211516" cy="67721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uccessful Login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3885" y="667265"/>
            <a:ext cx="5141616" cy="600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2769" y="667266"/>
            <a:ext cx="2540423" cy="302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6034" y="3380763"/>
            <a:ext cx="5113720" cy="311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719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0362" y="40285"/>
            <a:ext cx="8211516" cy="67721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Unsuccessful Login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6812" y="710023"/>
            <a:ext cx="4547016" cy="294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2059" y="3657600"/>
            <a:ext cx="6202680" cy="308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0098" y="717498"/>
            <a:ext cx="6045200" cy="319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00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538</Words>
  <Application>Microsoft Office PowerPoint</Application>
  <PresentationFormat>Widescreen</PresentationFormat>
  <Paragraphs>167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Parallax</vt:lpstr>
      <vt:lpstr>Securing Computer Folders Using Bluetooth and Rijndael Encryption Process</vt:lpstr>
      <vt:lpstr>PowerPoint Presentation</vt:lpstr>
      <vt:lpstr>Password</vt:lpstr>
      <vt:lpstr>Literature Survey Table</vt:lpstr>
      <vt:lpstr>PowerPoint Presentation</vt:lpstr>
      <vt:lpstr>Successful registration in Registration Page</vt:lpstr>
      <vt:lpstr>Successful Bluetooth pairing &amp; encryption</vt:lpstr>
      <vt:lpstr>Successful Login</vt:lpstr>
      <vt:lpstr>Unsuccessful Login</vt:lpstr>
      <vt:lpstr>Successful Encryption</vt:lpstr>
      <vt:lpstr>Cases on Decryption</vt:lpstr>
      <vt:lpstr>Implementation Details</vt:lpstr>
      <vt:lpstr>Testing Methods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Computer Folders using Bluetooth and Rijndael Encryption Process</dc:title>
  <dc:creator>Ankita Kesarkar</dc:creator>
  <cp:lastModifiedBy>Ankita Kesarkar</cp:lastModifiedBy>
  <cp:revision>160</cp:revision>
  <dcterms:created xsi:type="dcterms:W3CDTF">2015-03-12T06:40:50Z</dcterms:created>
  <dcterms:modified xsi:type="dcterms:W3CDTF">2015-04-24T16:54:04Z</dcterms:modified>
</cp:coreProperties>
</file>