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F9FC-FD1A-4E77-A368-781BF2F0018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12E8-4B32-417A-B100-E65316DB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F9FC-FD1A-4E77-A368-781BF2F0018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12E8-4B32-417A-B100-E65316DB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F9FC-FD1A-4E77-A368-781BF2F0018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12E8-4B32-417A-B100-E65316DB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3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F9FC-FD1A-4E77-A368-781BF2F0018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12E8-4B32-417A-B100-E65316DB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F9FC-FD1A-4E77-A368-781BF2F0018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12E8-4B32-417A-B100-E65316DB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F9FC-FD1A-4E77-A368-781BF2F0018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12E8-4B32-417A-B100-E65316DB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F9FC-FD1A-4E77-A368-781BF2F0018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12E8-4B32-417A-B100-E65316DB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9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F9FC-FD1A-4E77-A368-781BF2F0018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12E8-4B32-417A-B100-E65316DB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F9FC-FD1A-4E77-A368-781BF2F0018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12E8-4B32-417A-B100-E65316DB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F9FC-FD1A-4E77-A368-781BF2F0018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12E8-4B32-417A-B100-E65316DB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F9FC-FD1A-4E77-A368-781BF2F0018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12E8-4B32-417A-B100-E65316DB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F9FC-FD1A-4E77-A368-781BF2F0018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12E8-4B32-417A-B100-E65316DB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2636837"/>
          </a:xfrm>
        </p:spPr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Laravel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Library Management system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91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0" y="0"/>
            <a:ext cx="12384308" cy="6962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45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0" y="0"/>
            <a:ext cx="12384308" cy="6962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88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0" y="0"/>
            <a:ext cx="12384307" cy="6962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29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0" y="0"/>
            <a:ext cx="12384307" cy="6962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93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09" y="0"/>
            <a:ext cx="12384305" cy="6962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84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09" y="0"/>
            <a:ext cx="12384305" cy="6962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72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5" y="0"/>
            <a:ext cx="12384314" cy="69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5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6" y="0"/>
            <a:ext cx="12384316" cy="69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5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5" y="0"/>
            <a:ext cx="12384314" cy="69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2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5" y="0"/>
            <a:ext cx="12384314" cy="696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7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4" y="0"/>
            <a:ext cx="12384312" cy="696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2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4" y="0"/>
            <a:ext cx="12384312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9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1" y="0"/>
            <a:ext cx="12384310" cy="696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67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1" y="0"/>
            <a:ext cx="12384310" cy="6962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99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Laravel Library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Library Management system</dc:title>
  <dc:creator>dell</dc:creator>
  <cp:lastModifiedBy>dell</cp:lastModifiedBy>
  <cp:revision>1</cp:revision>
  <dcterms:created xsi:type="dcterms:W3CDTF">2021-12-30T14:33:26Z</dcterms:created>
  <dcterms:modified xsi:type="dcterms:W3CDTF">2021-12-30T14:41:21Z</dcterms:modified>
</cp:coreProperties>
</file>