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63" autoAdjust="0"/>
  </p:normalViewPr>
  <p:slideViewPr>
    <p:cSldViewPr>
      <p:cViewPr>
        <p:scale>
          <a:sx n="110" d="100"/>
          <a:sy n="110" d="100"/>
        </p:scale>
        <p:origin x="60" y="246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1">
                      <a:shade val="30000"/>
                      <a:satMod val="115000"/>
                    </a:schemeClr>
                    <a:schemeClr val="accent1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D69-4E4D-A926-BE6EE37680B7}"/>
              </c:ext>
            </c:extLst>
          </c:dPt>
          <c:dPt>
            <c:idx val="1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2">
                      <a:shade val="30000"/>
                      <a:satMod val="115000"/>
                    </a:schemeClr>
                    <a:schemeClr val="accent2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D69-4E4D-A926-BE6EE37680B7}"/>
              </c:ext>
            </c:extLst>
          </c:dPt>
          <c:dPt>
            <c:idx val="2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3">
                      <a:shade val="30000"/>
                      <a:satMod val="115000"/>
                    </a:schemeClr>
                    <a:schemeClr val="accent3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D69-4E4D-A926-BE6EE37680B7}"/>
              </c:ext>
            </c:extLst>
          </c:dPt>
          <c:dPt>
            <c:idx val="3"/>
            <c:bubble3D val="0"/>
            <c:spPr>
              <a:blipFill rotWithShape="1">
                <a:blip xmlns:r="http://schemas.openxmlformats.org/officeDocument/2006/relationships" r:embed="rId3">
                  <a:duotone>
                    <a:schemeClr val="accent4">
                      <a:shade val="30000"/>
                      <a:satMod val="115000"/>
                    </a:schemeClr>
                    <a:schemeClr val="accent4">
                      <a:tint val="34000"/>
                    </a:schemeClr>
                  </a:duotone>
                </a:blip>
                <a:tile tx="0" ty="0" sx="60000" sy="59000" flip="none" algn="b"/>
              </a:blipFill>
              <a:ln>
                <a:noFill/>
              </a:ln>
              <a:effectLst>
                <a:softEdge rad="12700"/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5D69-4E4D-A926-BE6EE37680B7}"/>
              </c:ext>
            </c:extLst>
          </c:dPt>
          <c:cat>
            <c:strRef>
              <c:f>Sheet1!$A$2:$A$5</c:f>
              <c:strCache>
                <c:ptCount val="4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D69-4E4D-A926-BE6EE3768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>
        <a:lumMod val="75000"/>
      </a:schemeClr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>
        <a:lumMod val="75000"/>
      </a:schemeClr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>
        <a:lumMod val="75000"/>
      </a:schemeClr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SERVAIS Nikita</a:t>
            </a:r>
          </a:p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N°000463055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1 Mai 2018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Reconnaissance </a:t>
            </a:r>
            <a:r>
              <a:rPr lang="en-US" dirty="0" err="1" smtClean="0"/>
              <a:t>d’image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/>
            </a:r>
            <a:br>
              <a:rPr lang="fr-BE" dirty="0"/>
            </a:br>
            <a:r>
              <a:rPr lang="fr-FR" dirty="0"/>
              <a:t>Classification à l’aide de réseaux de neurones</a:t>
            </a:r>
            <a:endParaRPr lang="fr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9DF1E7-F0D0-44EA-8C2B-5F30FF845AD1}"/>
              </a:ext>
            </a:extLst>
          </p:cNvPr>
          <p:cNvSpPr txBox="1"/>
          <p:nvPr/>
        </p:nvSpPr>
        <p:spPr>
          <a:xfrm>
            <a:off x="5292749" y="563433"/>
            <a:ext cx="160332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2400" dirty="0">
                <a:solidFill>
                  <a:schemeClr val="bg1"/>
                </a:solidFill>
              </a:rPr>
              <a:t>Info-F-106</a:t>
            </a:r>
            <a:endParaRPr lang="fr-B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découvertes</a:t>
            </a:r>
            <a:r>
              <a:rPr lang="en-US" dirty="0" smtClean="0"/>
              <a:t> </a:t>
            </a:r>
            <a:r>
              <a:rPr lang="en-US" dirty="0" err="1" smtClean="0"/>
              <a:t>clés</a:t>
            </a:r>
            <a:endParaRPr lang="en-US" dirty="0"/>
          </a:p>
          <a:p>
            <a:pPr lvl="1"/>
            <a:r>
              <a:rPr lang="en-US" dirty="0" err="1" smtClean="0"/>
              <a:t>Résultats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  <a:p>
            <a:pPr lvl="1"/>
            <a:r>
              <a:rPr lang="en-US" dirty="0" err="1" smtClean="0"/>
              <a:t>Résultats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Description du </a:t>
            </a:r>
            <a:r>
              <a:rPr lang="en-US" dirty="0" err="1" smtClean="0"/>
              <a:t>projet</a:t>
            </a:r>
            <a:endParaRPr lang="en-US" dirty="0"/>
          </a:p>
          <a:p>
            <a:pPr lvl="1"/>
            <a:r>
              <a:rPr lang="en-US" dirty="0" err="1" smtClean="0"/>
              <a:t>Objectifs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Resultats</a:t>
            </a:r>
            <a:endParaRPr lang="en-US" dirty="0"/>
          </a:p>
          <a:p>
            <a:r>
              <a:rPr lang="en-US" dirty="0" err="1" smtClean="0"/>
              <a:t>Mé</a:t>
            </a:r>
            <a:r>
              <a:rPr lang="en-US" dirty="0" err="1" smtClean="0"/>
              <a:t>thodology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Présentation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976765" y="2667203"/>
            <a:ext cx="5912662" cy="2808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Perceptron</a:t>
            </a:r>
          </a:p>
          <a:p>
            <a:r>
              <a:rPr lang="en-US" dirty="0" smtClean="0"/>
              <a:t>MLP et multi-</a:t>
            </a:r>
            <a:r>
              <a:rPr lang="en-US" dirty="0" err="1" smtClean="0"/>
              <a:t>classe</a:t>
            </a:r>
            <a:endParaRPr lang="en-US" dirty="0" smtClean="0"/>
          </a:p>
          <a:p>
            <a:r>
              <a:rPr lang="en-US" dirty="0" smtClean="0"/>
              <a:t>Reconnaissance </a:t>
            </a:r>
            <a:r>
              <a:rPr lang="en-US" dirty="0" err="1" smtClean="0"/>
              <a:t>d’image</a:t>
            </a:r>
            <a:endParaRPr lang="en-US" dirty="0" smtClean="0"/>
          </a:p>
          <a:p>
            <a:r>
              <a:rPr lang="en-US" dirty="0" err="1" smtClean="0"/>
              <a:t>Apprentissage</a:t>
            </a:r>
            <a:endParaRPr lang="en-US" dirty="0" smtClean="0"/>
          </a:p>
          <a:p>
            <a:r>
              <a:rPr lang="en-US" dirty="0" err="1" smtClean="0"/>
              <a:t>Amélioration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Description</a:t>
            </a:r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64" y="2667101"/>
            <a:ext cx="5912663" cy="280851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32" y="1700808"/>
            <a:ext cx="5114925" cy="4257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17" y="2053984"/>
            <a:ext cx="3667953" cy="40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Normalisation</a:t>
            </a:r>
            <a:r>
              <a:rPr lang="en-US" dirty="0" smtClean="0"/>
              <a:t> des input</a:t>
            </a:r>
          </a:p>
          <a:p>
            <a:pPr algn="r"/>
            <a:r>
              <a:rPr lang="en-US" dirty="0" smtClean="0"/>
              <a:t>La </a:t>
            </a:r>
            <a:r>
              <a:rPr lang="en-US" dirty="0" err="1" smtClean="0"/>
              <a:t>dérivé</a:t>
            </a:r>
            <a:r>
              <a:rPr lang="en-US" dirty="0"/>
              <a:t> </a:t>
            </a:r>
            <a:endParaRPr lang="en-US" dirty="0" smtClean="0"/>
          </a:p>
          <a:p>
            <a:pPr algn="r"/>
            <a:r>
              <a:rPr lang="en-US" dirty="0" smtClean="0"/>
              <a:t>Le </a:t>
            </a:r>
            <a:r>
              <a:rPr lang="en-US" dirty="0" err="1" smtClean="0"/>
              <a:t>surrentrainement</a:t>
            </a:r>
            <a:r>
              <a:rPr lang="en-US" dirty="0" smtClean="0"/>
              <a:t> </a:t>
            </a:r>
          </a:p>
          <a:p>
            <a:pPr algn="r"/>
            <a:r>
              <a:rPr lang="en-US" dirty="0" err="1" smtClean="0"/>
              <a:t>Initialisation</a:t>
            </a:r>
            <a:r>
              <a:rPr lang="en-US" dirty="0" smtClean="0"/>
              <a:t> des </a:t>
            </a:r>
            <a:r>
              <a:rPr lang="en-US" dirty="0" err="1" smtClean="0"/>
              <a:t>poids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Problème</a:t>
            </a:r>
            <a:r>
              <a:rPr lang="en-US" dirty="0" smtClean="0"/>
              <a:t> </a:t>
            </a:r>
            <a:r>
              <a:rPr lang="en-US" dirty="0" err="1" smtClean="0"/>
              <a:t>rencontré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4" y="17297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3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/ Results 1</a:t>
            </a:r>
          </a:p>
        </p:txBody>
      </p:sp>
    </p:spTree>
    <p:extLst>
      <p:ext uri="{BB962C8B-B14F-4D97-AF65-F5344CB8AC3E}">
        <p14:creationId xmlns:p14="http://schemas.microsoft.com/office/powerpoint/2010/main" val="30412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 title="Key findings results 2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887941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 / Results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title="Key findings results 3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721962"/>
              </p:ext>
            </p:extLst>
          </p:nvPr>
        </p:nvGraphicFramePr>
        <p:xfrm>
          <a:off x="1522413" y="1905000"/>
          <a:ext cx="8229600" cy="1584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66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32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Run number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Description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A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Condition 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Condition 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True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Condition 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False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 / Results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conclusion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&amp;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94</Words>
  <Application>Microsoft Office PowerPoint</Application>
  <PresentationFormat>Personnalisé</PresentationFormat>
  <Paragraphs>49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Student presentation</vt:lpstr>
      <vt:lpstr> Classification à l’aide de réseaux de neurones</vt:lpstr>
      <vt:lpstr>Présentation </vt:lpstr>
      <vt:lpstr>Project Description</vt:lpstr>
      <vt:lpstr>Problème rencontré</vt:lpstr>
      <vt:lpstr>Key Findings / Results 1</vt:lpstr>
      <vt:lpstr>Key Findings / Results 2</vt:lpstr>
      <vt:lpstr>Key Findings / Results 3</vt:lpstr>
      <vt:lpstr>Conclusion</vt:lpstr>
      <vt:lpstr>Questions &amp; 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2018-04-25T13:23:51Z</dcterms:created>
  <dcterms:modified xsi:type="dcterms:W3CDTF">2018-04-29T15:21:32Z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