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63" autoAdjust="0"/>
  </p:normalViewPr>
  <p:slideViewPr>
    <p:cSldViewPr>
      <p:cViewPr varScale="1">
        <p:scale>
          <a:sx n="107" d="100"/>
          <a:sy n="107" d="100"/>
        </p:scale>
        <p:origin x="198" y="31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pm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SERVAIS Nikita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N°000463055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Mai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Reconnaissance </a:t>
            </a:r>
            <a:r>
              <a:rPr lang="en-US" dirty="0" err="1" smtClean="0"/>
              <a:t>d’image</a:t>
            </a:r>
            <a:r>
              <a:rPr lang="en-US" dirty="0" smtClean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/>
            </a:r>
            <a:br>
              <a:rPr lang="fr-BE" dirty="0"/>
            </a:br>
            <a:r>
              <a:rPr lang="fr-FR" dirty="0"/>
              <a:t>Classification à l’aide de réseaux de neurones</a:t>
            </a:r>
            <a:endParaRPr lang="fr-BE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9DF1E7-F0D0-44EA-8C2B-5F30FF845AD1}"/>
              </a:ext>
            </a:extLst>
          </p:cNvPr>
          <p:cNvSpPr txBox="1"/>
          <p:nvPr/>
        </p:nvSpPr>
        <p:spPr>
          <a:xfrm>
            <a:off x="5292749" y="563433"/>
            <a:ext cx="16033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chemeClr val="bg1"/>
                </a:solidFill>
              </a:rPr>
              <a:t>Info-F-106</a:t>
            </a:r>
            <a:endParaRPr lang="fr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Description du </a:t>
            </a:r>
            <a:r>
              <a:rPr lang="en-US" dirty="0" err="1" smtClean="0"/>
              <a:t>projet</a:t>
            </a:r>
            <a:endParaRPr lang="en-US" dirty="0"/>
          </a:p>
          <a:p>
            <a:r>
              <a:rPr lang="en-US" dirty="0" err="1"/>
              <a:t>Problème</a:t>
            </a:r>
            <a:r>
              <a:rPr lang="en-US" dirty="0"/>
              <a:t> </a:t>
            </a:r>
            <a:r>
              <a:rPr lang="en-US" dirty="0" err="1" smtClean="0"/>
              <a:t>rencontré</a:t>
            </a:r>
            <a:endParaRPr lang="en-US" dirty="0" smtClean="0"/>
          </a:p>
          <a:p>
            <a:r>
              <a:rPr lang="en-US" dirty="0" err="1" smtClean="0"/>
              <a:t>Resultats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976765" y="2667203"/>
            <a:ext cx="5912662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</a:p>
          <a:p>
            <a:r>
              <a:rPr lang="en-US" dirty="0" smtClean="0"/>
              <a:t>MLP et multi-</a:t>
            </a:r>
            <a:r>
              <a:rPr lang="en-US" dirty="0" err="1" smtClean="0"/>
              <a:t>classe</a:t>
            </a:r>
            <a:endParaRPr lang="en-US" dirty="0" smtClean="0"/>
          </a:p>
          <a:p>
            <a:r>
              <a:rPr lang="en-US" dirty="0" err="1" smtClean="0"/>
              <a:t>Apprentissage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du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2" y="2634545"/>
            <a:ext cx="5912663" cy="280851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2" y="1700808"/>
            <a:ext cx="5114925" cy="425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82" y="2053233"/>
            <a:ext cx="49434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173" y="1988840"/>
            <a:ext cx="5669280" cy="4038600"/>
          </a:xfrm>
        </p:spPr>
        <p:txBody>
          <a:bodyPr/>
          <a:lstStyle/>
          <a:p>
            <a:r>
              <a:rPr lang="en-US" dirty="0" err="1" smtClean="0"/>
              <a:t>Normalisation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dérivé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/>
              <a:t>surentrainement</a:t>
            </a:r>
            <a:endParaRPr lang="en-US" dirty="0" smtClean="0"/>
          </a:p>
          <a:p>
            <a:pPr lvl="1"/>
            <a:r>
              <a:rPr lang="en-US" dirty="0" smtClean="0"/>
              <a:t>L2 regularization</a:t>
            </a:r>
          </a:p>
          <a:p>
            <a:pPr lvl="1"/>
            <a:r>
              <a:rPr lang="en-US" dirty="0" smtClean="0"/>
              <a:t>Dropout</a:t>
            </a:r>
          </a:p>
          <a:p>
            <a:pPr lvl="1"/>
            <a:r>
              <a:rPr lang="en-US" dirty="0" smtClean="0"/>
              <a:t>Max norm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rencontré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773932" y="3295857"/>
                <a:ext cx="2407582" cy="62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fr-FR" sz="2400" dirty="0" smtClean="0"/>
                  <a:t>data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BE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fr-B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3295857"/>
                <a:ext cx="2407582" cy="628442"/>
              </a:xfrm>
              <a:prstGeom prst="rect">
                <a:avLst/>
              </a:prstGeom>
              <a:blipFill rotWithShape="0">
                <a:blip r:embed="rId2"/>
                <a:stretch>
                  <a:fillRect l="-3797" t="-2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" y="2942483"/>
            <a:ext cx="5825949" cy="21313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" y="2708920"/>
            <a:ext cx="5820605" cy="28555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1836021"/>
            <a:ext cx="5568741" cy="41765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" y="1839979"/>
            <a:ext cx="5558185" cy="416863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1839979"/>
            <a:ext cx="5558185" cy="41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844824"/>
            <a:ext cx="3931959" cy="29489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844824"/>
            <a:ext cx="3941407" cy="29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916832"/>
            <a:ext cx="9144000" cy="4267200"/>
          </a:xfrm>
        </p:spPr>
        <p:txBody>
          <a:bodyPr/>
          <a:lstStyle/>
          <a:p>
            <a:r>
              <a:rPr lang="en-US" dirty="0" err="1"/>
              <a:t>Mes</a:t>
            </a:r>
            <a:r>
              <a:rPr lang="en-US" dirty="0"/>
              <a:t> impressions du </a:t>
            </a:r>
            <a:r>
              <a:rPr lang="en-US" dirty="0" err="1" smtClean="0"/>
              <a:t>projet</a:t>
            </a:r>
            <a:endParaRPr lang="en-US" dirty="0" smtClean="0"/>
          </a:p>
          <a:p>
            <a:r>
              <a:rPr lang="en-US" dirty="0" smtClean="0"/>
              <a:t>Limitation par le temps de </a:t>
            </a:r>
            <a:r>
              <a:rPr lang="en-US" dirty="0" err="1" smtClean="0"/>
              <a:t>calcule</a:t>
            </a:r>
            <a:endParaRPr lang="en-US" dirty="0" smtClean="0"/>
          </a:p>
          <a:p>
            <a:r>
              <a:rPr lang="en-US" dirty="0" smtClean="0"/>
              <a:t>Application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60</Words>
  <Application>Microsoft Office PowerPoint</Application>
  <PresentationFormat>Personnalisé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Cambria Math</vt:lpstr>
      <vt:lpstr>Century Gothic</vt:lpstr>
      <vt:lpstr>Wingdings 3</vt:lpstr>
      <vt:lpstr>Student presentation</vt:lpstr>
      <vt:lpstr> Classification à l’aide de réseaux de neurones</vt:lpstr>
      <vt:lpstr>Présentation </vt:lpstr>
      <vt:lpstr>Description du projet</vt:lpstr>
      <vt:lpstr>Problème rencontré</vt:lpstr>
      <vt:lpstr>Résultats</vt:lpstr>
      <vt:lpstr>Conclusion</vt:lpstr>
      <vt:lpstr>Questions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2018-04-25T13:23:51Z</dcterms:created>
  <dcterms:modified xsi:type="dcterms:W3CDTF">2018-05-02T10:38:43Z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