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23-Nov-17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23-Nov-17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23-Nov-17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23-Nov-17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23-Nov-17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23-Nov-17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23-Nov-17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23-Nov-17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23-Nov-17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23-Nov-17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23-Nov-17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23-Nov-17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8261-4AEC-4D58-8627-1ED922578C6B}"/>
              </a:ext>
            </a:extLst>
          </p:cNvPr>
          <p:cNvSpPr>
            <a:spLocks noGrp="1"/>
          </p:cNvSpPr>
          <p:nvPr>
            <p:ph type="ctrTitle"/>
          </p:nvPr>
        </p:nvSpPr>
        <p:spPr>
          <a:xfrm rot="21420000">
            <a:off x="951923" y="654540"/>
            <a:ext cx="9755187" cy="1740271"/>
          </a:xfrm>
        </p:spPr>
        <p:txBody>
          <a:bodyPr>
            <a:normAutofit/>
          </a:bodyPr>
          <a:lstStyle/>
          <a:p>
            <a:r>
              <a:rPr lang="en-US" sz="9600" dirty="0">
                <a:latin typeface="BadaBoom BB" panose="020B0603050302020204" pitchFamily="34" charset="0"/>
              </a:rPr>
              <a:t>MARVEL-FAN PAGE</a:t>
            </a:r>
          </a:p>
        </p:txBody>
      </p:sp>
      <p:sp>
        <p:nvSpPr>
          <p:cNvPr id="3" name="Subtitle 2">
            <a:extLst>
              <a:ext uri="{FF2B5EF4-FFF2-40B4-BE49-F238E27FC236}">
                <a16:creationId xmlns:a16="http://schemas.microsoft.com/office/drawing/2014/main" id="{B7E62048-8626-440D-BD7C-F543E90BE9BD}"/>
              </a:ext>
            </a:extLst>
          </p:cNvPr>
          <p:cNvSpPr>
            <a:spLocks noGrp="1"/>
          </p:cNvSpPr>
          <p:nvPr>
            <p:ph type="subTitle" idx="1"/>
          </p:nvPr>
        </p:nvSpPr>
        <p:spPr>
          <a:xfrm rot="21420000">
            <a:off x="1218406" y="2762010"/>
            <a:ext cx="9755187" cy="2122179"/>
          </a:xfrm>
        </p:spPr>
        <p:txBody>
          <a:bodyPr/>
          <a:lstStyle/>
          <a:p>
            <a:r>
              <a:rPr lang="en-US" dirty="0"/>
              <a:t>NIKITA HITESH - 01FB16ECS473</a:t>
            </a:r>
          </a:p>
          <a:p>
            <a:r>
              <a:rPr lang="en-US" dirty="0"/>
              <a:t>PARUL TEBRIWAL - 01FB16ECS475</a:t>
            </a:r>
          </a:p>
          <a:p>
            <a:r>
              <a:rPr lang="en-US" dirty="0"/>
              <a:t>AKSHITA MAHESHWARI - 01FB16ECS462</a:t>
            </a:r>
          </a:p>
        </p:txBody>
      </p:sp>
    </p:spTree>
    <p:extLst>
      <p:ext uri="{BB962C8B-B14F-4D97-AF65-F5344CB8AC3E}">
        <p14:creationId xmlns:p14="http://schemas.microsoft.com/office/powerpoint/2010/main" val="232681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AB64-1B94-4DE0-91FF-8FD568D937A1}"/>
              </a:ext>
            </a:extLst>
          </p:cNvPr>
          <p:cNvSpPr>
            <a:spLocks noGrp="1"/>
          </p:cNvSpPr>
          <p:nvPr>
            <p:ph type="title"/>
          </p:nvPr>
        </p:nvSpPr>
        <p:spPr/>
        <p:txBody>
          <a:bodyPr/>
          <a:lstStyle/>
          <a:p>
            <a:pPr algn="ctr"/>
            <a:r>
              <a:rPr lang="en-US" dirty="0">
                <a:latin typeface="BadaBoom BB" panose="020B0603050302020204" pitchFamily="34" charset="0"/>
              </a:rPr>
              <a:t>INTRODUCTION</a:t>
            </a:r>
          </a:p>
        </p:txBody>
      </p:sp>
      <p:sp>
        <p:nvSpPr>
          <p:cNvPr id="3" name="Content Placeholder 2">
            <a:extLst>
              <a:ext uri="{FF2B5EF4-FFF2-40B4-BE49-F238E27FC236}">
                <a16:creationId xmlns:a16="http://schemas.microsoft.com/office/drawing/2014/main" id="{0B3779F3-BDE6-4CB4-B837-8E62042B44B9}"/>
              </a:ext>
            </a:extLst>
          </p:cNvPr>
          <p:cNvSpPr>
            <a:spLocks noGrp="1"/>
          </p:cNvSpPr>
          <p:nvPr>
            <p:ph sz="quarter" idx="13"/>
          </p:nvPr>
        </p:nvSpPr>
        <p:spPr/>
        <p:txBody>
          <a:bodyPr>
            <a:normAutofit/>
          </a:bodyPr>
          <a:lstStyle/>
          <a:p>
            <a:pPr marL="0" indent="0" algn="ctr">
              <a:buNone/>
            </a:pPr>
            <a:r>
              <a:rPr lang="en-US" sz="2800" dirty="0"/>
              <a:t>Marvel entertainment is one of the world’s most prominent character based entertainment. The website contains its characters, movies and games related  to it. It’s basically about what marvel fans would like to see.</a:t>
            </a:r>
          </a:p>
        </p:txBody>
      </p:sp>
    </p:spTree>
    <p:extLst>
      <p:ext uri="{BB962C8B-B14F-4D97-AF65-F5344CB8AC3E}">
        <p14:creationId xmlns:p14="http://schemas.microsoft.com/office/powerpoint/2010/main" val="99337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3F97-9546-4222-9CE7-79CAA3B11DF0}"/>
              </a:ext>
            </a:extLst>
          </p:cNvPr>
          <p:cNvSpPr>
            <a:spLocks noGrp="1"/>
          </p:cNvSpPr>
          <p:nvPr>
            <p:ph type="title"/>
          </p:nvPr>
        </p:nvSpPr>
        <p:spPr/>
        <p:txBody>
          <a:bodyPr/>
          <a:lstStyle/>
          <a:p>
            <a:pPr algn="ctr"/>
            <a:r>
              <a:rPr lang="en-US" dirty="0">
                <a:latin typeface="BadaBoom BB" panose="020B0603050302020204" pitchFamily="34" charset="0"/>
              </a:rPr>
              <a:t>List of Technologies used:</a:t>
            </a:r>
          </a:p>
        </p:txBody>
      </p:sp>
      <p:sp>
        <p:nvSpPr>
          <p:cNvPr id="3" name="Content Placeholder 2">
            <a:extLst>
              <a:ext uri="{FF2B5EF4-FFF2-40B4-BE49-F238E27FC236}">
                <a16:creationId xmlns:a16="http://schemas.microsoft.com/office/drawing/2014/main" id="{11802870-6226-4270-ACA9-430A1D12495C}"/>
              </a:ext>
            </a:extLst>
          </p:cNvPr>
          <p:cNvSpPr>
            <a:spLocks noGrp="1"/>
          </p:cNvSpPr>
          <p:nvPr>
            <p:ph sz="quarter" idx="13"/>
          </p:nvPr>
        </p:nvSpPr>
        <p:spPr/>
        <p:txBody>
          <a:bodyPr/>
          <a:lstStyle/>
          <a:p>
            <a:r>
              <a:rPr lang="en-US" dirty="0"/>
              <a:t>1. HTML</a:t>
            </a:r>
          </a:p>
          <a:p>
            <a:r>
              <a:rPr lang="en-US" dirty="0"/>
              <a:t>2. CSS</a:t>
            </a:r>
          </a:p>
          <a:p>
            <a:r>
              <a:rPr lang="en-US" dirty="0"/>
              <a:t>3. JAVASCRIPT</a:t>
            </a:r>
          </a:p>
          <a:p>
            <a:r>
              <a:rPr lang="en-US" dirty="0"/>
              <a:t>4. PHP</a:t>
            </a:r>
          </a:p>
          <a:p>
            <a:r>
              <a:rPr lang="en-US" dirty="0"/>
              <a:t>5. CANVAS</a:t>
            </a:r>
          </a:p>
          <a:p>
            <a:r>
              <a:rPr lang="en-US" dirty="0"/>
              <a:t>6. WEBKIT</a:t>
            </a:r>
          </a:p>
        </p:txBody>
      </p:sp>
    </p:spTree>
    <p:extLst>
      <p:ext uri="{BB962C8B-B14F-4D97-AF65-F5344CB8AC3E}">
        <p14:creationId xmlns:p14="http://schemas.microsoft.com/office/powerpoint/2010/main" val="284078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D6EB-CAD5-4301-BC0C-BBEEE7390E9A}"/>
              </a:ext>
            </a:extLst>
          </p:cNvPr>
          <p:cNvSpPr>
            <a:spLocks noGrp="1"/>
          </p:cNvSpPr>
          <p:nvPr>
            <p:ph type="title"/>
          </p:nvPr>
        </p:nvSpPr>
        <p:spPr>
          <a:xfrm>
            <a:off x="685800" y="0"/>
            <a:ext cx="10396882" cy="874643"/>
          </a:xfrm>
        </p:spPr>
        <p:txBody>
          <a:bodyPr>
            <a:normAutofit fontScale="90000"/>
          </a:bodyPr>
          <a:lstStyle/>
          <a:p>
            <a:pPr algn="ctr"/>
            <a:r>
              <a:rPr lang="en-US" sz="6600" dirty="0"/>
              <a:t>Key Aspects:</a:t>
            </a:r>
          </a:p>
        </p:txBody>
      </p:sp>
      <p:sp>
        <p:nvSpPr>
          <p:cNvPr id="3" name="Content Placeholder 2">
            <a:extLst>
              <a:ext uri="{FF2B5EF4-FFF2-40B4-BE49-F238E27FC236}">
                <a16:creationId xmlns:a16="http://schemas.microsoft.com/office/drawing/2014/main" id="{563AA72C-D327-45B6-8193-F96439DB3BEC}"/>
              </a:ext>
            </a:extLst>
          </p:cNvPr>
          <p:cNvSpPr>
            <a:spLocks noGrp="1"/>
          </p:cNvSpPr>
          <p:nvPr>
            <p:ph sz="quarter" idx="13"/>
          </p:nvPr>
        </p:nvSpPr>
        <p:spPr>
          <a:xfrm>
            <a:off x="685800" y="874643"/>
            <a:ext cx="10394707" cy="4890053"/>
          </a:xfrm>
        </p:spPr>
        <p:txBody>
          <a:bodyPr>
            <a:normAutofit/>
          </a:bodyPr>
          <a:lstStyle/>
          <a:p>
            <a:r>
              <a:rPr lang="en-US" sz="1800" b="1" dirty="0">
                <a:latin typeface="Bell MT" panose="02020503060305020303" pitchFamily="18" charset="0"/>
              </a:rPr>
              <a:t>The homepage contains a marvel logo which refreshes the page basically we go back to the home page when ever we click on it.</a:t>
            </a:r>
          </a:p>
          <a:p>
            <a:r>
              <a:rPr lang="en-US" sz="1800" b="1" dirty="0">
                <a:latin typeface="Bell MT" panose="02020503060305020303" pitchFamily="18" charset="0"/>
              </a:rPr>
              <a:t> It contains a vertical side menu.</a:t>
            </a:r>
          </a:p>
          <a:p>
            <a:r>
              <a:rPr lang="en-US" sz="1800" b="1" dirty="0">
                <a:latin typeface="Bell MT" panose="02020503060305020303" pitchFamily="18" charset="0"/>
              </a:rPr>
              <a:t> The website has a page for canvas where people can </a:t>
            </a:r>
            <a:r>
              <a:rPr lang="en-US" sz="1800" b="1" dirty="0" err="1">
                <a:latin typeface="Bell MT" panose="02020503060305020303" pitchFamily="18" charset="0"/>
              </a:rPr>
              <a:t>colour</a:t>
            </a:r>
            <a:r>
              <a:rPr lang="en-US" sz="1800" b="1" dirty="0">
                <a:latin typeface="Bell MT" panose="02020503060305020303" pitchFamily="18" charset="0"/>
              </a:rPr>
              <a:t> the images of marvel characters.</a:t>
            </a:r>
          </a:p>
          <a:p>
            <a:r>
              <a:rPr lang="en-US" sz="1800" b="1" dirty="0">
                <a:latin typeface="Bell MT" panose="02020503060305020303" pitchFamily="18" charset="0"/>
              </a:rPr>
              <a:t> The website contains games, quiz, slideshows, a search bar.</a:t>
            </a:r>
          </a:p>
          <a:p>
            <a:r>
              <a:rPr lang="en-US" sz="1800" b="1" dirty="0">
                <a:latin typeface="Bell MT" panose="02020503060305020303" pitchFamily="18" charset="0"/>
              </a:rPr>
              <a:t> The page contains </a:t>
            </a:r>
            <a:r>
              <a:rPr lang="en-US" sz="1800" b="1" dirty="0" err="1">
                <a:latin typeface="Bell MT" panose="02020503060305020303" pitchFamily="18" charset="0"/>
              </a:rPr>
              <a:t>facebook</a:t>
            </a:r>
            <a:r>
              <a:rPr lang="en-US" sz="1800" b="1" dirty="0">
                <a:latin typeface="Bell MT" panose="02020503060305020303" pitchFamily="18" charset="0"/>
              </a:rPr>
              <a:t>, twitter and </a:t>
            </a:r>
            <a:r>
              <a:rPr lang="en-US" sz="1800" b="1" dirty="0" err="1">
                <a:latin typeface="Bell MT" panose="02020503060305020303" pitchFamily="18" charset="0"/>
              </a:rPr>
              <a:t>youtube</a:t>
            </a:r>
            <a:r>
              <a:rPr lang="en-US" sz="1800" b="1" dirty="0">
                <a:latin typeface="Bell MT" panose="02020503060305020303" pitchFamily="18" charset="0"/>
              </a:rPr>
              <a:t> icons which </a:t>
            </a:r>
            <a:r>
              <a:rPr lang="en-US" sz="1800" b="1" dirty="0" err="1">
                <a:latin typeface="Bell MT" panose="02020503060305020303" pitchFamily="18" charset="0"/>
              </a:rPr>
              <a:t>onclicking</a:t>
            </a:r>
            <a:r>
              <a:rPr lang="en-US" sz="1800" b="1" dirty="0">
                <a:latin typeface="Bell MT" panose="02020503060305020303" pitchFamily="18" charset="0"/>
              </a:rPr>
              <a:t> opens up their respective marvel pages on </a:t>
            </a:r>
            <a:r>
              <a:rPr lang="en-US" sz="1800" b="1" dirty="0" err="1">
                <a:latin typeface="Bell MT" panose="02020503060305020303" pitchFamily="18" charset="0"/>
              </a:rPr>
              <a:t>facebook</a:t>
            </a:r>
            <a:r>
              <a:rPr lang="en-US" sz="1800" b="1" dirty="0">
                <a:latin typeface="Bell MT" panose="02020503060305020303" pitchFamily="18" charset="0"/>
              </a:rPr>
              <a:t>, twitter and </a:t>
            </a:r>
            <a:r>
              <a:rPr lang="en-US" sz="1800" b="1" dirty="0" err="1">
                <a:latin typeface="Bell MT" panose="02020503060305020303" pitchFamily="18" charset="0"/>
              </a:rPr>
              <a:t>youtube</a:t>
            </a:r>
            <a:r>
              <a:rPr lang="en-US" sz="1800" b="1" dirty="0">
                <a:latin typeface="Bell MT" panose="02020503060305020303" pitchFamily="18" charset="0"/>
              </a:rPr>
              <a:t>.</a:t>
            </a:r>
          </a:p>
          <a:p>
            <a:r>
              <a:rPr lang="en-US" sz="1800" b="1" dirty="0">
                <a:latin typeface="Bell MT" panose="02020503060305020303" pitchFamily="18" charset="0"/>
              </a:rPr>
              <a:t>We even have a page for rating by the users.</a:t>
            </a:r>
          </a:p>
          <a:p>
            <a:r>
              <a:rPr lang="en-US" sz="1800" b="1" dirty="0">
                <a:latin typeface="Bell MT" panose="02020503060305020303" pitchFamily="18" charset="0"/>
              </a:rPr>
              <a:t> The website contains a login page where sessions and pattern matching has been used.</a:t>
            </a:r>
          </a:p>
        </p:txBody>
      </p:sp>
    </p:spTree>
    <p:extLst>
      <p:ext uri="{BB962C8B-B14F-4D97-AF65-F5344CB8AC3E}">
        <p14:creationId xmlns:p14="http://schemas.microsoft.com/office/powerpoint/2010/main" val="319004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081D-C478-458A-A4DA-C507F6E460C7}"/>
              </a:ext>
            </a:extLst>
          </p:cNvPr>
          <p:cNvSpPr>
            <a:spLocks noGrp="1"/>
          </p:cNvSpPr>
          <p:nvPr>
            <p:ph type="title"/>
          </p:nvPr>
        </p:nvSpPr>
        <p:spPr/>
        <p:txBody>
          <a:bodyPr/>
          <a:lstStyle/>
          <a:p>
            <a:pPr algn="ctr"/>
            <a:r>
              <a:rPr lang="en-US" sz="6000" dirty="0">
                <a:latin typeface="BadaBoom BB" panose="020B0603050302020204" pitchFamily="34" charset="0"/>
              </a:rPr>
              <a:t>Future</a:t>
            </a:r>
            <a:r>
              <a:rPr lang="en-US" dirty="0">
                <a:latin typeface="BadaBoom BB" panose="020B0603050302020204" pitchFamily="34" charset="0"/>
              </a:rPr>
              <a:t> Enhancements</a:t>
            </a:r>
          </a:p>
        </p:txBody>
      </p:sp>
      <p:sp>
        <p:nvSpPr>
          <p:cNvPr id="3" name="Content Placeholder 2">
            <a:extLst>
              <a:ext uri="{FF2B5EF4-FFF2-40B4-BE49-F238E27FC236}">
                <a16:creationId xmlns:a16="http://schemas.microsoft.com/office/drawing/2014/main" id="{CAC9392E-B868-425F-91F6-DC71A7AD77B4}"/>
              </a:ext>
            </a:extLst>
          </p:cNvPr>
          <p:cNvSpPr>
            <a:spLocks noGrp="1"/>
          </p:cNvSpPr>
          <p:nvPr>
            <p:ph sz="quarter" idx="13"/>
          </p:nvPr>
        </p:nvSpPr>
        <p:spPr/>
        <p:txBody>
          <a:bodyPr/>
          <a:lstStyle/>
          <a:p>
            <a:r>
              <a:rPr lang="en-US" dirty="0"/>
              <a:t>1. A page for merchandise of marvel products by the users can be made.</a:t>
            </a:r>
          </a:p>
          <a:p>
            <a:r>
              <a:rPr lang="en-US" dirty="0"/>
              <a:t>2. We can write the code using jQuery and Bootstrap which makes the code</a:t>
            </a:r>
          </a:p>
          <a:p>
            <a:r>
              <a:rPr lang="en-US" dirty="0"/>
              <a:t>simpler, smaller and more efficient.</a:t>
            </a:r>
          </a:p>
          <a:p>
            <a:r>
              <a:rPr lang="en-US" dirty="0"/>
              <a:t>3. More events can be added to the page.</a:t>
            </a:r>
          </a:p>
        </p:txBody>
      </p:sp>
    </p:spTree>
    <p:extLst>
      <p:ext uri="{BB962C8B-B14F-4D97-AF65-F5344CB8AC3E}">
        <p14:creationId xmlns:p14="http://schemas.microsoft.com/office/powerpoint/2010/main" val="57292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9A68-723E-49EB-B0FF-E7C32A8D9C3E}"/>
              </a:ext>
            </a:extLst>
          </p:cNvPr>
          <p:cNvSpPr>
            <a:spLocks noGrp="1"/>
          </p:cNvSpPr>
          <p:nvPr>
            <p:ph type="title"/>
          </p:nvPr>
        </p:nvSpPr>
        <p:spPr>
          <a:xfrm>
            <a:off x="685801" y="685800"/>
            <a:ext cx="10396882" cy="3713922"/>
          </a:xfrm>
        </p:spPr>
        <p:txBody>
          <a:bodyPr>
            <a:normAutofit/>
          </a:bodyPr>
          <a:lstStyle/>
          <a:p>
            <a:pPr algn="ctr"/>
            <a:r>
              <a:rPr lang="en-US" sz="16600" dirty="0">
                <a:latin typeface="BadaBoom BB" panose="020B0603050302020204" pitchFamily="34" charset="0"/>
              </a:rPr>
              <a:t>THANK YOU</a:t>
            </a:r>
          </a:p>
        </p:txBody>
      </p:sp>
    </p:spTree>
    <p:extLst>
      <p:ext uri="{BB962C8B-B14F-4D97-AF65-F5344CB8AC3E}">
        <p14:creationId xmlns:p14="http://schemas.microsoft.com/office/powerpoint/2010/main" val="4871711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28</TotalTime>
  <Words>248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BadaBoom BB</vt:lpstr>
      <vt:lpstr>Bell MT</vt:lpstr>
      <vt:lpstr>Impact</vt:lpstr>
      <vt:lpstr>Main Event</vt:lpstr>
      <vt:lpstr>MARVEL-FAN PAGE</vt:lpstr>
      <vt:lpstr>INTRODUCTION</vt:lpstr>
      <vt:lpstr>List of Technologies used:</vt:lpstr>
      <vt:lpstr>Key Aspects:</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MARVEL-FAN PAGE</dc:title>
  <dc:creator>NIKITA</dc:creator>
  <cp:lastModifiedBy>NIKITA</cp:lastModifiedBy>
  <cp:revision>2</cp:revision>
  <dcterms:created xsi:type="dcterms:W3CDTF">2017-11-23T04:53:18Z</dcterms:created>
  <dcterms:modified xsi:type="dcterms:W3CDTF">2017-11-23T05:22:00Z</dcterms:modified>
</cp:coreProperties>
</file>