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353" r:id="rId4"/>
    <p:sldId id="257" r:id="rId5"/>
    <p:sldId id="351" r:id="rId6"/>
    <p:sldId id="259" r:id="rId7"/>
    <p:sldId id="264" r:id="rId8"/>
    <p:sldId id="265" r:id="rId9"/>
    <p:sldId id="266" r:id="rId10"/>
    <p:sldId id="354" r:id="rId11"/>
    <p:sldId id="35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chramke" userId="53a4cb6352baac81" providerId="LiveId" clId="{A0996FB7-91EB-4B92-BD2C-64CA1DA04D52}"/>
    <pc:docChg chg="undo redo custSel addSld delSld modSld sldOrd">
      <pc:chgData name="Brian Schramke" userId="53a4cb6352baac81" providerId="LiveId" clId="{A0996FB7-91EB-4B92-BD2C-64CA1DA04D52}" dt="2019-12-05T17:48:14.482" v="1843" actId="20577"/>
      <pc:docMkLst>
        <pc:docMk/>
      </pc:docMkLst>
      <pc:sldChg chg="addSp modSp">
        <pc:chgData name="Brian Schramke" userId="53a4cb6352baac81" providerId="LiveId" clId="{A0996FB7-91EB-4B92-BD2C-64CA1DA04D52}" dt="2019-12-03T20:36:14.198" v="358" actId="20577"/>
        <pc:sldMkLst>
          <pc:docMk/>
          <pc:sldMk cId="3991304532" sldId="257"/>
        </pc:sldMkLst>
        <pc:spChg chg="mod">
          <ac:chgData name="Brian Schramke" userId="53a4cb6352baac81" providerId="LiveId" clId="{A0996FB7-91EB-4B92-BD2C-64CA1DA04D52}" dt="2019-12-03T20:36:14.198" v="358" actId="20577"/>
          <ac:spMkLst>
            <pc:docMk/>
            <pc:sldMk cId="3991304532" sldId="257"/>
            <ac:spMk id="2" creationId="{00000000-0000-0000-0000-000000000000}"/>
          </ac:spMkLst>
        </pc:spChg>
        <pc:spChg chg="add mod">
          <ac:chgData name="Brian Schramke" userId="53a4cb6352baac81" providerId="LiveId" clId="{A0996FB7-91EB-4B92-BD2C-64CA1DA04D52}" dt="2019-12-03T20:35:52.456" v="348" actId="20577"/>
          <ac:spMkLst>
            <pc:docMk/>
            <pc:sldMk cId="3991304532" sldId="257"/>
            <ac:spMk id="3" creationId="{B6484E6E-BC42-4CB3-B19B-EF2955AA245A}"/>
          </ac:spMkLst>
        </pc:spChg>
        <pc:picChg chg="mod">
          <ac:chgData name="Brian Schramke" userId="53a4cb6352baac81" providerId="LiveId" clId="{A0996FB7-91EB-4B92-BD2C-64CA1DA04D52}" dt="2019-12-03T20:34:52.819" v="344" actId="1076"/>
          <ac:picMkLst>
            <pc:docMk/>
            <pc:sldMk cId="3991304532" sldId="257"/>
            <ac:picMk id="10" creationId="{C35F18E9-5B92-40C4-ADF0-2A0A332A4BEF}"/>
          </ac:picMkLst>
        </pc:picChg>
      </pc:sldChg>
      <pc:sldChg chg="modSp ord">
        <pc:chgData name="Brian Schramke" userId="53a4cb6352baac81" providerId="LiveId" clId="{A0996FB7-91EB-4B92-BD2C-64CA1DA04D52}" dt="2019-12-03T21:29:38.385" v="1353"/>
        <pc:sldMkLst>
          <pc:docMk/>
          <pc:sldMk cId="2852121027" sldId="259"/>
        </pc:sldMkLst>
        <pc:picChg chg="mod">
          <ac:chgData name="Brian Schramke" userId="53a4cb6352baac81" providerId="LiveId" clId="{A0996FB7-91EB-4B92-BD2C-64CA1DA04D52}" dt="2019-12-03T20:55:59.800" v="749" actId="1036"/>
          <ac:picMkLst>
            <pc:docMk/>
            <pc:sldMk cId="2852121027" sldId="259"/>
            <ac:picMk id="6" creationId="{E1CE24BE-D1D6-44C2-8CBA-A166AAE45A63}"/>
          </ac:picMkLst>
        </pc:picChg>
        <pc:picChg chg="mod">
          <ac:chgData name="Brian Schramke" userId="53a4cb6352baac81" providerId="LiveId" clId="{A0996FB7-91EB-4B92-BD2C-64CA1DA04D52}" dt="2019-12-03T20:55:59.800" v="749" actId="1036"/>
          <ac:picMkLst>
            <pc:docMk/>
            <pc:sldMk cId="2852121027" sldId="259"/>
            <ac:picMk id="13" creationId="{7BD6CB09-53E0-4710-9A95-673B338EBA23}"/>
          </ac:picMkLst>
        </pc:picChg>
      </pc:sldChg>
      <pc:sldChg chg="modSp">
        <pc:chgData name="Brian Schramke" userId="53a4cb6352baac81" providerId="LiveId" clId="{A0996FB7-91EB-4B92-BD2C-64CA1DA04D52}" dt="2019-12-05T17:34:56.277" v="1739" actId="20577"/>
        <pc:sldMkLst>
          <pc:docMk/>
          <pc:sldMk cId="637576355" sldId="260"/>
        </pc:sldMkLst>
        <pc:spChg chg="mod">
          <ac:chgData name="Brian Schramke" userId="53a4cb6352baac81" providerId="LiveId" clId="{A0996FB7-91EB-4B92-BD2C-64CA1DA04D52}" dt="2019-12-05T17:34:56.277" v="1739" actId="20577"/>
          <ac:spMkLst>
            <pc:docMk/>
            <pc:sldMk cId="637576355" sldId="260"/>
            <ac:spMk id="8" creationId="{00000000-0000-0000-0000-000000000000}"/>
          </ac:spMkLst>
        </pc:spChg>
      </pc:sldChg>
      <pc:sldChg chg="addSp delSp modSp ord">
        <pc:chgData name="Brian Schramke" userId="53a4cb6352baac81" providerId="LiveId" clId="{A0996FB7-91EB-4B92-BD2C-64CA1DA04D52}" dt="2019-12-05T17:35:11.328" v="1756" actId="20577"/>
        <pc:sldMkLst>
          <pc:docMk/>
          <pc:sldMk cId="1487458779" sldId="264"/>
        </pc:sldMkLst>
        <pc:spChg chg="mod">
          <ac:chgData name="Brian Schramke" userId="53a4cb6352baac81" providerId="LiveId" clId="{A0996FB7-91EB-4B92-BD2C-64CA1DA04D52}" dt="2019-12-05T17:35:11.328" v="1756" actId="20577"/>
          <ac:spMkLst>
            <pc:docMk/>
            <pc:sldMk cId="1487458779" sldId="264"/>
            <ac:spMk id="4" creationId="{00000000-0000-0000-0000-000000000000}"/>
          </ac:spMkLst>
        </pc:spChg>
        <pc:spChg chg="del mod">
          <ac:chgData name="Brian Schramke" userId="53a4cb6352baac81" providerId="LiveId" clId="{A0996FB7-91EB-4B92-BD2C-64CA1DA04D52}" dt="2019-12-03T21:18:52.709" v="1339" actId="478"/>
          <ac:spMkLst>
            <pc:docMk/>
            <pc:sldMk cId="1487458779" sldId="264"/>
            <ac:spMk id="9" creationId="{49383C99-E2B2-402D-AE1A-B7D54A053A1C}"/>
          </ac:spMkLst>
        </pc:spChg>
        <pc:picChg chg="add del mod">
          <ac:chgData name="Brian Schramke" userId="53a4cb6352baac81" providerId="LiveId" clId="{A0996FB7-91EB-4B92-BD2C-64CA1DA04D52}" dt="2019-12-03T21:18:49.475" v="1338" actId="478"/>
          <ac:picMkLst>
            <pc:docMk/>
            <pc:sldMk cId="1487458779" sldId="264"/>
            <ac:picMk id="2" creationId="{725D7583-B2AE-4747-8BA2-5710F857AB75}"/>
          </ac:picMkLst>
        </pc:picChg>
        <pc:picChg chg="add del mod">
          <ac:chgData name="Brian Schramke" userId="53a4cb6352baac81" providerId="LiveId" clId="{A0996FB7-91EB-4B92-BD2C-64CA1DA04D52}" dt="2019-12-03T18:46:49.426" v="39" actId="478"/>
          <ac:picMkLst>
            <pc:docMk/>
            <pc:sldMk cId="1487458779" sldId="264"/>
            <ac:picMk id="5" creationId="{FD937BF7-EB6C-454E-83A1-7E8DB89D56DE}"/>
          </ac:picMkLst>
        </pc:picChg>
        <pc:picChg chg="add mod">
          <ac:chgData name="Brian Schramke" userId="53a4cb6352baac81" providerId="LiveId" clId="{A0996FB7-91EB-4B92-BD2C-64CA1DA04D52}" dt="2019-12-03T18:48:12.774" v="66" actId="1076"/>
          <ac:picMkLst>
            <pc:docMk/>
            <pc:sldMk cId="1487458779" sldId="264"/>
            <ac:picMk id="6" creationId="{AE46E739-DD62-4934-A656-C5A809459C40}"/>
          </ac:picMkLst>
        </pc:picChg>
      </pc:sldChg>
      <pc:sldChg chg="addSp delSp modSp">
        <pc:chgData name="Brian Schramke" userId="53a4cb6352baac81" providerId="LiveId" clId="{A0996FB7-91EB-4B92-BD2C-64CA1DA04D52}" dt="2019-12-05T17:35:20.811" v="1777" actId="20577"/>
        <pc:sldMkLst>
          <pc:docMk/>
          <pc:sldMk cId="1913592351" sldId="265"/>
        </pc:sldMkLst>
        <pc:spChg chg="mod">
          <ac:chgData name="Brian Schramke" userId="53a4cb6352baac81" providerId="LiveId" clId="{A0996FB7-91EB-4B92-BD2C-64CA1DA04D52}" dt="2019-12-05T17:35:20.811" v="1777" actId="20577"/>
          <ac:spMkLst>
            <pc:docMk/>
            <pc:sldMk cId="1913592351" sldId="265"/>
            <ac:spMk id="2" creationId="{9A9300EE-B097-4E7F-947E-D02AC10FBAFD}"/>
          </ac:spMkLst>
        </pc:spChg>
        <pc:spChg chg="del mod">
          <ac:chgData name="Brian Schramke" userId="53a4cb6352baac81" providerId="LiveId" clId="{A0996FB7-91EB-4B92-BD2C-64CA1DA04D52}" dt="2019-12-03T18:36:18.895" v="12" actId="478"/>
          <ac:spMkLst>
            <pc:docMk/>
            <pc:sldMk cId="1913592351" sldId="265"/>
            <ac:spMk id="3" creationId="{91EA8104-38EE-45BE-9556-274F3C1D87B0}"/>
          </ac:spMkLst>
        </pc:spChg>
        <pc:spChg chg="del">
          <ac:chgData name="Brian Schramke" userId="53a4cb6352baac81" providerId="LiveId" clId="{A0996FB7-91EB-4B92-BD2C-64CA1DA04D52}" dt="2019-12-03T18:39:29.609" v="20" actId="478"/>
          <ac:spMkLst>
            <pc:docMk/>
            <pc:sldMk cId="1913592351" sldId="265"/>
            <ac:spMk id="4" creationId="{51E8F3DD-B900-405A-BF79-F3877502EF2F}"/>
          </ac:spMkLst>
        </pc:spChg>
        <pc:spChg chg="add del mod">
          <ac:chgData name="Brian Schramke" userId="53a4cb6352baac81" providerId="LiveId" clId="{A0996FB7-91EB-4B92-BD2C-64CA1DA04D52}" dt="2019-12-03T18:39:32.682" v="21" actId="478"/>
          <ac:spMkLst>
            <pc:docMk/>
            <pc:sldMk cId="1913592351" sldId="265"/>
            <ac:spMk id="10" creationId="{92B8A881-17BA-4D6A-8BC7-6D1A9C2DAD1E}"/>
          </ac:spMkLst>
        </pc:spChg>
        <pc:spChg chg="add mod">
          <ac:chgData name="Brian Schramke" userId="53a4cb6352baac81" providerId="LiveId" clId="{A0996FB7-91EB-4B92-BD2C-64CA1DA04D52}" dt="2019-12-03T19:24:24.014" v="210" actId="164"/>
          <ac:spMkLst>
            <pc:docMk/>
            <pc:sldMk cId="1913592351" sldId="265"/>
            <ac:spMk id="12" creationId="{394E759C-FBE8-4697-B46E-826679E2295D}"/>
          </ac:spMkLst>
        </pc:spChg>
        <pc:spChg chg="add mod">
          <ac:chgData name="Brian Schramke" userId="53a4cb6352baac81" providerId="LiveId" clId="{A0996FB7-91EB-4B92-BD2C-64CA1DA04D52}" dt="2019-12-03T19:24:35.393" v="211" actId="164"/>
          <ac:spMkLst>
            <pc:docMk/>
            <pc:sldMk cId="1913592351" sldId="265"/>
            <ac:spMk id="13" creationId="{991F482E-C44C-45D4-A7E8-84E325F57778}"/>
          </ac:spMkLst>
        </pc:spChg>
        <pc:spChg chg="add mod">
          <ac:chgData name="Brian Schramke" userId="53a4cb6352baac81" providerId="LiveId" clId="{A0996FB7-91EB-4B92-BD2C-64CA1DA04D52}" dt="2019-12-03T20:48:17.672" v="627" actId="14100"/>
          <ac:spMkLst>
            <pc:docMk/>
            <pc:sldMk cId="1913592351" sldId="265"/>
            <ac:spMk id="14" creationId="{62A8B743-80BA-4727-A0F5-614937FB8F0E}"/>
          </ac:spMkLst>
        </pc:spChg>
        <pc:grpChg chg="add mod">
          <ac:chgData name="Brian Schramke" userId="53a4cb6352baac81" providerId="LiveId" clId="{A0996FB7-91EB-4B92-BD2C-64CA1DA04D52}" dt="2019-12-03T19:26:24.797" v="264" actId="1076"/>
          <ac:grpSpMkLst>
            <pc:docMk/>
            <pc:sldMk cId="1913592351" sldId="265"/>
            <ac:grpSpMk id="17" creationId="{85CBE0CF-E5CE-4529-B86B-C85DE6D95BE0}"/>
          </ac:grpSpMkLst>
        </pc:grpChg>
        <pc:grpChg chg="add mod">
          <ac:chgData name="Brian Schramke" userId="53a4cb6352baac81" providerId="LiveId" clId="{A0996FB7-91EB-4B92-BD2C-64CA1DA04D52}" dt="2019-12-03T19:26:22.072" v="263" actId="1076"/>
          <ac:grpSpMkLst>
            <pc:docMk/>
            <pc:sldMk cId="1913592351" sldId="265"/>
            <ac:grpSpMk id="18" creationId="{250832E3-0C61-464D-9FF5-982E38FB3A9C}"/>
          </ac:grpSpMkLst>
        </pc:grpChg>
        <pc:picChg chg="add mod modCrop">
          <ac:chgData name="Brian Schramke" userId="53a4cb6352baac81" providerId="LiveId" clId="{A0996FB7-91EB-4B92-BD2C-64CA1DA04D52}" dt="2019-12-03T19:24:35.393" v="211" actId="164"/>
          <ac:picMkLst>
            <pc:docMk/>
            <pc:sldMk cId="1913592351" sldId="265"/>
            <ac:picMk id="7" creationId="{C2BDCA2E-5199-4E0B-B500-6A09DC996719}"/>
          </ac:picMkLst>
        </pc:picChg>
        <pc:picChg chg="add del mod modCrop">
          <ac:chgData name="Brian Schramke" userId="53a4cb6352baac81" providerId="LiveId" clId="{A0996FB7-91EB-4B92-BD2C-64CA1DA04D52}" dt="2019-12-03T18:43:04.760" v="24" actId="478"/>
          <ac:picMkLst>
            <pc:docMk/>
            <pc:sldMk cId="1913592351" sldId="265"/>
            <ac:picMk id="8" creationId="{A1A64871-2213-4ED2-9E54-5C51AB940A73}"/>
          </ac:picMkLst>
        </pc:picChg>
        <pc:picChg chg="add del mod modCrop">
          <ac:chgData name="Brian Schramke" userId="53a4cb6352baac81" providerId="LiveId" clId="{A0996FB7-91EB-4B92-BD2C-64CA1DA04D52}" dt="2019-12-03T19:19:57.418" v="174" actId="478"/>
          <ac:picMkLst>
            <pc:docMk/>
            <pc:sldMk cId="1913592351" sldId="265"/>
            <ac:picMk id="11" creationId="{649C4E35-1A3D-4616-823E-F7FADFBA629F}"/>
          </ac:picMkLst>
        </pc:picChg>
        <pc:picChg chg="add del mod modCrop">
          <ac:chgData name="Brian Schramke" userId="53a4cb6352baac81" providerId="LiveId" clId="{A0996FB7-91EB-4B92-BD2C-64CA1DA04D52}" dt="2019-12-03T19:22:33.051" v="184" actId="478"/>
          <ac:picMkLst>
            <pc:docMk/>
            <pc:sldMk cId="1913592351" sldId="265"/>
            <ac:picMk id="15" creationId="{B793886D-48D9-4E00-BC2C-371C87D2306C}"/>
          </ac:picMkLst>
        </pc:picChg>
        <pc:picChg chg="add mod modCrop">
          <ac:chgData name="Brian Schramke" userId="53a4cb6352baac81" providerId="LiveId" clId="{A0996FB7-91EB-4B92-BD2C-64CA1DA04D52}" dt="2019-12-03T19:24:24.014" v="210" actId="164"/>
          <ac:picMkLst>
            <pc:docMk/>
            <pc:sldMk cId="1913592351" sldId="265"/>
            <ac:picMk id="16" creationId="{FC3C4550-9FE5-4313-9A9E-930908210F2E}"/>
          </ac:picMkLst>
        </pc:picChg>
      </pc:sldChg>
      <pc:sldChg chg="addSp delSp modSp add">
        <pc:chgData name="Brian Schramke" userId="53a4cb6352baac81" providerId="LiveId" clId="{A0996FB7-91EB-4B92-BD2C-64CA1DA04D52}" dt="2019-12-05T17:35:49.178" v="1797" actId="20577"/>
        <pc:sldMkLst>
          <pc:docMk/>
          <pc:sldMk cId="4246487489" sldId="266"/>
        </pc:sldMkLst>
        <pc:spChg chg="mod">
          <ac:chgData name="Brian Schramke" userId="53a4cb6352baac81" providerId="LiveId" clId="{A0996FB7-91EB-4B92-BD2C-64CA1DA04D52}" dt="2019-12-05T17:35:49.178" v="1797" actId="20577"/>
          <ac:spMkLst>
            <pc:docMk/>
            <pc:sldMk cId="4246487489" sldId="266"/>
            <ac:spMk id="2" creationId="{3E6DFFCB-850B-4046-81B7-0C1DF3C086B7}"/>
          </ac:spMkLst>
        </pc:spChg>
        <pc:spChg chg="del">
          <ac:chgData name="Brian Schramke" userId="53a4cb6352baac81" providerId="LiveId" clId="{A0996FB7-91EB-4B92-BD2C-64CA1DA04D52}" dt="2019-12-03T19:35:02.813" v="268" actId="478"/>
          <ac:spMkLst>
            <pc:docMk/>
            <pc:sldMk cId="4246487489" sldId="266"/>
            <ac:spMk id="3" creationId="{760F56A0-E3F3-41F0-A2C0-2EB42678CF48}"/>
          </ac:spMkLst>
        </pc:spChg>
        <pc:spChg chg="del">
          <ac:chgData name="Brian Schramke" userId="53a4cb6352baac81" providerId="LiveId" clId="{A0996FB7-91EB-4B92-BD2C-64CA1DA04D52}" dt="2019-12-03T19:35:03.998" v="269" actId="478"/>
          <ac:spMkLst>
            <pc:docMk/>
            <pc:sldMk cId="4246487489" sldId="266"/>
            <ac:spMk id="4" creationId="{037343F1-67F7-496F-A0CE-75EFE56848AD}"/>
          </ac:spMkLst>
        </pc:spChg>
        <pc:spChg chg="add mod">
          <ac:chgData name="Brian Schramke" userId="53a4cb6352baac81" providerId="LiveId" clId="{A0996FB7-91EB-4B92-BD2C-64CA1DA04D52}" dt="2019-12-03T20:54:57.915" v="730" actId="1076"/>
          <ac:spMkLst>
            <pc:docMk/>
            <pc:sldMk cId="4246487489" sldId="266"/>
            <ac:spMk id="9" creationId="{60AC84F9-451A-460C-9C23-7DB3EA6B161F}"/>
          </ac:spMkLst>
        </pc:spChg>
        <pc:picChg chg="add del mod">
          <ac:chgData name="Brian Schramke" userId="53a4cb6352baac81" providerId="LiveId" clId="{A0996FB7-91EB-4B92-BD2C-64CA1DA04D52}" dt="2019-12-05T17:17:10.617" v="1564" actId="478"/>
          <ac:picMkLst>
            <pc:docMk/>
            <pc:sldMk cId="4246487489" sldId="266"/>
            <ac:picMk id="3" creationId="{FA3BF63F-9378-4E88-A939-DAB517745BE0}"/>
          </ac:picMkLst>
        </pc:picChg>
        <pc:picChg chg="add mod">
          <ac:chgData name="Brian Schramke" userId="53a4cb6352baac81" providerId="LiveId" clId="{A0996FB7-91EB-4B92-BD2C-64CA1DA04D52}" dt="2019-12-05T17:17:15.974" v="1566" actId="1076"/>
          <ac:picMkLst>
            <pc:docMk/>
            <pc:sldMk cId="4246487489" sldId="266"/>
            <ac:picMk id="4" creationId="{723048C7-BE4D-48B1-B082-61E7A5F86159}"/>
          </ac:picMkLst>
        </pc:picChg>
        <pc:picChg chg="add del mod">
          <ac:chgData name="Brian Schramke" userId="53a4cb6352baac81" providerId="LiveId" clId="{A0996FB7-91EB-4B92-BD2C-64CA1DA04D52}" dt="2019-12-03T19:45:08.203" v="275" actId="478"/>
          <ac:picMkLst>
            <pc:docMk/>
            <pc:sldMk cId="4246487489" sldId="266"/>
            <ac:picMk id="7" creationId="{F8C0F03F-C6ED-496F-A5F6-613D7C3C03D0}"/>
          </ac:picMkLst>
        </pc:picChg>
        <pc:picChg chg="add del mod">
          <ac:chgData name="Brian Schramke" userId="53a4cb6352baac81" providerId="LiveId" clId="{A0996FB7-91EB-4B92-BD2C-64CA1DA04D52}" dt="2019-12-05T16:56:15.631" v="1559" actId="478"/>
          <ac:picMkLst>
            <pc:docMk/>
            <pc:sldMk cId="4246487489" sldId="266"/>
            <ac:picMk id="8" creationId="{498767E1-149F-4EC8-AC49-14AE3EC89E62}"/>
          </ac:picMkLst>
        </pc:picChg>
      </pc:sldChg>
      <pc:sldChg chg="del setBg">
        <pc:chgData name="Brian Schramke" userId="53a4cb6352baac81" providerId="LiveId" clId="{A0996FB7-91EB-4B92-BD2C-64CA1DA04D52}" dt="2019-12-03T21:02:28.151" v="788" actId="2696"/>
        <pc:sldMkLst>
          <pc:docMk/>
          <pc:sldMk cId="971976701" sldId="350"/>
        </pc:sldMkLst>
      </pc:sldChg>
      <pc:sldChg chg="add del">
        <pc:chgData name="Brian Schramke" userId="53a4cb6352baac81" providerId="LiveId" clId="{A0996FB7-91EB-4B92-BD2C-64CA1DA04D52}" dt="2019-12-03T21:01:10.841" v="753"/>
        <pc:sldMkLst>
          <pc:docMk/>
          <pc:sldMk cId="2267632414" sldId="351"/>
        </pc:sldMkLst>
      </pc:sldChg>
      <pc:sldChg chg="addSp delSp modSp add">
        <pc:chgData name="Brian Schramke" userId="53a4cb6352baac81" providerId="LiveId" clId="{A0996FB7-91EB-4B92-BD2C-64CA1DA04D52}" dt="2019-12-03T21:03:20.684" v="800" actId="14100"/>
        <pc:sldMkLst>
          <pc:docMk/>
          <pc:sldMk cId="4120713588" sldId="351"/>
        </pc:sldMkLst>
        <pc:spChg chg="mod">
          <ac:chgData name="Brian Schramke" userId="53a4cb6352baac81" providerId="LiveId" clId="{A0996FB7-91EB-4B92-BD2C-64CA1DA04D52}" dt="2019-12-03T21:02:03.724" v="785" actId="20577"/>
          <ac:spMkLst>
            <pc:docMk/>
            <pc:sldMk cId="4120713588" sldId="351"/>
            <ac:spMk id="2" creationId="{9D8F061E-7DDB-4FDA-9E02-6667FF8B0506}"/>
          </ac:spMkLst>
        </pc:spChg>
        <pc:spChg chg="del">
          <ac:chgData name="Brian Schramke" userId="53a4cb6352baac81" providerId="LiveId" clId="{A0996FB7-91EB-4B92-BD2C-64CA1DA04D52}" dt="2019-12-03T21:01:44.852" v="756" actId="478"/>
          <ac:spMkLst>
            <pc:docMk/>
            <pc:sldMk cId="4120713588" sldId="351"/>
            <ac:spMk id="3" creationId="{6080CED6-29B3-4AD1-8DC2-15AB441A0A9D}"/>
          </ac:spMkLst>
        </pc:spChg>
        <pc:spChg chg="add mod">
          <ac:chgData name="Brian Schramke" userId="53a4cb6352baac81" providerId="LiveId" clId="{A0996FB7-91EB-4B92-BD2C-64CA1DA04D52}" dt="2019-12-03T21:03:05.708" v="797" actId="1076"/>
          <ac:spMkLst>
            <pc:docMk/>
            <pc:sldMk cId="4120713588" sldId="351"/>
            <ac:spMk id="6" creationId="{5E21E242-DC07-4CF1-8DE8-0D8C14ADD600}"/>
          </ac:spMkLst>
        </pc:spChg>
        <pc:spChg chg="add mod">
          <ac:chgData name="Brian Schramke" userId="53a4cb6352baac81" providerId="LiveId" clId="{A0996FB7-91EB-4B92-BD2C-64CA1DA04D52}" dt="2019-12-03T21:03:20.684" v="800" actId="14100"/>
          <ac:spMkLst>
            <pc:docMk/>
            <pc:sldMk cId="4120713588" sldId="351"/>
            <ac:spMk id="7" creationId="{21608833-614D-474F-B1CD-BFB7ABBC0C6E}"/>
          </ac:spMkLst>
        </pc:spChg>
        <pc:cxnChg chg="add mod">
          <ac:chgData name="Brian Schramke" userId="53a4cb6352baac81" providerId="LiveId" clId="{A0996FB7-91EB-4B92-BD2C-64CA1DA04D52}" dt="2019-12-03T21:03:09.365" v="798" actId="1076"/>
          <ac:cxnSpMkLst>
            <pc:docMk/>
            <pc:sldMk cId="4120713588" sldId="351"/>
            <ac:cxnSpMk id="9" creationId="{C775669F-7EA3-4CDC-9463-1381FB39C0AE}"/>
          </ac:cxnSpMkLst>
        </pc:cxnChg>
      </pc:sldChg>
      <pc:sldChg chg="addSp delSp modSp add modTransition">
        <pc:chgData name="Brian Schramke" userId="53a4cb6352baac81" providerId="LiveId" clId="{A0996FB7-91EB-4B92-BD2C-64CA1DA04D52}" dt="2019-12-03T21:11:19.776" v="823"/>
        <pc:sldMkLst>
          <pc:docMk/>
          <pc:sldMk cId="3358189802" sldId="352"/>
        </pc:sldMkLst>
        <pc:spChg chg="mod">
          <ac:chgData name="Brian Schramke" userId="53a4cb6352baac81" providerId="LiveId" clId="{A0996FB7-91EB-4B92-BD2C-64CA1DA04D52}" dt="2019-12-03T21:09:15.761" v="822" actId="20577"/>
          <ac:spMkLst>
            <pc:docMk/>
            <pc:sldMk cId="3358189802" sldId="352"/>
            <ac:spMk id="2" creationId="{CD90B798-1F13-4FF9-BA9F-B9E7C221EDB2}"/>
          </ac:spMkLst>
        </pc:spChg>
        <pc:spChg chg="del">
          <ac:chgData name="Brian Schramke" userId="53a4cb6352baac81" providerId="LiveId" clId="{A0996FB7-91EB-4B92-BD2C-64CA1DA04D52}" dt="2019-12-03T21:08:54.238" v="802" actId="478"/>
          <ac:spMkLst>
            <pc:docMk/>
            <pc:sldMk cId="3358189802" sldId="352"/>
            <ac:spMk id="3" creationId="{9576993A-D255-44A9-BF84-D623434533E7}"/>
          </ac:spMkLst>
        </pc:spChg>
        <pc:spChg chg="del">
          <ac:chgData name="Brian Schramke" userId="53a4cb6352baac81" providerId="LiveId" clId="{A0996FB7-91EB-4B92-BD2C-64CA1DA04D52}" dt="2019-12-03T21:08:56.656" v="803" actId="478"/>
          <ac:spMkLst>
            <pc:docMk/>
            <pc:sldMk cId="3358189802" sldId="352"/>
            <ac:spMk id="4" creationId="{CE2B4CEB-6112-4CDA-BDFB-7D2C9D5220C6}"/>
          </ac:spMkLst>
        </pc:spChg>
        <pc:picChg chg="add mod">
          <ac:chgData name="Brian Schramke" userId="53a4cb6352baac81" providerId="LiveId" clId="{A0996FB7-91EB-4B92-BD2C-64CA1DA04D52}" dt="2019-12-03T21:09:10.025" v="807" actId="1076"/>
          <ac:picMkLst>
            <pc:docMk/>
            <pc:sldMk cId="3358189802" sldId="352"/>
            <ac:picMk id="7" creationId="{D8934D14-A682-4DA6-B4F6-43B0C4502A9D}"/>
          </ac:picMkLst>
        </pc:picChg>
      </pc:sldChg>
      <pc:sldChg chg="modSp add ord">
        <pc:chgData name="Brian Schramke" userId="53a4cb6352baac81" providerId="LiveId" clId="{A0996FB7-91EB-4B92-BD2C-64CA1DA04D52}" dt="2019-12-03T21:18:33.373" v="1337" actId="20577"/>
        <pc:sldMkLst>
          <pc:docMk/>
          <pc:sldMk cId="4102149184" sldId="353"/>
        </pc:sldMkLst>
        <pc:spChg chg="mod">
          <ac:chgData name="Brian Schramke" userId="53a4cb6352baac81" providerId="LiveId" clId="{A0996FB7-91EB-4B92-BD2C-64CA1DA04D52}" dt="2019-12-03T21:12:51.998" v="914" actId="313"/>
          <ac:spMkLst>
            <pc:docMk/>
            <pc:sldMk cId="4102149184" sldId="353"/>
            <ac:spMk id="2" creationId="{5D718E1E-4F86-4DCB-9FB7-F90F9E2DEC50}"/>
          </ac:spMkLst>
        </pc:spChg>
        <pc:spChg chg="mod">
          <ac:chgData name="Brian Schramke" userId="53a4cb6352baac81" providerId="LiveId" clId="{A0996FB7-91EB-4B92-BD2C-64CA1DA04D52}" dt="2019-12-03T21:18:33.373" v="1337" actId="20577"/>
          <ac:spMkLst>
            <pc:docMk/>
            <pc:sldMk cId="4102149184" sldId="353"/>
            <ac:spMk id="3" creationId="{B2CAE0D4-0AEE-4472-A7DB-42E0B3CF196D}"/>
          </ac:spMkLst>
        </pc:spChg>
      </pc:sldChg>
      <pc:sldChg chg="addSp delSp modSp add">
        <pc:chgData name="Brian Schramke" userId="53a4cb6352baac81" providerId="LiveId" clId="{A0996FB7-91EB-4B92-BD2C-64CA1DA04D52}" dt="2019-12-05T17:48:14.482" v="1843" actId="20577"/>
        <pc:sldMkLst>
          <pc:docMk/>
          <pc:sldMk cId="1180679617" sldId="354"/>
        </pc:sldMkLst>
        <pc:spChg chg="mod">
          <ac:chgData name="Brian Schramke" userId="53a4cb6352baac81" providerId="LiveId" clId="{A0996FB7-91EB-4B92-BD2C-64CA1DA04D52}" dt="2019-12-05T17:36:05.892" v="1841" actId="313"/>
          <ac:spMkLst>
            <pc:docMk/>
            <pc:sldMk cId="1180679617" sldId="354"/>
            <ac:spMk id="2" creationId="{8DC1A575-BC05-4CE7-93DF-819EEC7401CB}"/>
          </ac:spMkLst>
        </pc:spChg>
        <pc:spChg chg="del">
          <ac:chgData name="Brian Schramke" userId="53a4cb6352baac81" providerId="LiveId" clId="{A0996FB7-91EB-4B92-BD2C-64CA1DA04D52}" dt="2019-12-03T21:21:59.263" v="1349" actId="478"/>
          <ac:spMkLst>
            <pc:docMk/>
            <pc:sldMk cId="1180679617" sldId="354"/>
            <ac:spMk id="3" creationId="{D5C5BD14-035E-4EA0-81F3-9C8CFB995CE7}"/>
          </ac:spMkLst>
        </pc:spChg>
        <pc:spChg chg="del">
          <ac:chgData name="Brian Schramke" userId="53a4cb6352baac81" providerId="LiveId" clId="{A0996FB7-91EB-4B92-BD2C-64CA1DA04D52}" dt="2019-12-03T21:22:01.715" v="1350" actId="478"/>
          <ac:spMkLst>
            <pc:docMk/>
            <pc:sldMk cId="1180679617" sldId="354"/>
            <ac:spMk id="4" creationId="{35AF53A8-7DE5-42F3-BF5F-170C8EE711F9}"/>
          </ac:spMkLst>
        </pc:spChg>
        <pc:spChg chg="add del mod">
          <ac:chgData name="Brian Schramke" userId="53a4cb6352baac81" providerId="LiveId" clId="{A0996FB7-91EB-4B92-BD2C-64CA1DA04D52}" dt="2019-12-05T17:17:45.470" v="1567" actId="478"/>
          <ac:spMkLst>
            <pc:docMk/>
            <pc:sldMk cId="1180679617" sldId="354"/>
            <ac:spMk id="8" creationId="{746962BF-DA02-4734-A690-6F44E6C77EEB}"/>
          </ac:spMkLst>
        </pc:spChg>
        <pc:spChg chg="add mod">
          <ac:chgData name="Brian Schramke" userId="53a4cb6352baac81" providerId="LiveId" clId="{A0996FB7-91EB-4B92-BD2C-64CA1DA04D52}" dt="2019-12-05T17:48:14.482" v="1843" actId="20577"/>
          <ac:spMkLst>
            <pc:docMk/>
            <pc:sldMk cId="1180679617" sldId="354"/>
            <ac:spMk id="9" creationId="{450C89FF-0553-45A0-8DF7-8D91464B2FE8}"/>
          </ac:spMkLst>
        </pc:spChg>
        <pc:picChg chg="add del">
          <ac:chgData name="Brian Schramke" userId="53a4cb6352baac81" providerId="LiveId" clId="{A0996FB7-91EB-4B92-BD2C-64CA1DA04D52}" dt="2019-12-05T17:19:02.491" v="1569"/>
          <ac:picMkLst>
            <pc:docMk/>
            <pc:sldMk cId="1180679617" sldId="354"/>
            <ac:picMk id="3" creationId="{EA79456F-513C-443E-94D0-6834F861D033}"/>
          </ac:picMkLst>
        </pc:picChg>
        <pc:picChg chg="add mod">
          <ac:chgData name="Brian Schramke" userId="53a4cb6352baac81" providerId="LiveId" clId="{A0996FB7-91EB-4B92-BD2C-64CA1DA04D52}" dt="2019-12-05T17:23:25.039" v="1646" actId="1076"/>
          <ac:picMkLst>
            <pc:docMk/>
            <pc:sldMk cId="1180679617" sldId="354"/>
            <ac:picMk id="4" creationId="{28D94FEF-D184-4472-AD44-FBB06392587A}"/>
          </ac:picMkLst>
        </pc:picChg>
        <pc:picChg chg="add del mod modCrop">
          <ac:chgData name="Brian Schramke" userId="53a4cb6352baac81" providerId="LiveId" clId="{A0996FB7-91EB-4B92-BD2C-64CA1DA04D52}" dt="2019-12-05T17:07:19.734" v="1563" actId="478"/>
          <ac:picMkLst>
            <pc:docMk/>
            <pc:sldMk cId="1180679617" sldId="354"/>
            <ac:picMk id="7" creationId="{D8AFF91A-4265-4152-95AE-650CD7685846}"/>
          </ac:picMkLst>
        </pc:picChg>
      </pc:sldChg>
      <pc:sldMasterChg chg="delSldLayout">
        <pc:chgData name="Brian Schramke" userId="53a4cb6352baac81" providerId="LiveId" clId="{A0996FB7-91EB-4B92-BD2C-64CA1DA04D52}" dt="2019-12-03T21:02:28.162" v="789" actId="2696"/>
        <pc:sldMasterMkLst>
          <pc:docMk/>
          <pc:sldMasterMk cId="0" sldId="2147483648"/>
        </pc:sldMasterMkLst>
        <pc:sldLayoutChg chg="del">
          <pc:chgData name="Brian Schramke" userId="53a4cb6352baac81" providerId="LiveId" clId="{A0996FB7-91EB-4B92-BD2C-64CA1DA04D52}" dt="2019-12-03T21:02:28.162" v="789" actId="2696"/>
          <pc:sldLayoutMkLst>
            <pc:docMk/>
            <pc:sldMasterMk cId="0" sldId="2147483648"/>
            <pc:sldLayoutMk cId="2345640448" sldId="2147483661"/>
          </pc:sldLayoutMkLst>
        </pc:sldLayoutChg>
      </pc:sldMasterChg>
    </pc:docChg>
  </pc:docChgLst>
  <pc:docChgLst>
    <pc:chgData name="Brian Schramke" userId="53a4cb6352baac81" providerId="LiveId" clId="{A66FEE43-9F65-49FB-8690-DCC75EC3CF29}"/>
    <pc:docChg chg="undo custSel addSld delSld modSld">
      <pc:chgData name="Brian Schramke" userId="53a4cb6352baac81" providerId="LiveId" clId="{A66FEE43-9F65-49FB-8690-DCC75EC3CF29}" dt="2019-12-03T12:41:50.296" v="545" actId="20577"/>
      <pc:docMkLst>
        <pc:docMk/>
      </pc:docMkLst>
      <pc:sldChg chg="addSp delSp modSp">
        <pc:chgData name="Brian Schramke" userId="53a4cb6352baac81" providerId="LiveId" clId="{A66FEE43-9F65-49FB-8690-DCC75EC3CF29}" dt="2019-12-03T12:41:19.172" v="510" actId="20577"/>
        <pc:sldMkLst>
          <pc:docMk/>
          <pc:sldMk cId="3991304532" sldId="257"/>
        </pc:sldMkLst>
        <pc:spChg chg="mod">
          <ac:chgData name="Brian Schramke" userId="53a4cb6352baac81" providerId="LiveId" clId="{A66FEE43-9F65-49FB-8690-DCC75EC3CF29}" dt="2019-12-03T12:41:19.172" v="510" actId="20577"/>
          <ac:spMkLst>
            <pc:docMk/>
            <pc:sldMk cId="3991304532" sldId="257"/>
            <ac:spMk id="2" creationId="{00000000-0000-0000-0000-000000000000}"/>
          </ac:spMkLst>
        </pc:spChg>
        <pc:spChg chg="add del">
          <ac:chgData name="Brian Schramke" userId="53a4cb6352baac81" providerId="LiveId" clId="{A66FEE43-9F65-49FB-8690-DCC75EC3CF29}" dt="2019-12-02T23:02:09.762" v="2" actId="478"/>
          <ac:spMkLst>
            <pc:docMk/>
            <pc:sldMk cId="3991304532" sldId="257"/>
            <ac:spMk id="3" creationId="{A8ABDAC4-2AE2-4986-85FF-AF0142B03BEF}"/>
          </ac:spMkLst>
        </pc:spChg>
        <pc:spChg chg="del mod">
          <ac:chgData name="Brian Schramke" userId="53a4cb6352baac81" providerId="LiveId" clId="{A66FEE43-9F65-49FB-8690-DCC75EC3CF29}" dt="2019-12-02T23:04:44.606" v="13" actId="478"/>
          <ac:spMkLst>
            <pc:docMk/>
            <pc:sldMk cId="3991304532" sldId="257"/>
            <ac:spMk id="9" creationId="{79C459FD-50BB-4322-B20E-8F6BD9A39588}"/>
          </ac:spMkLst>
        </pc:spChg>
        <pc:picChg chg="add del mod">
          <ac:chgData name="Brian Schramke" userId="53a4cb6352baac81" providerId="LiveId" clId="{A66FEE43-9F65-49FB-8690-DCC75EC3CF29}" dt="2019-12-02T23:04:01.148" v="5" actId="478"/>
          <ac:picMkLst>
            <pc:docMk/>
            <pc:sldMk cId="3991304532" sldId="257"/>
            <ac:picMk id="4" creationId="{0581B016-BCF9-4C2D-9DE2-4F9226DE7EFB}"/>
          </ac:picMkLst>
        </pc:picChg>
        <pc:picChg chg="add del mod">
          <ac:chgData name="Brian Schramke" userId="53a4cb6352baac81" providerId="LiveId" clId="{A66FEE43-9F65-49FB-8690-DCC75EC3CF29}" dt="2019-12-02T23:06:24.164" v="23" actId="478"/>
          <ac:picMkLst>
            <pc:docMk/>
            <pc:sldMk cId="3991304532" sldId="257"/>
            <ac:picMk id="5" creationId="{D0B2EF64-E1BF-4848-8094-0BF244BE77E7}"/>
          </ac:picMkLst>
        </pc:picChg>
        <pc:picChg chg="add del mod">
          <ac:chgData name="Brian Schramke" userId="53a4cb6352baac81" providerId="LiveId" clId="{A66FEE43-9F65-49FB-8690-DCC75EC3CF29}" dt="2019-12-02T23:06:23.496" v="22" actId="478"/>
          <ac:picMkLst>
            <pc:docMk/>
            <pc:sldMk cId="3991304532" sldId="257"/>
            <ac:picMk id="6" creationId="{C2A79995-E908-4121-AF67-FA023373CDB0}"/>
          </ac:picMkLst>
        </pc:picChg>
        <pc:picChg chg="add mod">
          <ac:chgData name="Brian Schramke" userId="53a4cb6352baac81" providerId="LiveId" clId="{A66FEE43-9F65-49FB-8690-DCC75EC3CF29}" dt="2019-12-02T23:08:28.544" v="33" actId="1076"/>
          <ac:picMkLst>
            <pc:docMk/>
            <pc:sldMk cId="3991304532" sldId="257"/>
            <ac:picMk id="10" creationId="{C35F18E9-5B92-40C4-ADF0-2A0A332A4BEF}"/>
          </ac:picMkLst>
        </pc:picChg>
        <pc:picChg chg="add del mod">
          <ac:chgData name="Brian Schramke" userId="53a4cb6352baac81" providerId="LiveId" clId="{A66FEE43-9F65-49FB-8690-DCC75EC3CF29}" dt="2019-12-02T23:10:26.059" v="40"/>
          <ac:picMkLst>
            <pc:docMk/>
            <pc:sldMk cId="3991304532" sldId="257"/>
            <ac:picMk id="11" creationId="{A81D1DB2-2AF7-42A2-9CAB-18BA6C50B961}"/>
          </ac:picMkLst>
        </pc:picChg>
      </pc:sldChg>
      <pc:sldChg chg="modSp">
        <pc:chgData name="Brian Schramke" userId="53a4cb6352baac81" providerId="LiveId" clId="{A66FEE43-9F65-49FB-8690-DCC75EC3CF29}" dt="2019-12-03T12:41:50.296" v="545" actId="20577"/>
        <pc:sldMkLst>
          <pc:docMk/>
          <pc:sldMk cId="4251287915" sldId="258"/>
        </pc:sldMkLst>
        <pc:spChg chg="mod">
          <ac:chgData name="Brian Schramke" userId="53a4cb6352baac81" providerId="LiveId" clId="{A66FEE43-9F65-49FB-8690-DCC75EC3CF29}" dt="2019-12-03T12:41:50.296" v="545" actId="20577"/>
          <ac:spMkLst>
            <pc:docMk/>
            <pc:sldMk cId="4251287915" sldId="258"/>
            <ac:spMk id="4" creationId="{00000000-0000-0000-0000-000000000000}"/>
          </ac:spMkLst>
        </pc:spChg>
      </pc:sldChg>
      <pc:sldChg chg="addSp delSp modSp">
        <pc:chgData name="Brian Schramke" userId="53a4cb6352baac81" providerId="LiveId" clId="{A66FEE43-9F65-49FB-8690-DCC75EC3CF29}" dt="2019-12-03T00:10:21.356" v="457" actId="20577"/>
        <pc:sldMkLst>
          <pc:docMk/>
          <pc:sldMk cId="2852121027" sldId="259"/>
        </pc:sldMkLst>
        <pc:spChg chg="add del mod">
          <ac:chgData name="Brian Schramke" userId="53a4cb6352baac81" providerId="LiveId" clId="{A66FEE43-9F65-49FB-8690-DCC75EC3CF29}" dt="2019-12-02T23:06:01.647" v="19" actId="478"/>
          <ac:spMkLst>
            <pc:docMk/>
            <pc:sldMk cId="2852121027" sldId="259"/>
            <ac:spMk id="3" creationId="{C51BC179-6779-477D-A51C-29CDBDAAB419}"/>
          </ac:spMkLst>
        </pc:spChg>
        <pc:spChg chg="mod">
          <ac:chgData name="Brian Schramke" userId="53a4cb6352baac81" providerId="LiveId" clId="{A66FEE43-9F65-49FB-8690-DCC75EC3CF29}" dt="2019-12-03T00:10:21.356" v="457" actId="20577"/>
          <ac:spMkLst>
            <pc:docMk/>
            <pc:sldMk cId="2852121027" sldId="259"/>
            <ac:spMk id="4" creationId="{00000000-0000-0000-0000-000000000000}"/>
          </ac:spMkLst>
        </pc:spChg>
        <pc:spChg chg="del">
          <ac:chgData name="Brian Schramke" userId="53a4cb6352baac81" providerId="LiveId" clId="{A66FEE43-9F65-49FB-8690-DCC75EC3CF29}" dt="2019-12-02T23:05:59.764" v="18" actId="478"/>
          <ac:spMkLst>
            <pc:docMk/>
            <pc:sldMk cId="2852121027" sldId="259"/>
            <ac:spMk id="7" creationId="{40A0D40C-EEAB-4268-B44C-3B2675BC000C}"/>
          </ac:spMkLst>
        </pc:spChg>
        <pc:spChg chg="del">
          <ac:chgData name="Brian Schramke" userId="53a4cb6352baac81" providerId="LiveId" clId="{A66FEE43-9F65-49FB-8690-DCC75EC3CF29}" dt="2019-12-02T23:09:54.279" v="38" actId="478"/>
          <ac:spMkLst>
            <pc:docMk/>
            <pc:sldMk cId="2852121027" sldId="259"/>
            <ac:spMk id="8" creationId="{D298BB98-F33D-466D-932E-AF5A8F2A4FED}"/>
          </ac:spMkLst>
        </pc:spChg>
        <pc:picChg chg="add del mod">
          <ac:chgData name="Brian Schramke" userId="53a4cb6352baac81" providerId="LiveId" clId="{A66FEE43-9F65-49FB-8690-DCC75EC3CF29}" dt="2019-12-02T23:09:41.576" v="34" actId="478"/>
          <ac:picMkLst>
            <pc:docMk/>
            <pc:sldMk cId="2852121027" sldId="259"/>
            <ac:picMk id="5" creationId="{77CAFF87-542B-486E-AD11-AE59AC0EA8B7}"/>
          </ac:picMkLst>
        </pc:picChg>
        <pc:picChg chg="add mod">
          <ac:chgData name="Brian Schramke" userId="53a4cb6352baac81" providerId="LiveId" clId="{A66FEE43-9F65-49FB-8690-DCC75EC3CF29}" dt="2019-12-02T23:10:37.918" v="45" actId="14100"/>
          <ac:picMkLst>
            <pc:docMk/>
            <pc:sldMk cId="2852121027" sldId="259"/>
            <ac:picMk id="6" creationId="{E1CE24BE-D1D6-44C2-8CBA-A166AAE45A63}"/>
          </ac:picMkLst>
        </pc:picChg>
        <pc:picChg chg="add mod">
          <ac:chgData name="Brian Schramke" userId="53a4cb6352baac81" providerId="LiveId" clId="{A66FEE43-9F65-49FB-8690-DCC75EC3CF29}" dt="2019-12-02T23:10:33.545" v="43" actId="1076"/>
          <ac:picMkLst>
            <pc:docMk/>
            <pc:sldMk cId="2852121027" sldId="259"/>
            <ac:picMk id="13" creationId="{7BD6CB09-53E0-4710-9A95-673B338EBA23}"/>
          </ac:picMkLst>
        </pc:picChg>
      </pc:sldChg>
      <pc:sldChg chg="modSp">
        <pc:chgData name="Brian Schramke" userId="53a4cb6352baac81" providerId="LiveId" clId="{A66FEE43-9F65-49FB-8690-DCC75EC3CF29}" dt="2019-12-03T12:41:26.328" v="511" actId="20577"/>
        <pc:sldMkLst>
          <pc:docMk/>
          <pc:sldMk cId="637576355" sldId="260"/>
        </pc:sldMkLst>
        <pc:spChg chg="mod">
          <ac:chgData name="Brian Schramke" userId="53a4cb6352baac81" providerId="LiveId" clId="{A66FEE43-9F65-49FB-8690-DCC75EC3CF29}" dt="2019-12-03T12:41:26.328" v="511" actId="20577"/>
          <ac:spMkLst>
            <pc:docMk/>
            <pc:sldMk cId="637576355" sldId="260"/>
            <ac:spMk id="8" creationId="{00000000-0000-0000-0000-000000000000}"/>
          </ac:spMkLst>
        </pc:spChg>
      </pc:sldChg>
      <pc:sldChg chg="addSp delSp modSp">
        <pc:chgData name="Brian Schramke" userId="53a4cb6352baac81" providerId="LiveId" clId="{A66FEE43-9F65-49FB-8690-DCC75EC3CF29}" dt="2019-12-03T12:40:02.718" v="462" actId="14100"/>
        <pc:sldMkLst>
          <pc:docMk/>
          <pc:sldMk cId="1487458779" sldId="264"/>
        </pc:sldMkLst>
        <pc:spChg chg="mod">
          <ac:chgData name="Brian Schramke" userId="53a4cb6352baac81" providerId="LiveId" clId="{A66FEE43-9F65-49FB-8690-DCC75EC3CF29}" dt="2019-12-03T00:09:21.436" v="404" actId="20577"/>
          <ac:spMkLst>
            <pc:docMk/>
            <pc:sldMk cId="1487458779" sldId="264"/>
            <ac:spMk id="4" creationId="{00000000-0000-0000-0000-000000000000}"/>
          </ac:spMkLst>
        </pc:spChg>
        <pc:spChg chg="mod">
          <ac:chgData name="Brian Schramke" userId="53a4cb6352baac81" providerId="LiveId" clId="{A66FEE43-9F65-49FB-8690-DCC75EC3CF29}" dt="2019-12-03T12:39:40.011" v="459" actId="14100"/>
          <ac:spMkLst>
            <pc:docMk/>
            <pc:sldMk cId="1487458779" sldId="264"/>
            <ac:spMk id="7" creationId="{40A0D40C-EEAB-4268-B44C-3B2675BC000C}"/>
          </ac:spMkLst>
        </pc:spChg>
        <pc:spChg chg="del">
          <ac:chgData name="Brian Schramke" userId="53a4cb6352baac81" providerId="LiveId" clId="{A66FEE43-9F65-49FB-8690-DCC75EC3CF29}" dt="2019-12-02T23:11:29.575" v="49" actId="478"/>
          <ac:spMkLst>
            <pc:docMk/>
            <pc:sldMk cId="1487458779" sldId="264"/>
            <ac:spMk id="8" creationId="{D298BB98-F33D-466D-932E-AF5A8F2A4FED}"/>
          </ac:spMkLst>
        </pc:spChg>
        <pc:spChg chg="add">
          <ac:chgData name="Brian Schramke" userId="53a4cb6352baac81" providerId="LiveId" clId="{A66FEE43-9F65-49FB-8690-DCC75EC3CF29}" dt="2019-12-02T23:58:45.463" v="265"/>
          <ac:spMkLst>
            <pc:docMk/>
            <pc:sldMk cId="1487458779" sldId="264"/>
            <ac:spMk id="9" creationId="{49383C99-E2B2-402D-AE1A-B7D54A053A1C}"/>
          </ac:spMkLst>
        </pc:spChg>
        <pc:graphicFrameChg chg="add mod modGraphic">
          <ac:chgData name="Brian Schramke" userId="53a4cb6352baac81" providerId="LiveId" clId="{A66FEE43-9F65-49FB-8690-DCC75EC3CF29}" dt="2019-12-03T12:39:45.999" v="460" actId="1076"/>
          <ac:graphicFrameMkLst>
            <pc:docMk/>
            <pc:sldMk cId="1487458779" sldId="264"/>
            <ac:graphicFrameMk id="3" creationId="{487F810B-2C8B-4536-80FC-2D47601B742C}"/>
          </ac:graphicFrameMkLst>
        </pc:graphicFrameChg>
        <pc:picChg chg="add mod">
          <ac:chgData name="Brian Schramke" userId="53a4cb6352baac81" providerId="LiveId" clId="{A66FEE43-9F65-49FB-8690-DCC75EC3CF29}" dt="2019-12-03T12:40:02.718" v="462" actId="14100"/>
          <ac:picMkLst>
            <pc:docMk/>
            <pc:sldMk cId="1487458779" sldId="264"/>
            <ac:picMk id="2" creationId="{725D7583-B2AE-4747-8BA2-5710F857AB75}"/>
          </ac:picMkLst>
        </pc:picChg>
      </pc:sldChg>
      <pc:sldChg chg="modSp add">
        <pc:chgData name="Brian Schramke" userId="53a4cb6352baac81" providerId="LiveId" clId="{A66FEE43-9F65-49FB-8690-DCC75EC3CF29}" dt="2019-12-03T12:41:00.112" v="502" actId="20577"/>
        <pc:sldMkLst>
          <pc:docMk/>
          <pc:sldMk cId="1913592351" sldId="265"/>
        </pc:sldMkLst>
        <pc:spChg chg="mod">
          <ac:chgData name="Brian Schramke" userId="53a4cb6352baac81" providerId="LiveId" clId="{A66FEE43-9F65-49FB-8690-DCC75EC3CF29}" dt="2019-12-03T12:40:47.696" v="481" actId="20577"/>
          <ac:spMkLst>
            <pc:docMk/>
            <pc:sldMk cId="1913592351" sldId="265"/>
            <ac:spMk id="2" creationId="{9A9300EE-B097-4E7F-947E-D02AC10FBAFD}"/>
          </ac:spMkLst>
        </pc:spChg>
        <pc:spChg chg="mod">
          <ac:chgData name="Brian Schramke" userId="53a4cb6352baac81" providerId="LiveId" clId="{A66FEE43-9F65-49FB-8690-DCC75EC3CF29}" dt="2019-12-03T12:40:54.588" v="491" actId="20577"/>
          <ac:spMkLst>
            <pc:docMk/>
            <pc:sldMk cId="1913592351" sldId="265"/>
            <ac:spMk id="3" creationId="{91EA8104-38EE-45BE-9556-274F3C1D87B0}"/>
          </ac:spMkLst>
        </pc:spChg>
        <pc:spChg chg="mod">
          <ac:chgData name="Brian Schramke" userId="53a4cb6352baac81" providerId="LiveId" clId="{A66FEE43-9F65-49FB-8690-DCC75EC3CF29}" dt="2019-12-03T12:41:00.112" v="502" actId="20577"/>
          <ac:spMkLst>
            <pc:docMk/>
            <pc:sldMk cId="1913592351" sldId="265"/>
            <ac:spMk id="4" creationId="{51E8F3DD-B900-405A-BF79-F3877502EF2F}"/>
          </ac:spMkLst>
        </pc:spChg>
      </pc:sldChg>
      <pc:sldChg chg="del">
        <pc:chgData name="Brian Schramke" userId="53a4cb6352baac81" providerId="LiveId" clId="{A66FEE43-9F65-49FB-8690-DCC75EC3CF29}" dt="2019-12-02T23:29:42.573" v="210" actId="47"/>
        <pc:sldMkLst>
          <pc:docMk/>
          <pc:sldMk cId="2400646505" sldId="265"/>
        </pc:sldMkLst>
      </pc:sldChg>
      <pc:sldChg chg="del">
        <pc:chgData name="Brian Schramke" userId="53a4cb6352baac81" providerId="LiveId" clId="{A66FEE43-9F65-49FB-8690-DCC75EC3CF29}" dt="2019-12-02T23:29:43.543" v="211" actId="47"/>
        <pc:sldMkLst>
          <pc:docMk/>
          <pc:sldMk cId="1330819778" sldId="266"/>
        </pc:sldMkLst>
      </pc:sldChg>
      <pc:sldChg chg="del">
        <pc:chgData name="Brian Schramke" userId="53a4cb6352baac81" providerId="LiveId" clId="{A66FEE43-9F65-49FB-8690-DCC75EC3CF29}" dt="2019-12-02T23:29:45.357" v="213" actId="47"/>
        <pc:sldMkLst>
          <pc:docMk/>
          <pc:sldMk cId="2297681250" sldId="267"/>
        </pc:sldMkLst>
      </pc:sldChg>
      <pc:sldChg chg="del">
        <pc:chgData name="Brian Schramke" userId="53a4cb6352baac81" providerId="LiveId" clId="{A66FEE43-9F65-49FB-8690-DCC75EC3CF29}" dt="2019-12-02T23:29:44.575" v="212" actId="47"/>
        <pc:sldMkLst>
          <pc:docMk/>
          <pc:sldMk cId="3245377502" sldId="268"/>
        </pc:sldMkLst>
      </pc:sldChg>
    </pc:docChg>
  </pc:docChgLst>
  <pc:docChgLst>
    <pc:chgData name="Brian Schramke" userId="53a4cb6352baac81" providerId="LiveId" clId="{C74DD071-6523-47F2-82A0-5D3CC534AA3B}"/>
    <pc:docChg chg="modSld">
      <pc:chgData name="Brian Schramke" userId="53a4cb6352baac81" providerId="LiveId" clId="{C74DD071-6523-47F2-82A0-5D3CC534AA3B}" dt="2019-12-03T15:08:44.859" v="40" actId="1076"/>
      <pc:docMkLst>
        <pc:docMk/>
      </pc:docMkLst>
      <pc:sldChg chg="modSp">
        <pc:chgData name="Brian Schramke" userId="53a4cb6352baac81" providerId="LiveId" clId="{C74DD071-6523-47F2-82A0-5D3CC534AA3B}" dt="2019-12-03T15:08:44.859" v="40" actId="1076"/>
        <pc:sldMkLst>
          <pc:docMk/>
          <pc:sldMk cId="1487458779" sldId="264"/>
        </pc:sldMkLst>
        <pc:spChg chg="mod">
          <ac:chgData name="Brian Schramke" userId="53a4cb6352baac81" providerId="LiveId" clId="{C74DD071-6523-47F2-82A0-5D3CC534AA3B}" dt="2019-12-03T15:06:36.091" v="37" actId="20577"/>
          <ac:spMkLst>
            <pc:docMk/>
            <pc:sldMk cId="1487458779" sldId="264"/>
            <ac:spMk id="4" creationId="{00000000-0000-0000-0000-000000000000}"/>
          </ac:spMkLst>
        </pc:spChg>
        <pc:spChg chg="mod">
          <ac:chgData name="Brian Schramke" userId="53a4cb6352baac81" providerId="LiveId" clId="{C74DD071-6523-47F2-82A0-5D3CC534AA3B}" dt="2019-12-03T15:04:26.546" v="4" actId="1076"/>
          <ac:spMkLst>
            <pc:docMk/>
            <pc:sldMk cId="1487458779" sldId="264"/>
            <ac:spMk id="7" creationId="{40A0D40C-EEAB-4268-B44C-3B2675BC000C}"/>
          </ac:spMkLst>
        </pc:spChg>
        <pc:graphicFrameChg chg="mod modGraphic">
          <ac:chgData name="Brian Schramke" userId="53a4cb6352baac81" providerId="LiveId" clId="{C74DD071-6523-47F2-82A0-5D3CC534AA3B}" dt="2019-12-03T15:08:44.859" v="40" actId="1076"/>
          <ac:graphicFrameMkLst>
            <pc:docMk/>
            <pc:sldMk cId="1487458779" sldId="264"/>
            <ac:graphicFrameMk id="3" creationId="{487F810B-2C8B-4536-80FC-2D47601B742C}"/>
          </ac:graphicFrameMkLst>
        </pc:graphicFrameChg>
        <pc:picChg chg="mod">
          <ac:chgData name="Brian Schramke" userId="53a4cb6352baac81" providerId="LiveId" clId="{C74DD071-6523-47F2-82A0-5D3CC534AA3B}" dt="2019-12-03T15:06:11.212" v="5" actId="14100"/>
          <ac:picMkLst>
            <pc:docMk/>
            <pc:sldMk cId="1487458779" sldId="264"/>
            <ac:picMk id="2" creationId="{725D7583-B2AE-4747-8BA2-5710F857AB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A558D-EEA7-4437-BB66-044FF263E58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926E-5111-4D0E-A220-54F0865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B5B48-A88C-4504-B18A-BC72DA1CE79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724E-7CB4-4288-908A-978523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8315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286" y="1"/>
            <a:ext cx="9141714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65" y="5520046"/>
            <a:ext cx="2647686" cy="402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B54-D908-476A-B7DE-76ED373D899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3002596"/>
            <a:ext cx="3566160" cy="33415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3002596"/>
            <a:ext cx="3566160" cy="33415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2357-D158-470D-AD20-0063E9FBD79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5D31-BBD7-40AE-9312-CE893F08460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80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35D-E818-44FA-A758-DE0FC8E1B30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0E7-0B51-411B-A13C-07E58C294B7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552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5" y="5572367"/>
            <a:ext cx="2647686" cy="402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8DB6-D1E9-41A9-B216-C4ADD9C2164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22D1-D595-4ACA-9158-EA62FCCCC51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B434B538-B6B1-4227-B73C-618CAEFD6AFC}" type="datetime1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baseline="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60" r:id="rId7"/>
    <p:sldLayoutId id="2147483658" r:id="rId8"/>
    <p:sldLayoutId id="2147483659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200" kern="1200" cap="none" spc="100" baseline="0">
          <a:solidFill>
            <a:srgbClr val="EE5612"/>
          </a:solidFill>
          <a:latin typeface="Sherman Serif Book" charset="0"/>
          <a:ea typeface="Sherman Serif Book" charset="0"/>
          <a:cs typeface="Sherman Serif Book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2060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8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IST 687 Final Project</a:t>
            </a:r>
            <a:br>
              <a:rPr lang="en-US" dirty="0"/>
            </a:br>
            <a:r>
              <a:rPr lang="en-US" dirty="0"/>
              <a:t>Group 3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12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A575-BC05-4CE7-93DF-819EEC74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585216"/>
            <a:ext cx="7550281" cy="1499616"/>
          </a:xfrm>
        </p:spPr>
        <p:txBody>
          <a:bodyPr/>
          <a:lstStyle/>
          <a:p>
            <a:r>
              <a:rPr lang="en-US" dirty="0"/>
              <a:t>Inferential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015D-6F7F-4C44-9CAF-EB0E0B23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49EA-94C5-4990-90AB-58C56C1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C89FF-0553-45A0-8DF7-8D91464B2FE8}"/>
              </a:ext>
            </a:extLst>
          </p:cNvPr>
          <p:cNvSpPr txBox="1"/>
          <p:nvPr/>
        </p:nvSpPr>
        <p:spPr>
          <a:xfrm>
            <a:off x="704265" y="5903452"/>
            <a:ext cx="81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chart to identify candidates for contract shifts by airport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94FEF-D184-4472-AD44-FBB06392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94" y="1551801"/>
            <a:ext cx="5925312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7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B798-1F13-4FF9-BA9F-B9E7C22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Competency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78BB-516C-4201-9ABC-905D5D2F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8C95-7BDA-4BA3-A09B-2048EFC2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34D14-A682-4DA6-B4F6-43B0C450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2246773"/>
            <a:ext cx="3995898" cy="40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8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8096" y="1991226"/>
            <a:ext cx="7290055" cy="4023360"/>
          </a:xfrm>
        </p:spPr>
        <p:txBody>
          <a:bodyPr/>
          <a:lstStyle/>
          <a:p>
            <a:r>
              <a:rPr lang="en-US" dirty="0"/>
              <a:t>Recommendations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Predictive Analysis</a:t>
            </a:r>
          </a:p>
          <a:p>
            <a:r>
              <a:rPr lang="en-US" dirty="0"/>
              <a:t>Inferential Analysis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8E1E-4F86-4DCB-9FB7-F90F9E2D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E0D4-0AEE-4472-A7DB-42E0B3CF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451344" cy="4023360"/>
          </a:xfrm>
        </p:spPr>
        <p:txBody>
          <a:bodyPr/>
          <a:lstStyle/>
          <a:p>
            <a:r>
              <a:rPr lang="en-US" dirty="0"/>
              <a:t>Focus marketing and operations on attracting business travelers</a:t>
            </a:r>
          </a:p>
          <a:p>
            <a:endParaRPr lang="en-US" dirty="0"/>
          </a:p>
          <a:p>
            <a:r>
              <a:rPr lang="en-US" dirty="0"/>
              <a:t>Minimizing delays should not be a priority</a:t>
            </a:r>
          </a:p>
          <a:p>
            <a:endParaRPr lang="en-US" dirty="0"/>
          </a:p>
          <a:p>
            <a:r>
              <a:rPr lang="en-US" dirty="0"/>
              <a:t>Shift contracts away from low NPS partners to co-located, higher NPS partners by airport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9EED4-54FF-489B-BDA1-5C4E66E9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33EED-B8DB-4F88-AD22-2F815E0C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F18E9-5B92-40C4-ADF0-2A0A332A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42" y="1529299"/>
            <a:ext cx="5352558" cy="4619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84E6E-BC42-4CB3-B19B-EF2955AA245A}"/>
              </a:ext>
            </a:extLst>
          </p:cNvPr>
          <p:cNvSpPr txBox="1"/>
          <p:nvPr/>
        </p:nvSpPr>
        <p:spPr>
          <a:xfrm>
            <a:off x="121920" y="2084832"/>
            <a:ext cx="323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10,282 Passenger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6 Airlines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750 Passenger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77%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061E-7DDB-4FDA-9E02-6667FF8B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Promoter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AE01E-2C5D-4C6C-8594-623C9FFC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D6076-1628-46EB-91C2-B6F0D7F2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E21E242-DC07-4CF1-8DE8-0D8C14ADD600}"/>
              </a:ext>
            </a:extLst>
          </p:cNvPr>
          <p:cNvSpPr txBox="1">
            <a:spLocks/>
          </p:cNvSpPr>
          <p:nvPr/>
        </p:nvSpPr>
        <p:spPr>
          <a:xfrm>
            <a:off x="374456" y="2407857"/>
            <a:ext cx="4377104" cy="2033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kern="1200" cap="none" spc="100" baseline="0">
                <a:solidFill>
                  <a:srgbClr val="EE5612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pPr>
              <a:tabLst>
                <a:tab pos="2481263" algn="l"/>
              </a:tabLst>
            </a:pPr>
            <a:r>
              <a:rPr lang="en-GB" sz="2800" dirty="0"/>
              <a:t>Have you ever wondered why the NPS formula</a:t>
            </a:r>
            <a:r>
              <a:rPr lang="en-GB" sz="1600" dirty="0"/>
              <a:t> </a:t>
            </a:r>
            <a:r>
              <a:rPr lang="en-IN" sz="2800" dirty="0"/>
              <a:t>doesn’t include passives?</a:t>
            </a:r>
            <a:br>
              <a:rPr lang="en-IN" sz="2800" dirty="0"/>
            </a:br>
            <a:br>
              <a:rPr lang="en-IN" sz="2800" dirty="0"/>
            </a:br>
            <a:r>
              <a:rPr lang="en-GB" sz="1600" dirty="0"/>
              <a:t>(% of Promoters – % of Detractors)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1608833-614D-474F-B1CD-BFB7ABBC0C6E}"/>
              </a:ext>
            </a:extLst>
          </p:cNvPr>
          <p:cNvSpPr txBox="1">
            <a:spLocks/>
          </p:cNvSpPr>
          <p:nvPr/>
        </p:nvSpPr>
        <p:spPr>
          <a:xfrm>
            <a:off x="4751560" y="2407857"/>
            <a:ext cx="3945395" cy="27186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600" dirty="0"/>
              <a:t>Detractors speak louder than promoters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600" dirty="0"/>
              <a:t>Detractors are likely to churn </a:t>
            </a:r>
            <a:r>
              <a:rPr lang="en-GB" sz="1600" i="1" dirty="0"/>
              <a:t>very</a:t>
            </a:r>
            <a:r>
              <a:rPr lang="en-GB" sz="1600" dirty="0"/>
              <a:t> soon and hence should be prioritized above passive customers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600" dirty="0"/>
              <a:t>Over passives, detractors are more likely to be your next promoters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pc="1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75669F-7EA3-4CDC-9463-1381FB39C0AE}"/>
              </a:ext>
            </a:extLst>
          </p:cNvPr>
          <p:cNvCxnSpPr/>
          <p:nvPr/>
        </p:nvCxnSpPr>
        <p:spPr>
          <a:xfrm>
            <a:off x="4572000" y="2296160"/>
            <a:ext cx="0" cy="279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Partner Net Promoter Scores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E24BE-D1D6-44C2-8CBA-A166AAE4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45" y="2114599"/>
            <a:ext cx="4002926" cy="3502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D6CB09-53E0-4710-9A95-673B338E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0" y="2114599"/>
            <a:ext cx="4002927" cy="35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2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Analysis: Machine Learning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A0D40C-EEAB-4268-B44C-3B2675BC0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558" y="1842787"/>
            <a:ext cx="3266573" cy="2434710"/>
          </a:xfrm>
        </p:spPr>
        <p:txBody>
          <a:bodyPr>
            <a:normAutofit/>
          </a:bodyPr>
          <a:lstStyle/>
          <a:p>
            <a:r>
              <a:rPr lang="en-US" sz="2400" dirty="0"/>
              <a:t>Business Traveler:</a:t>
            </a:r>
          </a:p>
          <a:p>
            <a:pPr lvl="1"/>
            <a:r>
              <a:rPr lang="en-US" dirty="0"/>
              <a:t>Promoter or Passive</a:t>
            </a:r>
          </a:p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Personal Travel:</a:t>
            </a:r>
          </a:p>
          <a:p>
            <a:pPr lvl="1"/>
            <a:r>
              <a:rPr lang="en-US" dirty="0"/>
              <a:t>Detractor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7F810B-2C8B-4536-80FC-2D47601B7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09489"/>
              </p:ext>
            </p:extLst>
          </p:nvPr>
        </p:nvGraphicFramePr>
        <p:xfrm>
          <a:off x="470530" y="3944932"/>
          <a:ext cx="3446628" cy="208922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099080">
                  <a:extLst>
                    <a:ext uri="{9D8B030D-6E8A-4147-A177-3AD203B41FA5}">
                      <a16:colId xmlns:a16="http://schemas.microsoft.com/office/drawing/2014/main" val="1009530834"/>
                    </a:ext>
                  </a:extLst>
                </a:gridCol>
                <a:gridCol w="682923">
                  <a:extLst>
                    <a:ext uri="{9D8B030D-6E8A-4147-A177-3AD203B41FA5}">
                      <a16:colId xmlns:a16="http://schemas.microsoft.com/office/drawing/2014/main" val="2303555947"/>
                    </a:ext>
                  </a:extLst>
                </a:gridCol>
                <a:gridCol w="565545">
                  <a:extLst>
                    <a:ext uri="{9D8B030D-6E8A-4147-A177-3AD203B41FA5}">
                      <a16:colId xmlns:a16="http://schemas.microsoft.com/office/drawing/2014/main" val="1855368754"/>
                    </a:ext>
                  </a:extLst>
                </a:gridCol>
                <a:gridCol w="1099080">
                  <a:extLst>
                    <a:ext uri="{9D8B030D-6E8A-4147-A177-3AD203B41FA5}">
                      <a16:colId xmlns:a16="http://schemas.microsoft.com/office/drawing/2014/main" val="805379300"/>
                    </a:ext>
                  </a:extLst>
                </a:gridCol>
              </a:tblGrid>
              <a:tr h="24334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Business Travel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Personal Travel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20575"/>
                  </a:ext>
                </a:extLst>
              </a:tr>
              <a:tr h="24334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Promoter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Passive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Detractor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711280"/>
                  </a:ext>
                </a:extLst>
              </a:tr>
              <a:tr h="243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6 Partners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+12%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+34%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07157"/>
                  </a:ext>
                </a:extLst>
              </a:tr>
              <a:tr h="730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Northwest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Business Airlines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+16%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+32%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8166010"/>
                  </a:ext>
                </a:extLst>
              </a:tr>
              <a:tr h="243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FlyFast Airways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4791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46E739-DD62-4934-A656-C5A80945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19" y="1703993"/>
            <a:ext cx="4977347" cy="41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0EE-B097-4E7F-947E-D02AC10F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Analysis: Sentiment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461F-8349-49D3-80CF-AEF96F3A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B9BA-FA21-43B8-8719-3C44302E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0832E3-0C61-464D-9FF5-982E38FB3A9C}"/>
              </a:ext>
            </a:extLst>
          </p:cNvPr>
          <p:cNvGrpSpPr/>
          <p:nvPr/>
        </p:nvGrpSpPr>
        <p:grpSpPr>
          <a:xfrm>
            <a:off x="4235575" y="2878783"/>
            <a:ext cx="3867600" cy="2970731"/>
            <a:chOff x="704400" y="2845214"/>
            <a:chExt cx="3867600" cy="29707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BDCA2E-5199-4E0B-B500-6A09DC996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9" t="21151" r="31952" b="22121"/>
            <a:stretch/>
          </p:blipFill>
          <p:spPr>
            <a:xfrm>
              <a:off x="1102770" y="3490121"/>
              <a:ext cx="3082630" cy="23258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1F482E-C44C-45D4-A7E8-84E325F57778}"/>
                </a:ext>
              </a:extLst>
            </p:cNvPr>
            <p:cNvSpPr txBox="1"/>
            <p:nvPr/>
          </p:nvSpPr>
          <p:spPr>
            <a:xfrm>
              <a:off x="704400" y="2845214"/>
              <a:ext cx="38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Northwest Business Airlines Detractors: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A8B743-80BA-4727-A0F5-614937FB8F0E}"/>
              </a:ext>
            </a:extLst>
          </p:cNvPr>
          <p:cNvSpPr txBox="1"/>
          <p:nvPr/>
        </p:nvSpPr>
        <p:spPr>
          <a:xfrm>
            <a:off x="602479" y="1785966"/>
            <a:ext cx="757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Delay correlation to Promoter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entertainment to reduce detractors among leisure travelers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CBE0CF-E5CE-4529-B86B-C85DE6D95BE0}"/>
              </a:ext>
            </a:extLst>
          </p:cNvPr>
          <p:cNvGrpSpPr/>
          <p:nvPr/>
        </p:nvGrpSpPr>
        <p:grpSpPr>
          <a:xfrm>
            <a:off x="1125123" y="2887081"/>
            <a:ext cx="2763507" cy="2372354"/>
            <a:chOff x="5822950" y="2845214"/>
            <a:chExt cx="2763507" cy="2372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E759C-FBE8-4697-B46E-826679E2295D}"/>
                </a:ext>
              </a:extLst>
            </p:cNvPr>
            <p:cNvSpPr txBox="1"/>
            <p:nvPr/>
          </p:nvSpPr>
          <p:spPr>
            <a:xfrm>
              <a:off x="5822950" y="2845214"/>
              <a:ext cx="2763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Detractors: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3C4550-9FE5-4313-9A9E-930908210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338" t="25591" r="37326" b="28564"/>
            <a:stretch/>
          </p:blipFill>
          <p:spPr>
            <a:xfrm>
              <a:off x="6087103" y="3337967"/>
              <a:ext cx="2235200" cy="1879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5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FFCB-850B-4046-81B7-0C1DF3C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502144" cy="1499616"/>
          </a:xfrm>
        </p:spPr>
        <p:txBody>
          <a:bodyPr>
            <a:normAutofit/>
          </a:bodyPr>
          <a:lstStyle/>
          <a:p>
            <a:r>
              <a:rPr lang="en-US" dirty="0"/>
              <a:t>Inferential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1EF2-9AC4-401C-824B-FAFB39FD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3B9E-573A-4EFA-A94F-C8F82A12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C84F9-451A-460C-9C23-7DB3EA6B161F}"/>
              </a:ext>
            </a:extLst>
          </p:cNvPr>
          <p:cNvSpPr txBox="1"/>
          <p:nvPr/>
        </p:nvSpPr>
        <p:spPr>
          <a:xfrm>
            <a:off x="483514" y="1686606"/>
            <a:ext cx="817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Contracts from Northwest Business Airlines and </a:t>
            </a:r>
            <a:r>
              <a:rPr lang="en-US" dirty="0" err="1"/>
              <a:t>FlyFast</a:t>
            </a:r>
            <a:r>
              <a:rPr lang="en-US" dirty="0"/>
              <a:t> to other Partners at major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048C7-BE4D-48B1-B082-61E7A5F8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7" y="2332937"/>
            <a:ext cx="717866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314</Words>
  <Application>Microsoft Office PowerPoint</Application>
  <PresentationFormat>On-screen Show (4:3)</PresentationFormat>
  <Paragraphs>78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Sherman Sans Book</vt:lpstr>
      <vt:lpstr>Sherman Serif Book</vt:lpstr>
      <vt:lpstr>Tw Cen MT</vt:lpstr>
      <vt:lpstr>Wingdings 3</vt:lpstr>
      <vt:lpstr>Integral</vt:lpstr>
      <vt:lpstr>IST 687 Final Project Group 3</vt:lpstr>
      <vt:lpstr>Agenda</vt:lpstr>
      <vt:lpstr>Recommendations</vt:lpstr>
      <vt:lpstr>Overview</vt:lpstr>
      <vt:lpstr>Net Promoter Score</vt:lpstr>
      <vt:lpstr>Partner Net Promoter Scores</vt:lpstr>
      <vt:lpstr>Predictive Analysis: Machine Learning</vt:lpstr>
      <vt:lpstr>Predictive Analysis: Sentiment Analysis</vt:lpstr>
      <vt:lpstr>Inferential Analysis</vt:lpstr>
      <vt:lpstr>Inferential Analysis</vt:lpstr>
      <vt:lpstr>Core Competency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convocation</dc:title>
  <dc:creator>mmclarke</dc:creator>
  <cp:lastModifiedBy>Brian Schramke</cp:lastModifiedBy>
  <cp:revision>57</cp:revision>
  <dcterms:created xsi:type="dcterms:W3CDTF">2014-08-07T12:49:35Z</dcterms:created>
  <dcterms:modified xsi:type="dcterms:W3CDTF">2019-12-05T18:08:24Z</dcterms:modified>
</cp:coreProperties>
</file>