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4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9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8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6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190618E-708E-4A66-A3F6-9C08E529ECC3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FE06C7-3720-4FD2-8BF3-2C17FBBF23E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49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47626" y="495299"/>
            <a:ext cx="10058400" cy="772287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/>
              <a:t>Πλαίσιο </a:t>
            </a:r>
            <a:r>
              <a:rPr lang="en-US" sz="4000" b="1" dirty="0" smtClean="0"/>
              <a:t>Scrum</a:t>
            </a:r>
            <a:endParaRPr lang="el-GR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626" y="4391025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Scrum team:</a:t>
            </a:r>
            <a:endParaRPr lang="el-G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0625" y="2694778"/>
            <a:ext cx="621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Εργασία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Δημιουργία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BJT tester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για έλεγχο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NPN,PNP</a:t>
            </a:r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1190625" y="1905975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Μάθημα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Ηλεκτρονική ΙΙ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675" y="4391025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Δασκαλάκης Αντώνιος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Καραθανάσης Σωτήριος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Μενούνος Νικήτας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Μιχαηλάκης Παναγιώτης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Μπουρμπάκη Μαρία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625" y="341755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Ομάδα</a:t>
            </a:r>
            <a:r>
              <a:rPr lang="el-GR" dirty="0" smtClean="0"/>
              <a:t>: 1</a:t>
            </a:r>
            <a:r>
              <a:rPr lang="el-GR" baseline="30000" dirty="0" smtClean="0"/>
              <a:t>η</a:t>
            </a:r>
            <a:r>
              <a:rPr lang="el-GR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422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873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BJT Tester </a:t>
            </a:r>
            <a:r>
              <a:rPr lang="el-GR" sz="4000" b="1" dirty="0" smtClean="0"/>
              <a:t>για έλεγχο </a:t>
            </a:r>
            <a:r>
              <a:rPr lang="en-US" sz="4000" b="1" dirty="0" smtClean="0"/>
              <a:t>transistor NPN, PNP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0800"/>
            <a:ext cx="10058400" cy="2218267"/>
          </a:xfrm>
        </p:spPr>
        <p:txBody>
          <a:bodyPr/>
          <a:lstStyle/>
          <a:p>
            <a:r>
              <a:rPr lang="el-GR" dirty="0" smtClean="0"/>
              <a:t>Σκοπός της εργασίας ήταν να φτιάξουμε έναν </a:t>
            </a:r>
            <a:r>
              <a:rPr lang="en-US" dirty="0" smtClean="0"/>
              <a:t>BJT </a:t>
            </a:r>
            <a:r>
              <a:rPr lang="el-GR" dirty="0" smtClean="0"/>
              <a:t>ελεγκτή για δύο τύπους </a:t>
            </a:r>
            <a:r>
              <a:rPr lang="en-US" dirty="0" smtClean="0"/>
              <a:t>Transistor NPN </a:t>
            </a:r>
            <a:r>
              <a:rPr lang="el-GR" dirty="0" smtClean="0"/>
              <a:t>και </a:t>
            </a:r>
            <a:r>
              <a:rPr lang="en-US" dirty="0" smtClean="0"/>
              <a:t>PNP</a:t>
            </a:r>
            <a:r>
              <a:rPr lang="el-GR" dirty="0" smtClean="0"/>
              <a:t>. Ως ομάδα μελετήσαμε την αρχή λειτουργίας του, επιλέξαμε το κύκλωμα που θα δημιουργήσουμε και τελικά τον υλοποιήσαμε και τον τοποθετήσαμε σε μία φορητή βάση.</a:t>
            </a:r>
          </a:p>
          <a:p>
            <a:endParaRPr lang="el-GR" dirty="0"/>
          </a:p>
          <a:p>
            <a:r>
              <a:rPr lang="el-GR" dirty="0" smtClean="0"/>
              <a:t>Στις επόμενες διαφάνειες φαίνονται οι τελικές φωτογραφίες του πρωτοτύπου και οι αντίστοιχες ενδείξεις λειτουργίας του για κάθε είδος </a:t>
            </a:r>
            <a:r>
              <a:rPr lang="en-US" dirty="0" smtClean="0"/>
              <a:t>Transistor.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86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4907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BJT </a:t>
            </a:r>
            <a:r>
              <a:rPr lang="en-US" sz="4000" b="1" dirty="0" smtClean="0"/>
              <a:t>Tester </a:t>
            </a:r>
            <a:r>
              <a:rPr lang="el-GR" sz="4000" b="1" dirty="0" smtClean="0"/>
              <a:t>στη φορητή βάση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9" r="19192"/>
          <a:stretch/>
        </p:blipFill>
        <p:spPr>
          <a:xfrm rot="5400000">
            <a:off x="1626758" y="1583281"/>
            <a:ext cx="4061682" cy="4580238"/>
          </a:xfrm>
        </p:spPr>
      </p:pic>
      <p:sp>
        <p:nvSpPr>
          <p:cNvPr id="5" name="TextBox 4"/>
          <p:cNvSpPr txBox="1"/>
          <p:nvPr/>
        </p:nvSpPr>
        <p:spPr>
          <a:xfrm>
            <a:off x="6549081" y="2463113"/>
            <a:ext cx="50745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Όπως φαίνεται στην εικόνα, διακρίνουμε μία οθόνη η οποία θα επιστρέφει ως ενδείξεις τον τύπο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που θα δέχεται ο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BJT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από τη θύρα που φαίνεται δεξιά κάτω από την οθόνη, την πτώση τάσης που προκαλεί το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και εάν είναι ικανοποιητική ή όχι η ένδειξη. Επίσης αριστερά κάτω από την οθόνη φαίνεται ο διακόπτης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ON/OFF.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13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0878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/>
              <a:t>Ενδείξεις </a:t>
            </a:r>
            <a:r>
              <a:rPr lang="en-US" sz="4000" b="1" dirty="0" smtClean="0"/>
              <a:t>BJT </a:t>
            </a:r>
            <a:r>
              <a:rPr lang="el-GR" sz="4000" b="1" dirty="0" smtClean="0"/>
              <a:t>για </a:t>
            </a:r>
            <a:r>
              <a:rPr lang="en-US" sz="4000" b="1" dirty="0" smtClean="0"/>
              <a:t>Transistor</a:t>
            </a:r>
            <a:r>
              <a:rPr lang="el-GR" sz="4000" b="1" dirty="0" smtClean="0"/>
              <a:t> </a:t>
            </a:r>
            <a:r>
              <a:rPr lang="en-US" sz="4000" b="1" dirty="0" smtClean="0"/>
              <a:t>NPN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46"/>
          <a:stretch/>
        </p:blipFill>
        <p:spPr>
          <a:xfrm rot="5400000">
            <a:off x="542070" y="2152690"/>
            <a:ext cx="2387986" cy="2351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6" b="19880"/>
          <a:stretch/>
        </p:blipFill>
        <p:spPr>
          <a:xfrm>
            <a:off x="4457309" y="2135079"/>
            <a:ext cx="2412620" cy="23879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7" t="-320" r="19519" b="320"/>
          <a:stretch/>
        </p:blipFill>
        <p:spPr>
          <a:xfrm rot="5400000">
            <a:off x="8875563" y="1920744"/>
            <a:ext cx="2384234" cy="2819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7794" y="4885038"/>
            <a:ext cx="243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NPN </a:t>
            </a:r>
            <a:r>
              <a:rPr lang="el-G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βραχυκυκλωμένο, μικρή τιμή τάσης.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35770" y="4885038"/>
            <a:ext cx="243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NPN </a:t>
            </a:r>
            <a:r>
              <a:rPr lang="el-G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καμμένο με , μεγάλη τιμή τάσης.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50600" y="4885038"/>
            <a:ext cx="252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NPN </a:t>
            </a:r>
            <a:r>
              <a:rPr lang="el-G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λειτουργικό, κανονική - ικανοποιητική τιμή τάσης.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3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80878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/>
              <a:t>Ενδείξεις </a:t>
            </a:r>
            <a:r>
              <a:rPr lang="en-US" sz="4000" b="1" dirty="0" smtClean="0"/>
              <a:t>BJT </a:t>
            </a:r>
            <a:r>
              <a:rPr lang="el-GR" sz="4000" b="1" dirty="0" smtClean="0"/>
              <a:t>για </a:t>
            </a:r>
            <a:r>
              <a:rPr lang="en-US" sz="4000" b="1" dirty="0" smtClean="0"/>
              <a:t>Transistor</a:t>
            </a:r>
            <a:r>
              <a:rPr lang="el-GR" sz="4000" b="1" dirty="0" smtClean="0"/>
              <a:t> </a:t>
            </a:r>
            <a:r>
              <a:rPr lang="en-US" sz="4000" b="1" dirty="0" smtClean="0"/>
              <a:t>PNP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689528" y="5006228"/>
            <a:ext cx="243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PNP </a:t>
            </a:r>
            <a:r>
              <a:rPr lang="el-G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μία επαφή εκτός, δεν αναγνωρίζεται καν.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0693" y="4992683"/>
            <a:ext cx="252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PNP </a:t>
            </a:r>
            <a:r>
              <a:rPr lang="el-G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λειτουργικό, κανονική - ικανοποιητική τιμή τάσης.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83"/>
          <a:stretch/>
        </p:blipFill>
        <p:spPr>
          <a:xfrm rot="5400000">
            <a:off x="2414210" y="1947107"/>
            <a:ext cx="2978820" cy="28970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7" r="16276"/>
          <a:stretch/>
        </p:blipFill>
        <p:spPr>
          <a:xfrm rot="5400000">
            <a:off x="7417237" y="1729055"/>
            <a:ext cx="2978742" cy="333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Προσαρμοσμένο 1">
      <a:dk1>
        <a:sysClr val="windowText" lastClr="000000"/>
      </a:dk1>
      <a:lt1>
        <a:sysClr val="window" lastClr="FFFFFF"/>
      </a:lt1>
      <a:dk2>
        <a:srgbClr val="514949"/>
      </a:dk2>
      <a:lt2>
        <a:srgbClr val="FFFFFF"/>
      </a:lt2>
      <a:accent1>
        <a:srgbClr val="9DBFBE"/>
      </a:accent1>
      <a:accent2>
        <a:srgbClr val="DB8631"/>
      </a:accent2>
      <a:accent3>
        <a:srgbClr val="E3CC5A"/>
      </a:accent3>
      <a:accent4>
        <a:srgbClr val="689C9B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8F2E0C9-5424-4271-957D-6C6A136FD0E2}" vid="{51153042-4F75-45F9-B4C0-301E5B01DC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34</TotalTime>
  <Words>225</Words>
  <Application>Microsoft Office PowerPoint</Application>
  <PresentationFormat>Ευρεία οθόνη</PresentationFormat>
  <Paragraphs>23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Theme1</vt:lpstr>
      <vt:lpstr>Πλαίσιο Scrum</vt:lpstr>
      <vt:lpstr>BJT Tester για έλεγχο transistor NPN, PNP</vt:lpstr>
      <vt:lpstr>BJT Tester στη φορητή βάση</vt:lpstr>
      <vt:lpstr>Ενδείξεις BJT για Transistor NPN</vt:lpstr>
      <vt:lpstr>Ενδείξεις BJT για Transistor PNP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Πλαίσιο Scrum</dc:title>
  <dc:creator>Microsoft account</dc:creator>
  <cp:lastModifiedBy>Windows User</cp:lastModifiedBy>
  <cp:revision>3</cp:revision>
  <dcterms:created xsi:type="dcterms:W3CDTF">2022-11-29T12:00:55Z</dcterms:created>
  <dcterms:modified xsi:type="dcterms:W3CDTF">2022-11-29T20:10:58Z</dcterms:modified>
</cp:coreProperties>
</file>