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Miguel Campos"/>
  <p:cmAuthor clrIdx="1" id="1" initials="" lastIdx="1" name="Alejandro Pinel Martíne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9-03-10T19:20:13.961">
    <p:pos x="817" y="248"/>
    <p:text>exponer método ef. empírica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19-03-10T19:21:37.036">
    <p:pos x="6000" y="0"/>
    <p:text>Comentar resultados obtenidos ligeramente y exponer diferencias entre órdenes de eficiencia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19-03-11T17:08:53.681">
    <p:pos x="817" y="248"/>
    <p:text>Aquí comentamos los resultados de las ejecuciones con distintos PCs u optimizaciones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281bc680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281bc680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281bc680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281bc680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204fa33e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204fa33e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204fa33e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204fa33e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281bc680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281bc680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281bc680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281bc680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281bc680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281bc680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281bc680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281bc680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281bc680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281bc680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281bc680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281bc680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04fa33e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04fa33e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281bc680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281bc680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d199fc9f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d199fc9f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27fac6be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27fac6be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27fac6be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27fac6be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81bc68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81bc68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81bc68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81bc68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281bc680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281bc680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281bc680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281bc680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281bc680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281bc680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281bc680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281bc680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281bc680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281bc680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3.xml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PRÁCTICA 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0774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EFICIENCIA DE ALGORITMOS REALIZADO POR: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Nikita Stetskiy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Alejandro Pinel Martínez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Guillermo Palomino Sanchez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Pablo Lomabardero 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Miguel Ángel Campos Cubillas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2067300" y="138475"/>
            <a:ext cx="62691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Floyd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4250075" y="266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(0-2000), intervalos de 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Eficiencia O(n</a:t>
            </a:r>
            <a:r>
              <a:rPr baseline="30000" lang="en"/>
              <a:t>3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)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50" y="1137500"/>
            <a:ext cx="4952991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Floyd casi es el algoritmo </a:t>
            </a:r>
            <a:r>
              <a:rPr lang="en"/>
              <a:t>más</a:t>
            </a:r>
            <a:r>
              <a:rPr lang="en"/>
              <a:t> lento de </a:t>
            </a:r>
            <a:r>
              <a:rPr lang="en"/>
              <a:t>ordenación</a:t>
            </a:r>
            <a:r>
              <a:rPr lang="en"/>
              <a:t> al ser exponente 3, pero le supera fibonacci con exponente n.  Mientras que en un minuto Floyd llega a 2000, Fibonacci solo a 50.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Por eso es necesario tomar pruebas con un intervalo muy amplio para no enfocarse solo en los elementos pequeños y sus tiempos respectivamente.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RESULTADOS DE EFICIENCIA TEÓRICA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Mergesort								</a:t>
            </a:r>
            <a:r>
              <a:rPr lang="en"/>
              <a:t>f(x)=</a:t>
            </a:r>
            <a:r>
              <a:rPr lang="en"/>
              <a:t>c0*x*log(c1*x)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Quicksort								f(x)=a0*x*x+a1*x+a2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Heapsort								</a:t>
            </a:r>
            <a:r>
              <a:rPr lang="en"/>
              <a:t>f(x)=</a:t>
            </a:r>
            <a:r>
              <a:rPr lang="en"/>
              <a:t>c0*x*log(c1*x)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Burbuja, </a:t>
            </a:r>
            <a:r>
              <a:rPr lang="en"/>
              <a:t>Inserción</a:t>
            </a:r>
            <a:r>
              <a:rPr lang="en"/>
              <a:t> y </a:t>
            </a:r>
            <a:r>
              <a:rPr lang="en"/>
              <a:t>Selección					f(n) = a0*x*x+a1*x+a2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Floyd 									f(x) = a0*x*x*x+a1*x*x+a2*x+a3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Fibonacci 								f(x) = 1.618**x*a0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	EFICIENCIA HÍBRIDA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2067300" y="138475"/>
            <a:ext cx="62691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Mergesort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4250075" y="266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(2000-50000), intervalos de 2000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Eficiencia O(n log n)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025" y="1111850"/>
            <a:ext cx="4963950" cy="3718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2067300" y="138475"/>
            <a:ext cx="62691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4250075" y="266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(2000-50000), intervalos de 2000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Eficiencia O(n log 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25" y="1307869"/>
            <a:ext cx="4284125" cy="3213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07875"/>
            <a:ext cx="4284125" cy="32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2067300" y="138475"/>
            <a:ext cx="62691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4250075" y="266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(2000-50000), intervalos de 2000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Eficiencia O(n log 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25" y="1114500"/>
            <a:ext cx="49815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Comparación eficiencia algoritmos O(nlog(n))</a:t>
            </a:r>
            <a:endParaRPr sz="1800"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Mergesort: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Final set of parameters        		Asymptotic Standard Error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=======================        	==========================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c0          	= 1.71475e-08  	+/- 4.389e-09	(25.6%)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c1          	= 0.907613     		+/- 2.421    	(266.7%)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Heapsort: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Final set of parameters        		Asymptotic Standard Error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=======================        	==========================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c0          	= 3.14105e-08  	+/- 8.812e-09	(28.05%)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c1          	= 0.907613     		+/- 2.653    	(292.3%)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2067300" y="138475"/>
            <a:ext cx="62691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Burbuja, Inserción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y Selección</a:t>
            </a:r>
            <a:endParaRPr/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5308450" y="232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(2000-50000), intervalos de 1000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Eficiencia O(n²)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025" y="1111850"/>
            <a:ext cx="4963950" cy="3717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2067300" y="138475"/>
            <a:ext cx="62691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4250075" y="266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(1-50), intervalos de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Eficiencia 1,618</a:t>
            </a:r>
            <a:r>
              <a:rPr baseline="30000" lang="en"/>
              <a:t>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50" y="1114500"/>
            <a:ext cx="4952999" cy="3712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EFICIENCIA</a:t>
            </a:r>
            <a:r>
              <a:rPr lang="en"/>
              <a:t> EMPÍRICA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2067300" y="138475"/>
            <a:ext cx="62691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Floyd</a:t>
            </a:r>
            <a:endParaRPr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4250075" y="266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(0-2000), intervalos de 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Eficiencia O(n</a:t>
            </a:r>
            <a:r>
              <a:rPr baseline="30000" lang="en"/>
              <a:t>3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)</a:t>
            </a:r>
            <a:endParaRPr/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50" y="1137500"/>
            <a:ext cx="4952991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PRINCIPIO DE </a:t>
            </a:r>
            <a:r>
              <a:rPr lang="en"/>
              <a:t>INVARIANZA</a:t>
            </a:r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125" y="1777850"/>
            <a:ext cx="4257875" cy="24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0257" y="1781275"/>
            <a:ext cx="4269619" cy="24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75" y="1567550"/>
            <a:ext cx="4689775" cy="26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4050" y="1567550"/>
            <a:ext cx="4505743" cy="26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 txBox="1"/>
          <p:nvPr>
            <p:ph idx="1" type="body"/>
          </p:nvPr>
        </p:nvSpPr>
        <p:spPr>
          <a:xfrm>
            <a:off x="5918200" y="1567550"/>
            <a:ext cx="2767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 esta gŕafica podemos ejemplificar una de las consecuencias del principio de invarianza. Mejorar el equipo de un PC de 2010 a uno de última generación solo permite mejorar el tiempo en unos 5-10 elementos más con fibonacci.</a:t>
            </a:r>
            <a:endParaRPr/>
          </a:p>
        </p:txBody>
      </p:sp>
      <p:pic>
        <p:nvPicPr>
          <p:cNvPr id="284" name="Google Shape;2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38" y="1495200"/>
            <a:ext cx="5224325" cy="30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067300" y="138475"/>
            <a:ext cx="62691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Mergesort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250075" y="266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(2000-50000), intervalos de 2000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Eficiencia </a:t>
            </a:r>
            <a:r>
              <a:rPr lang="en"/>
              <a:t>O(n log n)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028" y="1111850"/>
            <a:ext cx="4963939" cy="37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2067300" y="138475"/>
            <a:ext cx="62691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4250075" y="266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(2000-50000), intervalos de 2000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Eficiencia O(n log 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025" y="1111850"/>
            <a:ext cx="4963951" cy="3715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2067300" y="138475"/>
            <a:ext cx="62691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4250075" y="266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(2000-50000), intervalos de 2000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Eficiencia O(n log 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38" y="1114500"/>
            <a:ext cx="49625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2067300" y="138475"/>
            <a:ext cx="62691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Burbuja, Inserción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y Selección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5308450" y="232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(2000-50000), intervalos de 1000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Eficiencia O(n²)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025" y="1111850"/>
            <a:ext cx="4963950" cy="37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213" y="387763"/>
            <a:ext cx="5837575" cy="43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puede comprobar que Quicksort es muchísimo menos eficiente que Mergesort y Heapsort.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Sobre los algoritmos de ordenación básicos, podemos notar la diferencia entre la burbuja (el algoritmo más ineficiente), selección y el más rápido, inserción. En concreto, inserción es 3 veces más rápido que la burbuja y un 24% más eficiente que selección.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 puede observar de forma directa la gran diferencia que existe en el tiempo consumido. Mientras que los algoritmos de O(n²), es decir, burbuja, inserción, quicksort y selección, tienen una pendiente pronunciada y alcanzan tiempos de ejecución bastante altos en los tamaños mayores, los de O(nlog(n)),  mergesort y heapsort, tienen un ritmo de crecimiento mucho más lento y se quedan muy lejos de los tiempos de ejecución de los otros cuatro algoritmos.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2067300" y="138475"/>
            <a:ext cx="62691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4250075" y="266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(1-50), intervalos de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Eficiencia </a:t>
            </a:r>
            <a:r>
              <a:rPr lang="en"/>
              <a:t>1,618</a:t>
            </a:r>
            <a:r>
              <a:rPr baseline="30000" lang="en"/>
              <a:t>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50" y="1114500"/>
            <a:ext cx="4953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