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5" Type="http://schemas.openxmlformats.org/officeDocument/2006/relationships/font" Target="fonts/PTSansNarrow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2110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Problema del Viajante de Comercio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857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Realizado por:</a:t>
            </a:r>
            <a:endParaRPr>
              <a:solidFill>
                <a:srgbClr val="008575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Miguel Ángel Campos Cubillas</a:t>
            </a:r>
            <a:endParaRPr sz="14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Alejandro Pinel Martínez</a:t>
            </a:r>
            <a:endParaRPr sz="14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Guillermo Palomino Sánchez</a:t>
            </a:r>
            <a:endParaRPr sz="14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Pablo Lombardero Ros</a:t>
            </a:r>
            <a:endParaRPr sz="1400">
              <a:solidFill>
                <a:srgbClr val="695D4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Nikita Stetskiy</a:t>
            </a:r>
            <a:endParaRPr sz="11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