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Merriweather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b1f33f9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b1f33f9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b1f33f97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b1f33f97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b1f33f9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b1f33f9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b1f33f97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b1f33f9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b1f33f9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b1f33f9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1f33f9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1f33f9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b1f33f9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b1f33f9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b1f33f97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b1f33f97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b1f33f9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b1f33f9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af3e13d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af3e13d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b1f33f97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b1f33f97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b1f33f9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b1f33f9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b1f33f9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b1f33f9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b1f33f97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b1f33f97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b1f33f97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b1f33f9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b1f33f97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b1f33f97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Práctica 3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Recubrimiento de un Grafo no Dirigido</a:t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6"/>
            <a:ext cx="42426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Miguel Ángel Campos Cubillas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Alejandro Pinel Martínez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Guillermo Palomino Sánchez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Pablo Lombardero Ros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Nikita Stetskiy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50382" r="0" t="0"/>
          <a:stretch/>
        </p:blipFill>
        <p:spPr>
          <a:xfrm>
            <a:off x="3884400" y="428875"/>
            <a:ext cx="3984850" cy="3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Algoritmo greedy para el recubrimiento minimal de un </a:t>
            </a: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árbol I</a:t>
            </a:r>
            <a:endParaRPr b="1" sz="1800">
              <a:solidFill>
                <a:srgbClr val="FF5E0E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5E0E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Conjunto de candidatos (C):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los nodos de cada nivel sobre los que va iterando.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Conjunto de seleccionados (S):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vector que almacena las elecciones tomadas.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Función solución (FS): 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while que 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terminará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cuando solo quede la raíz.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Función de factibilidad (FF):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No será necesaria, el conjunto de candidatos siempre acaba formando una solución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Algoritmo greedy para el recubrimiento minimal de un árbol II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Función selección: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Encuentra una hoja y, a partir de aquí, elimina tanto al nodo hoja como a su padre, añadiendo este último al conjunto de candidatos en caso de que no hubiera sido insertado anteriormente.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Función objetivo: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Imprime por pantalla los nodos resultantes.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Funcionamiento del Algoritmo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1.- S</a:t>
            </a:r>
            <a:r>
              <a:rPr lang="es"/>
              <a:t>e basa en recorrer el árbol por niveles detectando las hojas del mismo.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2.-Una vez ha encontrado una, busca a su padre y lo introduce en el conjunto de nodos resultantes.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3.- Acto seguido pasa a podar el árbol por el padre, es decir, elimina tanto al padre como al hijo.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4.- Cuando ha terminado el proceso, lo repite desde el principio con el árbol resultante de los borrados anteriores, y así sucesivamente hasta que solo queda el nodo raíz.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0" y="1052013"/>
            <a:ext cx="8060625" cy="30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614550" y="410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Partimos del siguiente árbol:</a:t>
            </a:r>
            <a:endParaRPr sz="1100">
              <a:solidFill>
                <a:srgbClr val="EFEFE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3" y="1003638"/>
            <a:ext cx="8317268" cy="31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437175" y="333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FEFEF"/>
                </a:solidFill>
              </a:rPr>
              <a:t>Tras una primera vuelta, se selecciona lo siguiente: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Ejemplo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5" y="1847850"/>
            <a:ext cx="17335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900" y="1847850"/>
            <a:ext cx="1733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2267375" y="959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Seleccionamos esto:</a:t>
            </a:r>
            <a:endParaRPr sz="11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47500" y="894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 nos queda:</a:t>
            </a:r>
            <a:endParaRPr sz="1100">
              <a:highlight>
                <a:srgbClr val="FFFFFF"/>
              </a:highlight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825" y="2642025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Demostración de optimalidad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686275" y="359850"/>
            <a:ext cx="4166400" cy="4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El recubrimiento minimal U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 contiene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ninguna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hoja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del árbol dado.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Hallamos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otro conjunto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 nodos de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menor tamaño, B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Cubrirá las aristas que unen las hojas con sus padres,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Dos maneras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escoger las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hojas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o escoger a los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padres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hemos escogido a los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padres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en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hojas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imposible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cubra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más aristas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las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hojas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cubren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una arista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los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padres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mínimo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dos</a:t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 produce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contradicción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el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tamaño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mayor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que el de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necesita coger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más nodos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para cubrir el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mismo número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aristas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que U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los algoritmos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644675" y="500925"/>
            <a:ext cx="41664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dos algoritmos consiguen una solución óptima con el tamaño mínimo.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00" y="2161025"/>
            <a:ext cx="7501500" cy="23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 recubrimiento minimal de un grafo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0" y="6615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se entiende por recubrimiento de grafo?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Sea G=(V,E) un grafo no dirigido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Recubrimiento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todo conjunto, K, de vértices de G tal que toda arista de G posee al menos uno de sus extremos en K.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 es un </a:t>
            </a: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recubrimiento mínimo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si no existe ningún otro recubrimiento con menos vértices.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1283" l="0" r="0" t="0"/>
          <a:stretch/>
        </p:blipFill>
        <p:spPr>
          <a:xfrm>
            <a:off x="163425" y="1229100"/>
            <a:ext cx="3831426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3050" y="2231025"/>
            <a:ext cx="143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Fig 1: Recubrimiento de G.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449050" y="2231025"/>
            <a:ext cx="138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Fig 2: Recubrimiento minimal de G.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830550" y="2231025"/>
            <a:ext cx="133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Fig 3: Recubrimiento mínimo.</a:t>
            </a:r>
            <a:endParaRPr sz="11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Algoritmo greedy para el recubrimiento minimal de un grafo I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14550" y="410600"/>
            <a:ext cx="41664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Conjuntos de candidatos (C) :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vértices del grafo no seleccionados con grado mayor que 0.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Conjuntos de aristas no seleccionadas (A) :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aristas que no han sido cubiertas todavía por ningún nodo seleccionado.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Conjuntos de candidatos seleccionados (S) :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nodos seleccionados por la función selección.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Función solución (FS)  : 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conjunto de aristas vacío.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Algoritmo greedy para el recubrimiento minimal de un grafo II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Función selección : 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Selecciona uno de los nodos adyacentes al nodo con menor grado (contando sólo las aristas restantes) de los candidatos. Excluye los nodos de grado 0.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-"/>
            </a:pPr>
            <a:r>
              <a:rPr b="1"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Función objetivo :</a:t>
            </a: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elige el mínimo conjunto de vértices que constituyan un recubrimiento óptimo.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Pseudocódigo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Recubrimiento minimal (N, B)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Ø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N                                       //N es Vértices del grafo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B				//B es el conjunto de aristas del grafo sin envolver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mientras (A != Ø) hacer 	//Función solución (el conjunto de aristas del grafo está vacío)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FS(C)                    //Seleccionar el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adyacente al nodo de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enor grado.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C - {x}	            //Lo elimina del conjunto de candidatos.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S U {x} 			//Añadir el vértice al conjunto de seleccionados.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A - {x.aristas} 		//Eliminar las aristas cubiertas del conjunto 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C - {nodos de grado 0 en |C,A|} //Eliminar nodos de grado 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mientras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devolver 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51850" y="133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Funcionamiento del Algoritmo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14550" y="4106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1.- Buscará los nodos con menor grado para tomar a sus vecinos.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2.- Eliminará todas las aristas cubiertas. 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3.- Eliminará los nodos candidatos con grado 0.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4.- Repetirá este proceso hasta tener todo el grafo envuelto.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5" y="529550"/>
            <a:ext cx="2202275" cy="3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63" y="560763"/>
            <a:ext cx="2160925" cy="3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901" y="552313"/>
            <a:ext cx="2160925" cy="345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6025" y="615588"/>
            <a:ext cx="2091575" cy="33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75" y="716175"/>
            <a:ext cx="2094300" cy="33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988" y="707219"/>
            <a:ext cx="2100225" cy="33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825" y="660413"/>
            <a:ext cx="2100225" cy="333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16" y="716200"/>
            <a:ext cx="2091342" cy="33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Demostración de optimalidad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Solución base S y solución S’ que cumple que tiene al menos un nodo seleccionado menos: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79999" lvl="0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|S’| &lt; |S|</a:t>
            </a:r>
            <a:endParaRPr b="1"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179999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Tomemos el nodo p de menor grado.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La arista o aristas que tenga ese nodo han de ser recubiertas, solo hay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dos posibilidades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tomar ese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o tomar a su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adyacente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 tiene al adyacente, como S’ difiere de S toma a p.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g(p) &lt;= g(nodo adyacente)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-&gt;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nº de aristas cubiertas por S’ &lt;= nº de aristas cubiertas por S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-"/>
            </a:pP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Para compensar las aristas no cubiertas por ese nodo será necesario coger un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número igual o mayor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 nodos que S, lo que nos lleva a una </a:t>
            </a:r>
            <a:r>
              <a:rPr b="1"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contradicción</a:t>
            </a:r>
            <a:r>
              <a:rPr lang="es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pues habíamos supuesto que |S’| &lt; |S|.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