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fd8bc76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fd8bc76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fd8bc7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fd8bc7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fd8bc76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fd8bc76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fd8bc76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fd8bc76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fd8bc7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fd8bc7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fd8bc7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fd8bc7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fd8bc7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fd8bc7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fd8bc76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fd8bc76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fd8bc7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fd8bc7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fd8bc76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fd8bc76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fd8bc76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fd8bc76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fd8bc7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fd8bc7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3: Problema del Viajante de Comercio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Ángel Campos Cubillas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Pinel Martínez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Guillermo Palomino Sánchez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Lombardero 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 Stetskiy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Óptimo: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2110325"/>
            <a:ext cx="29908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Vecino más Cercano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300" y="2571750"/>
            <a:ext cx="3389025" cy="2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5" y="2078875"/>
            <a:ext cx="3497926" cy="26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474" y="89226"/>
            <a:ext cx="3203627" cy="23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Inserción: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12" y="1962600"/>
            <a:ext cx="3544375" cy="26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Camino de Hormigas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713" y="1994700"/>
            <a:ext cx="3343525" cy="25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75" y="2036788"/>
            <a:ext cx="3231300" cy="24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problema del viajante consiste en encontrar la ruta más corta que debe llevar a cabo un vendedor que, comenzando por un ciudad de origen visite un determinado y preestablecido conjunto de ciudades y vuelva a la ciudad original, con la restricción de que por cada ciudad sólo pase una vez.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162" y="2846425"/>
            <a:ext cx="5885682" cy="22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del Vecino más Cercano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Aplicamos una resolución de tipo Greedy básica, buscaremos en cada instante la ciudad más cercana a la actual y la añadiremos al conjunto de soluciones al mismo tiempo que la eliminamos del conjunto de candidatos.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925" y="2942738"/>
            <a:ext cx="23717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del Algoritmo I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Conjunto de candidatos: Conjunto de ciudades. C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Conjunto de seleccionados: Conjunto de ciudades ordenado. 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Función solución: Conjunto de candidatos vacío.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Función de factibilidad: Cuando la ciudad no ha sido visitada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Función selección: Se selecciona la ciudad más cercana de las no escogidas.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rabicParenR"/>
            </a:pPr>
            <a:r>
              <a:rPr lang="en"/>
              <a:t>Función objetivo: Lista con las ciudades ordenadas según el recorrido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Pseudocódigo I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782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Necesario</a:t>
            </a:r>
            <a:r>
              <a:rPr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Conjunto de ciudades C,S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x = 0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S = C[0]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 = 1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size(C)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C[i] MenorDist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	x = C[i]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	S.add[x)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	C[i].erase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end if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end for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return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S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</a:t>
            </a:r>
            <a:r>
              <a:rPr lang="en"/>
              <a:t>Inserción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 este algoritmo la idea es comenzar con un recorrido parcial, y luego extender ese </a:t>
            </a:r>
            <a:r>
              <a:rPr lang="en"/>
              <a:t>recorrido</a:t>
            </a:r>
            <a:r>
              <a:rPr lang="en"/>
              <a:t> insertando las ciudades restantes. Seleccionamos las ciudades que han cumplido con el criterio, se prueban todas las posibles combinaciones de ciudades y posiciones en el conjunto </a:t>
            </a:r>
            <a:r>
              <a:rPr lang="en"/>
              <a:t>solución</a:t>
            </a:r>
            <a:r>
              <a:rPr lang="en"/>
              <a:t> actual para determinar cual da una menor longitud de circuito resultante.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del Algoritmo II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Conjunto de candidatos (C):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ciudades no seleccionadas.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Conjunto de candidatos seleccionados (S):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ciudades que han cumplido con el criterio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Función solución (FS):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Controla que haya tantas ciudades en el conjunto solución como en el conjunto de candidatos.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Función de factibilidad (FF):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no es necesaria, pues el conjunto de candidatos siempre forma solución.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Función selección: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Prueban todas las posibles combinaciones de ciudades y posiciones en el conjunto solución actual para determinar cual da una menor longitud de circuito resultante.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Función objetivo: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Se encarga de mostrar el conjunto solución por pantalla.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la Colonia de Hormigas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algoritmo voraz aleatorizado que</a:t>
            </a:r>
            <a:r>
              <a:rPr lang="en"/>
              <a:t> se basa en el comportamiento de las hormigas.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Dadas dos caminos A y B, siendo A más corto que B, A acumulará más feromonas que B</a:t>
            </a:r>
            <a:endParaRPr/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 haber mayor cantidad de feromonas A, se convierte en el camino predilecto,</a:t>
            </a:r>
            <a:endParaRPr/>
          </a:p>
          <a:p>
            <a:pPr indent="0" lvl="0" marL="0" rtl="0" algn="l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 óptimo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700" y="3183525"/>
            <a:ext cx="2613300" cy="19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cuanto al código...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hormigas comienzan en ciudades aleatorias del mapa.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Cada una se desplaza a una ciudad aleatoria, dichos desplazamientos quedan registrados en una representación análoga, la matriz de feromonas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 camino con mayor cantidad de feromonas se selecciona como el camino óptimo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