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PT Sans Narrow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172ef778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172ef778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172ef7780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172ef7780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172ef778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172ef778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172ef778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172ef778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172ef778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172ef778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172ef7780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172ef7780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72ef778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72ef778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172ef77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172ef77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172ef778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172ef778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172ef7780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172ef7780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172ef778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172ef778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172ef7780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172ef7780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172ef778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172ef778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172ef7780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172ef7780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Práctica 4 : Cuadrados Latinos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28775" y="35327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Miguel Ángel Campos Cubillas</a:t>
            </a:r>
            <a:endParaRPr sz="1400"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Alejandro Pinel Martínez</a:t>
            </a:r>
            <a:endParaRPr sz="1400"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Guillermo Palomino Sánchez</a:t>
            </a:r>
            <a:endParaRPr sz="1400"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Pablo Lombardero Ros</a:t>
            </a:r>
            <a:endParaRPr sz="1400"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Nikita Stetskiy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Eficiencia Empírica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926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La gráfica de la eficiencia de nuestro algoritmo para n &lt; 20 sería la siguiente: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199" y="1432200"/>
            <a:ext cx="4387601" cy="32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Eficiencia Empírica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926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La gráfica de la eficiencia de nuestro algoritmo para n &lt;= 20 sería la siguiente: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799" y="1432200"/>
            <a:ext cx="4387601" cy="3292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Factibilidad Constante vs Lineal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625" y="977523"/>
            <a:ext cx="6666300" cy="39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Factibilidad Constante vs Lineal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500" y="1258750"/>
            <a:ext cx="4705001" cy="35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Ejemplos</a:t>
            </a:r>
            <a:endParaRPr sz="3000"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775" y="562800"/>
            <a:ext cx="3905100" cy="40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000" y="1844750"/>
            <a:ext cx="3764599" cy="27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375" y="476125"/>
            <a:ext cx="699135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: Cuadrado Latino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 cuadrado latino consiste en un tablero o matriz de tamaño n x n que hay que rellenar con los números de 1 a n sin que se repitan números en ninguna fila ni en ninguna columna.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812" y="2790819"/>
            <a:ext cx="1862275" cy="14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Objetivos a cumplir</a:t>
            </a:r>
            <a:endParaRPr sz="30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Diseñar e implementar un algoritmo backtracking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Modificar dicho algoritmo para que los cuadrados generados cumplan una serie de restricciones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Realizar estudio empírico de la eficiencia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Backtracking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El algoritmo de backtracking utilizado para resolver el problema planteado utiliza: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1. Un método principal llamado </a:t>
            </a:r>
            <a:r>
              <a:rPr i="1" lang="en" sz="1400">
                <a:latin typeface="Open Sans"/>
                <a:ea typeface="Open Sans"/>
                <a:cs typeface="Open Sans"/>
                <a:sym typeface="Open Sans"/>
              </a:rPr>
              <a:t>BuscarSolucion</a:t>
            </a: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 que se apoya de la recursividad y otros métodos auxiliares, tales como el método 2.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400">
                <a:latin typeface="Open Sans"/>
                <a:ea typeface="Open Sans"/>
                <a:cs typeface="Open Sans"/>
                <a:sym typeface="Open Sans"/>
              </a:rPr>
              <a:t>2. </a:t>
            </a: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Un método auxiliar </a:t>
            </a:r>
            <a:r>
              <a:rPr i="1" lang="en" sz="1400">
                <a:latin typeface="Open Sans"/>
                <a:ea typeface="Open Sans"/>
                <a:cs typeface="Open Sans"/>
                <a:sym typeface="Open Sans"/>
              </a:rPr>
              <a:t>FactibleConstante</a:t>
            </a: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 (que se encarga de ver la factibilidad de la solución), para resolver y formar una solución que sea un cuadrado latino.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Backtracking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 forma en la que funciona este algoritmo es la siguiente, dado un cuadrado vacío, o con algunas de sus posiciones inicializadas, de n*n tamaño se irá introduciendo un valor único, k, por columnas. Al introducir dicho valor en el cuadrado, se comprobará mediante el método FactibleConstante si el valor introducido es válido.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Este método comprobará si el valor ya se ha introducido antes en esa fila y/o columna, en caso de ser un valor inválido se pasa a la siguiente posible solución, en caso contrario se continúa introduciendo valores de forma recursiva.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182725" y="17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Backtracking (Código)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713" y="742900"/>
            <a:ext cx="4280575" cy="421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360" y="651825"/>
            <a:ext cx="5940489" cy="44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Backtracking - Restricciones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Restricciones explícitas: Cada posición de la matriz sólo puede contener un valor.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Restricciones implícitas: El valor de cada posición debe variar entre 0  y n-1 y debe ser único en cada fila y cada columna.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Eficiencia empirica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453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Este algoritmo funciona de manera recursiva, utiliza una matriz n*n</a:t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Las restricciones explícitas provocan que haya menos soluciones posibles, por lo hay que hacer más comprobaciones.</a:t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tiempo de ejecución aumenta exponencialmente, con picos en algunas ejecuciones, debido a las restricciones implementadas.</a:t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Eficiencia empirica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75" y="1661125"/>
            <a:ext cx="3963425" cy="23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175" y="1661125"/>
            <a:ext cx="4358559" cy="23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