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empresa Articdevland, S.L. está centra de en desarrollo de aplicaciones innovadoras, en concreto la aplicación estrella que venimos </a:t>
            </a:r>
            <a:r>
              <a:rPr lang="es"/>
              <a:t>desarrollando</a:t>
            </a:r>
            <a:r>
              <a:rPr lang="es"/>
              <a:t> se trata de una lista de la compra inteligente.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ca24a1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ca24a1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ca24a1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ca24a1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ca24a13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5ca24a13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ca24a1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5ca24a1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ca24a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ca24a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ca24a1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ca24a1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ca24a1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ca24a1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ca24a1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ca24a1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ca24a1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ca24a1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ca24a1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ca24a1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ca24a1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5ca24a1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ca24a1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ca24a1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aresocial.com/es/digital-2019-espa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Arcticdevland, S.L.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la compra inteligente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ofrecemos? A la sociedad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servicio de calidad, con vistas de futuro para la creación de empleo, innovación y nuevas oportunidades para todos.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somos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David Pérez Núñez ---------------------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Luis Alvarez ----------------------------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José Antonio Dominguez Gómez -----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s"/>
              <a:t>Nikita Stetskiy -------------------------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dónde venimos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Somos graduados de Ingeniería Informática en la Escuela Técnica Superior de Ingeniería Informática y Telecomunicaciones de Granada, España.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miembro está especializado en un campo diferente de la computación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Nuestro rango de conocimientos es amplio y diverso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nos proponemos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Somos 4 jóvenes graduados que buscamos la realización personal y el éxito empresarial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lista de la compra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el mundo necesita alimentarse y comprar productos de primera necesidad.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Hasta ahora los consumidores: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Escriben los productos en un papel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los aprenden de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Improvisan y compran sobre la marcha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 es el problema?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Pérdida</a:t>
            </a:r>
            <a:r>
              <a:rPr lang="es"/>
              <a:t> de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Olvidarse la lista en papel o no disponer de </a:t>
            </a:r>
            <a:r>
              <a:rPr lang="es"/>
              <a:t>él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Gastos </a:t>
            </a:r>
            <a:r>
              <a:rPr lang="es"/>
              <a:t>innecesarios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Dificultad para compartir la lista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Falta de 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Pérdida</a:t>
            </a:r>
            <a:r>
              <a:rPr lang="es"/>
              <a:t> de tiempo y dinero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Entre otras muchas...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Aplicación multiplataforma, pensada para ser llevada en un dispositivo móvil,  como solución y mejora de asistencia a la tarea de comprar.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¿Quién no dispone de un teléfono móvil inteligente?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Consumidores potenciales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cifras hablan por sí solas: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Más de 46 Millones de habitantes solamente en España.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80</a:t>
            </a:r>
            <a:r>
              <a:rPr lang="es"/>
              <a:t>% disponen de uno o varios dispositivos móviles.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100% de las familias realiza al menos una compra </a:t>
            </a:r>
            <a:r>
              <a:rPr lang="es"/>
              <a:t>de productos de primera necesidad </a:t>
            </a:r>
            <a:r>
              <a:rPr lang="es"/>
              <a:t>a la semana.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¿Y ha quien no le gusta </a:t>
            </a:r>
            <a:r>
              <a:rPr lang="es"/>
              <a:t>pagar el precio más bajo</a:t>
            </a:r>
            <a:r>
              <a:rPr lang="es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(Según un reciente estudio de mercado: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https://wearesocial.com/es/digital-2019-espana</a:t>
            </a:r>
            <a:r>
              <a:rPr lang="es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Misión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“Orientar a las familias consumidoras de productos de primera necesidad hacia una compra local más eficiente, inteligente y económica.”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ofrecemos? A los Consumidores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gratuito para consumidores: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Guardar un listado de productos en el móvil (con o sin internet)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Mediante teclado o dictado por voz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Búsqueda</a:t>
            </a:r>
            <a:r>
              <a:rPr lang="es" sz="1700"/>
              <a:t> de productos, precios, supermercados, mercados de abastos, tiendas de ultramarinos, </a:t>
            </a:r>
            <a:r>
              <a:rPr lang="es" sz="1700"/>
              <a:t>carnicerías</a:t>
            </a:r>
            <a:r>
              <a:rPr lang="es" sz="1700"/>
              <a:t>, fruterías, </a:t>
            </a:r>
            <a:r>
              <a:rPr lang="es" sz="1700"/>
              <a:t>droguerías</a:t>
            </a:r>
            <a:r>
              <a:rPr lang="es" sz="1700"/>
              <a:t>, pescaderías, etc…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Mediante geolocalización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Búsqueda de la compra óptima según: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Ahorro total del precio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Ahorro máximo de precio por artículo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Ahorro de tiempo, lugar más cercano con todos los productos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Entre otros…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Compra en línea desde la web o el teléfono inteligente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ofrecemos? A los </a:t>
            </a:r>
            <a:r>
              <a:rPr lang="es"/>
              <a:t>comerciantes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gratuito y servicios de valor añadido con coste.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Mayor visibilidad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Incremento</a:t>
            </a:r>
            <a:r>
              <a:rPr lang="es"/>
              <a:t> de ventas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Posicionamiento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Plataforma de pedidos y pagos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Gestión de clientes, pedidos y productos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Conectar con sus clientes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Inteligencia de mercado “Gustos y preferencias del consumidor”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Entre otros...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¿Qué ofrecemos? A los inversores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Una idea moderna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Demanda constante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Modelo de negocio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Muy lucrativo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Sin apenas costes asociados a largo plazo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mucho futuro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 Domótica: </a:t>
            </a:r>
            <a:r>
              <a:rPr lang="es"/>
              <a:t>Electrodomésticos</a:t>
            </a:r>
            <a:r>
              <a:rPr lang="es"/>
              <a:t> inteligentes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Tiendas inteligentes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Una buena inversión, rentable y con mucho futuro.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