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211-1E17-4A07-A0B9-9CFF60B08BF2}" type="datetimeFigureOut">
              <a:rPr lang="en-AU" smtClean="0"/>
              <a:t>1/10/2014 Wed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4573-A5AE-40FD-8337-B89AAF69A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50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211-1E17-4A07-A0B9-9CFF60B08BF2}" type="datetimeFigureOut">
              <a:rPr lang="en-AU" smtClean="0"/>
              <a:t>1/10/2014 Wed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4573-A5AE-40FD-8337-B89AAF69A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2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211-1E17-4A07-A0B9-9CFF60B08BF2}" type="datetimeFigureOut">
              <a:rPr lang="en-AU" smtClean="0"/>
              <a:t>1/10/2014 Wed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4573-A5AE-40FD-8337-B89AAF69A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63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211-1E17-4A07-A0B9-9CFF60B08BF2}" type="datetimeFigureOut">
              <a:rPr lang="en-AU" smtClean="0"/>
              <a:t>1/10/2014 Wed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4573-A5AE-40FD-8337-B89AAF69A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01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211-1E17-4A07-A0B9-9CFF60B08BF2}" type="datetimeFigureOut">
              <a:rPr lang="en-AU" smtClean="0"/>
              <a:t>1/10/2014 Wed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4573-A5AE-40FD-8337-B89AAF69A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53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211-1E17-4A07-A0B9-9CFF60B08BF2}" type="datetimeFigureOut">
              <a:rPr lang="en-AU" smtClean="0"/>
              <a:t>1/10/2014 Wed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4573-A5AE-40FD-8337-B89AAF69A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687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211-1E17-4A07-A0B9-9CFF60B08BF2}" type="datetimeFigureOut">
              <a:rPr lang="en-AU" smtClean="0"/>
              <a:t>1/10/2014 Wed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4573-A5AE-40FD-8337-B89AAF69A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72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211-1E17-4A07-A0B9-9CFF60B08BF2}" type="datetimeFigureOut">
              <a:rPr lang="en-AU" smtClean="0"/>
              <a:t>1/10/2014 Wed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4573-A5AE-40FD-8337-B89AAF69A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08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211-1E17-4A07-A0B9-9CFF60B08BF2}" type="datetimeFigureOut">
              <a:rPr lang="en-AU" smtClean="0"/>
              <a:t>1/10/2014 Wed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4573-A5AE-40FD-8337-B89AAF69A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3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211-1E17-4A07-A0B9-9CFF60B08BF2}" type="datetimeFigureOut">
              <a:rPr lang="en-AU" smtClean="0"/>
              <a:t>1/10/2014 Wed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4573-A5AE-40FD-8337-B89AAF69A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21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211-1E17-4A07-A0B9-9CFF60B08BF2}" type="datetimeFigureOut">
              <a:rPr lang="en-AU" smtClean="0"/>
              <a:t>1/10/2014 Wed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4573-A5AE-40FD-8337-B89AAF69A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9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9211-1E17-4A07-A0B9-9CFF60B08BF2}" type="datetimeFigureOut">
              <a:rPr lang="en-AU" smtClean="0"/>
              <a:t>1/10/2014 Wed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C4573-A5AE-40FD-8337-B89AAF69A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53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3635896" y="2652712"/>
            <a:ext cx="304800" cy="312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3635896" y="3249612"/>
            <a:ext cx="304800" cy="31273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pic>
        <p:nvPicPr>
          <p:cNvPr id="27" name="Picture 7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809" y="2433637"/>
            <a:ext cx="201612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71" y="3643312"/>
            <a:ext cx="22225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V="1">
            <a:off x="3788296" y="2965450"/>
            <a:ext cx="0" cy="284162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321696" y="2649537"/>
            <a:ext cx="304800" cy="312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31" name="Oval 30"/>
          <p:cNvSpPr/>
          <p:nvPr/>
        </p:nvSpPr>
        <p:spPr>
          <a:xfrm>
            <a:off x="4321696" y="3246437"/>
            <a:ext cx="304800" cy="3111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pic>
        <p:nvPicPr>
          <p:cNvPr id="32" name="Picture 7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09" y="2430462"/>
            <a:ext cx="207962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71" y="3638550"/>
            <a:ext cx="2286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 flipV="1">
            <a:off x="4474096" y="2962275"/>
            <a:ext cx="0" cy="284162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007496" y="2649537"/>
            <a:ext cx="304800" cy="312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5007496" y="3246437"/>
            <a:ext cx="304800" cy="3111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pic>
        <p:nvPicPr>
          <p:cNvPr id="37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09" y="2430462"/>
            <a:ext cx="2095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71" y="3638550"/>
            <a:ext cx="23018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 flipV="1">
            <a:off x="5159896" y="2962275"/>
            <a:ext cx="0" cy="284162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6"/>
          </p:cNvCxnSpPr>
          <p:nvPr/>
        </p:nvCxnSpPr>
        <p:spPr>
          <a:xfrm>
            <a:off x="3940696" y="2809875"/>
            <a:ext cx="381000" cy="0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6"/>
            <a:endCxn id="35" idx="2"/>
          </p:cNvCxnSpPr>
          <p:nvPr/>
        </p:nvCxnSpPr>
        <p:spPr>
          <a:xfrm flipV="1">
            <a:off x="4626496" y="2805112"/>
            <a:ext cx="381000" cy="0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688194" y="2649537"/>
            <a:ext cx="304800" cy="312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3" name="Oval 42"/>
          <p:cNvSpPr/>
          <p:nvPr/>
        </p:nvSpPr>
        <p:spPr>
          <a:xfrm>
            <a:off x="5688194" y="3246437"/>
            <a:ext cx="304800" cy="3111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pic>
        <p:nvPicPr>
          <p:cNvPr id="56" name="Picture 5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07" y="2430462"/>
            <a:ext cx="213360" cy="1638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69" y="3638550"/>
            <a:ext cx="234315" cy="15049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840594" y="2962275"/>
            <a:ext cx="0" cy="284162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73994" y="2649537"/>
            <a:ext cx="304800" cy="312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8" name="Oval 47"/>
          <p:cNvSpPr/>
          <p:nvPr/>
        </p:nvSpPr>
        <p:spPr>
          <a:xfrm>
            <a:off x="6373994" y="3246437"/>
            <a:ext cx="304800" cy="3111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07" y="2430462"/>
            <a:ext cx="207645" cy="1638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69" y="3638550"/>
            <a:ext cx="228600" cy="154305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6526394" y="2962275"/>
            <a:ext cx="0" cy="284162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07194" y="2809875"/>
            <a:ext cx="381000" cy="0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6"/>
            <a:endCxn id="47" idx="2"/>
          </p:cNvCxnSpPr>
          <p:nvPr/>
        </p:nvCxnSpPr>
        <p:spPr>
          <a:xfrm flipV="1">
            <a:off x="5992994" y="2805112"/>
            <a:ext cx="381000" cy="0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bm}&#10;\usepackage{latexsym}&#10;&#10;\pagestyle{empty}&#10;\input{D:/Dropbox/Teaching/COMP8650_2014/Definitions}&#10;&#10;\begin{document}&#10;&#10;&#10;\begin{align*}&#10;y_1&#10;\end{align*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bm}&#10;\usepackage{latexsym}&#10;&#10;\pagestyle{empty}&#10;\input{D:/Dropbox/Teaching/COMP8650_2014/Definitions}&#10;&#10;\begin{document}&#10;&#10;&#10;\begin{align*}&#10;x_5&#10;\end{align*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bm}&#10;\usepackage{latexsym}&#10;&#10;\pagestyle{empty}&#10;\input{D:/Dropbox/Teaching/COMP8650_2014/Definitions}&#10;&#10;\begin{document}&#10;&#10;&#10;\begin{align*}&#10;x_1&#10;\end{align*}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bm}&#10;\usepackage{latexsym}&#10;&#10;\pagestyle{empty}&#10;\input{D:/Dropbox/Teaching/COMP8650_2014/Definitions}&#10;&#10;\begin{document}&#10;&#10;&#10;\begin{align*}&#10;y_2&#10;\end{align*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bm}&#10;\usepackage{latexsym}&#10;&#10;\pagestyle{empty}&#10;\input{D:/Dropbox/Teaching/COMP8650_2014/Definitions}&#10;&#10;\begin{document}&#10;&#10;&#10;\begin{align*}&#10;x_2&#10;\end{align*}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bm}&#10;\usepackage{latexsym}&#10;&#10;\pagestyle{empty}&#10;\input{D:/Dropbox/Teaching/COMP8650_2014/Definitions}&#10;&#10;\begin{document}&#10;&#10;&#10;\begin{align*}&#10;y_3&#10;\end{align*}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bm}&#10;\usepackage{latexsym}&#10;&#10;\pagestyle{empty}&#10;\input{D:/Dropbox/Teaching/COMP8650_2014/Definitions}&#10;&#10;\begin{document}&#10;&#10;&#10;\begin{align*}&#10;x_3&#10;\end{align*}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bm}&#10;\usepackage{latexsym}&#10;&#10;\pagestyle{empty}&#10;\input{D:/Dropbox/Teaching/COMP8650_2014/Definitions}&#10;&#10;\begin{document}&#10;&#10;&#10;\begin{align*}&#10;y_4&#10;\end{align*}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bm}&#10;\usepackage{latexsym}&#10;&#10;\pagestyle{empty}&#10;\input{D:/Dropbox/Teaching/COMP8650_2014/Definitions}&#10;&#10;\begin{document}&#10;&#10;&#10;\begin{align*}&#10;x_4&#10;\end{align*}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bm}&#10;\usepackage{latexsym}&#10;&#10;\pagestyle{empty}&#10;\input{D:/Dropbox/Teaching/COMP8650_2014/Definitions}&#10;&#10;\begin{document}&#10;&#10;&#10;\begin{align*}&#10;y_5&#10;\end{align*}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Xinhua Zhang</dc:creator>
  <cp:lastModifiedBy>Xinhua Zhang</cp:lastModifiedBy>
  <cp:revision>1</cp:revision>
  <dcterms:created xsi:type="dcterms:W3CDTF">2014-10-01T06:23:34Z</dcterms:created>
  <dcterms:modified xsi:type="dcterms:W3CDTF">2014-10-01T06:28:38Z</dcterms:modified>
</cp:coreProperties>
</file>