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5:21.337"/>
    </inkml:context>
    <inkml:brush xml:id="br0">
      <inkml:brushProperty name="width" value="0.08819" units="cm"/>
      <inkml:brushProperty name="height" value="0.08819" units="cm"/>
    </inkml:brush>
  </inkml:definitions>
  <inkml:traceGroup>
    <inkml:annotationXML>
      <emma:emma xmlns:emma="http://www.w3.org/2003/04/emma" version="1.0">
        <emma:interpretation id="{B4925B15-3E10-4DAC-A65D-E29B6547A2FA}" emma:medium="tactile" emma:mode="ink">
          <msink:context xmlns:msink="http://schemas.microsoft.com/ink/2010/main" type="inkDrawing" rotatedBoundingBox="6448,5515 13920,11953 12550,13542 5079,7104" semanticType="callout" shapeName="Other">
            <msink:destinationLink direction="with" ref="{BCA3013F-B6C2-47D2-A67A-03CB47E4E9D0}"/>
            <msink:destinationLink direction="with" ref="{E0D85C98-75E5-4747-AEBF-5359C42A0941}"/>
            <msink:destinationLink direction="from" ref="{3B119AE5-188D-4ECC-BEBC-2C24E228A5D3}"/>
            <msink:destinationLink direction="to" ref="{3B119AE5-188D-4ECC-BEBC-2C24E228A5D3}"/>
          </msink:context>
        </emma:interpretation>
      </emma:emma>
    </inkml:annotationXML>
    <inkml:trace contextRef="#ctx0" brushRef="#br0">1 1 0,'0'0'0,"0"0"0,0 0 16,0 4 16,0 0 0,0 0 48,4 0-64,0 0 0,-4 0 16,0-1-32,4 6 16,-4-5-16,0 4 16,4-4-16,-4 0 16,0 0-16,4 0 48,-4 4-16,4-4-16,-4 4 0,4-5 0,1 6 0,-5-1 32,0 0-16,4-4-32,0 8 0,4 0 0,-4-5 0,-4 6 0,4-5 16,0 4-16,0-8 0,0 4 0,0 3 0,-4-6 0,8 7 16,-4-8-16,1 4 0,-1 0 32,4 0-32,-4 0 16,4 3-16,-4-3 0,0 4 32,0-4-32,8 8 48,-3-4-16,3 4-32,-4 4 32,0-5-32,4 6 32,0-5-32,1 7 16,-1-2-16,-4-1 16,8-1-16,-8 2 32,9-5 0,-10 3 16,5 2-48,0-1 32,-4-5-32,1 6 48,-1-1-32,4-1-16,-4 2 16,0 3-16,4-4 0,-3 0 0,-1 3 16,4 1 0,-4-4-16,0 4 32,4-4-32,-8 4 0,9-4 0,-5 0 33,4 0-33,-4 0 0,0 0 0,0-1 0,1-2 0,-1 3 0,0-4 0,0 4 16,-4-4 0,4 0-16,0-1 0,0 2 0,1-1 0,-1-4 0,0 3 0,4-2 0,-4 3 0,-4-4 0,4-1 0,1 10 16,-1-5-16,0-1 0,0 1 0,0 0 0,-4 0 0,4-1 16,5 2-16,-5 3 0,-4-4 0,8 0 0,-4 0 0,0 4 0,0-5 0,1 6 16,-1-5-16,0 3 0,0-2 0,0-1 0,4 4 0,-4-4 0,1 4 0,2 0 0,-3-4 0,4 4 16,-4-4-16,0-1 0,5 6 0,-1-5 0,-4 3 16,4-2-16,-4-1 0,5-1 0,-1 1 32,0 0 0,-4 4-32,4 0 0,1-4 0,-1 0 0,-4-1 0,0 2 0,8-1 0,-12 0 0,13-1 0,-9 2 0,4-1 0,-4 0 48,0 0-48,5 4 0,-5-4 0,0-1 0,4 6 16,-4-1 0,4 8-16,1-8 32,-5 3-32,0-2 0,4 3 16,-4-4 0,0 4-16,1-5 0,3 1 0,-4 4 16,0-8-16,0 8 16,4-8-16,-3 3 0,-5 6 0,4-5 32,0-1-32,4 2 0,-4 3 0,0-4 0,-1 0 0,5 4 0,-4-4 0,0 0 32,0-1-32,4 2 0,-8-1 0,9-1 0,-5 2 16,0-1 0,-4-1-16,4-2 0,4 2 32,-4-4-32,5 2 0,-5 3 0,4-4 0,0 0 0,0 0 0,-3 0 0,3-1 0,-4 2 32,4-1-32,0 4 16,-4-4-16,5 0 0,3 0 0,-8 3 0,4-2 0,1 3 0,-1-1 0,-4-2 32,4 3-32,-4-1 0,4-2 32,5 3-32,-5-4 0,0 4 0,-4-4 0,5 0 0,-1 4 0,-4-4 0,4 3 0,-4-4 0,4 6 0,1-5 32,-5 0-32,4 4 0,0 0 0,0-4 16,0 0-16,0 4 0,0-4 0,4 0 0,1 4 0,-5 0 0,0 0 0,4-4 0,-3 8 0,3-4 16,0 0-16,-4 0 0,5 0 0,-5 0 0,4-4 0,-4 4 0,5-4 0,-5 0 0,4 3 0,0-2 48,1-2-48,-5 4 0,0-2 0,4-1 0,1 7 0,-1-10 0,0 3 0,0 4 0,-3-9 32,3 6-32,-4 3 0,4-8 0,-3 8 0,3-8 0,0 4 0,-4 0 0,0-4 0,0 4 0,4 0 0,-4-4 0,1 4 32,-1-4-64,4 0 32,-4 4 0,0-5 16,1 2-16,-5-1 32,8 0 0,0 0 0,1 0 16,-5 0 0,0-4 32,0 4-16,5 0-48,-5 0 32,0-1 0,0-3-48,4 8 32,-3-4-32,-1 0 0,0 0 0,4 4 0,-3 0 16,3 0 16,0 0-32,5 4 16,-1 4-16,0-4 32,-3 0-32,3 0 0,4 0 0,-4 3 0,0-2 0,4 3-32,-3 0 48,3 0-16,-3-1 32,3 2 32,0-5-64,1 4 48,3 0 16,-7-5-48,3 1 32,-4 4-32,9-5 64,-5 2-16,5 3-16,-5-8-16,5 4 32,-1 0-32,-3 4 16,3-8-16,0 4 16,-4-4 16,5 4-16,-5-4-48,4-1 0,-7-2 113,7-1-17,-3 0 64,3 0-48,-3-1-16,3 2 32,-3-5-64,-1 4-16,5-4 0,-5 0 32,0-1-80,5 6 32,-1-1-32,1-4 0,-3 4 0,7-4 0,-9 4 0,5 4 0,-1-4 0,5 0-32,-9-1 32,9 1 32,-5 0-32,1 0 0,-5 0 0,5-1 0,-5-2 0,5 3 0,-5-4 32,5 4 0,-9-1-32,8-2 0,-3-1 16,-2 4 0,6-4 32,-5 0-16,5 0 0,-5-1-16,9 2 0,-1 3-16,-3-8 32,3 4-32,5 0 16,4 0 32,-1 3-48,9 2 0,-8-5 32,8 4-32,-6-4-32,-2 3 32,4 2 0,-4-1 32,-1-4-32,1 0 0,0 4 0,-1-5 0,-3 6 0,0-9 0,3 8 32,-3-8 16,0 4-32,-2 0-48,2-1 32,-4 2 16,3-1-16,1 0 0,-5 0 48,5 0-48,0 0 0,-1-4 32,5 3 0,-4 2-32,-1-1 16,1-4-16,0 8 0,-2-8 48,2 4-80,-1-4 32,5 3 0,-4 1 0,-1-4 0,1 4 0,-4-4 0,-1 4 32,1-4-32,-1 0 0,1 4 0,-9-4 16,9 0-16,-5-4 16,1 3-48,-3 1 64,3-4-16,3 5-16,-3-1 0,-1 0 0,5-4 0,-9 4 0,9 4 0,-5-4 0,5 4 0,-5-4 0,5 4 0,0-5-32,-1 6 0,5-1 64,-1 0-32,0 0 0,1 0 32,3 4 0,-11-5-112,3 2 80,-3-1 0,3 0 0,-3 0 0,-9 0-48,9 0 48,-9-1 16,5-3-16,-5 1 0,-4-1 0,0 0 32,-3-4-32,-5 4-32,4 0 32,-4-4-32,-8 0-160,8 0 0,-4 0-16,0 0-16,1 0-64,-1 4 32,4-4 79,0 0-15,4-4 32,0 4-32,1 0-48,3-4 64,3 0-96,2 4 32,-1 0 64,4 0 80,-3-4 48,3 0 0,-4-1-16,1 1 0,3 4-64,1-3-49,-9-5-95,8-4-448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88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CA3013F-B6C2-47D2-A67A-03CB47E4E9D0}" emma:medium="tactile" emma:mode="ink">
          <msink:context xmlns:msink="http://schemas.microsoft.com/ink/2010/main" type="inkDrawing" rotatedBoundingBox="13180,11394 14159,11601 14153,11629 13175,11422" semanticType="callout" shapeName="Other">
            <msink:sourceLink direction="with" ref="{B4925B15-3E10-4DAC-A65D-E29B6547A2FA}"/>
          </msink:context>
        </emma:interpretation>
      </emma:emma>
    </inkml:annotationXML>
    <inkml:trace contextRef="#ctx0" brushRef="#br0">6804 6451 80,'0'4'96,"0"-4"48,-8 4-16,8 0-32,0-4 16,0 0-16,0 0 16,0 4 32,8-4-31,-8 0-33,0 0 48,4 4-16,-4-4-16,4 0 48,0 0 32,-4 0 0,0 0 32,0 0-16,0 4-16,0-4-64,0 0-16,4 0-48,0-4-16,0 4-32,1 0-32,-5 0 48,4 0-16,0 0-32,0 0 32,-4 0 16,4 0-16,0 0 0,-1 4 0,5-4 0,0 4-32,4-4 32,-3 8 48,3-8-48,5 4 0,-1-1 0,1 1-32,-1 1 32,0-1 16,0 4-16,5-4 0,-9 0 0,8 0 0,-7 0 0,7 0 0,-8 0 0,4 0 0,1 0 0,-5-4 0,0 3 16,1 1-16,0-4 0,-1 5 0,0-1 32,0 0-64,4-4 0,-3 4 64,-1 0-32,0 0 0,0-4 32,1 4-64,3-4 64,-4 0-64,0 4 32,-4-4 32,1 4-64,-1-4 64,0 4-64,-1-4 32,-3 0 0,4 0-32,-4 0 48,4 0-16,2 0 0,-2 0-32,0 4 64,0 0-32,4-4 0,4 0-32,-3 4 48,-1-4 16,0 3-32,4 1 0,-3-4 0,3 5-32,4-1 32,-4 0-48,5 4-32,-1-8-16,1 8-32,4-4-96,-1 0-64,1 4-128,3-8-48,1 4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09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3B3EE6D-3369-4097-ADB4-A65B4C1C3AEA}" emma:medium="tactile" emma:mode="ink">
          <msink:context xmlns:msink="http://schemas.microsoft.com/ink/2010/main" type="inkDrawing" rotatedBoundingBox="11373,10712 12545,10998 12530,11059 11359,10773" semanticType="callout" shapeName="Other"/>
        </emma:interpretation>
      </emma:emma>
    </inkml:annotationXML>
    <inkml:trace contextRef="#ctx0" brushRef="#br0">4984 5796 112,'8'0'16,"-4"4"32,0-1-32,0-3 32,-4 4-32,4-4 48,0 0-48,4 5 16,-4-5 0,0 0 16,0 3 0,1-3 0,-1 0 48,-4 0-32,5 4 0,3-4 0,-8 0 16,4 0-16,0 4-16,0-4 0,4 0 33,-4 4-65,4 0 48,-4-4 0,5 0-48,-1 0 16,-4 0 32,0 0-16,8 0 16,-8 0 32,4 0-32,0 4-16,-3-4 32,4 0-48,-5 4 16,4-4-16,0 4 16,4-4-48,-4 3 0,5 1 0,27 3 0,6 6 0,-31-13 16,2 7-16,3-7 0,-4 4 0,1-4 0,4 4 0,-5 0 0,0 0 32,1 0-32,-5 0 16,0 0-16,4-4 16,2 3-16,-6 1 0,0-4 0,0 3 0,1-3 0,-1 4 0,0 1 0,4-5 0,-4 8 0,2-8 0,-2 0 0,4 0 0,-4 4 16,-3-4 0,7 4-16,0-1 0,-4 1 0,5 0 0,-4 0 0,-1 0 16,-4 0-16,4-4 0,1 7 0,-5-7 0,4 3 0,-5 2 0,5-1 0,-4 0 16,1 0-16,-5-4 0,5 4 0,-5-4 0,4 0 0,0 4 0,0-4 0,0 7 32,1-3-32,-1 0-32,4 0 48,0 0-48,0-1 32,-4 1 0,-3 1 0,8-2 0,-5 1 0,4 0 0,-4 0 0,4 0 16,-3 0-16,3 0 0,-4 0 0,0 3 0,4-7 0,-8 8 0,4-8 0,1 3 0,0-3 16,-5 0-16,4 9 0,-4-9 16,0 4-16,4 0 0,-4-4-96,0 3-128,0 1-144,1 0-81,-1 0 49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0.72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C45BD932-423C-4195-B484-862D761261B5}" emma:medium="tactile" emma:mode="ink">
          <msink:context xmlns:msink="http://schemas.microsoft.com/ink/2010/main" type="inkDrawing" rotatedBoundingBox="6467,4927 7044,5622 6959,5692 6383,4997" shapeName="Other"/>
        </emma:interpretation>
      </emma:emma>
    </inkml:annotationXML>
    <inkml:trace contextRef="#ctx0" brushRef="#br0">0 53 32,'8'0'80,"-3"0"-16,-5-4-16,8 4-16,-3-4 0,-1 4 32,0 0-48,0 0 0,0-4 48,0 4-32,0-4 0,0 4 16,4-4 0,-8 0 16,4 1 16,6-5-32,-10 8 16,8-4 16,-8 0-16,4 4-32,0 0 16,-4-4-48,4 4 33,-4-4-17,0 4 16,0 0 0,4 4-32,0-4 32,-4 0 16,0 0 0,0 0 32,0 0 0,0 0-32,0 0 48,0 0-32,0 0 0,0 0 16,0 0 0,0 0 0,0 4 48,0-4-16,0 0-32,-4 0-16,4 0-16,0 4 16,0-4-32,0 0 16,0 4-32,0-4 16,0 0-16,0 0-48,0 0 32,0 4 0,0 0 0,0-4 0,0 3 0,0-3 0,0 4 0,4 0 0,0 0 0,5 0 0,-9 4 0,4-4 16,0 4-16,0-4 16,5 0-16,-9 4 0,4-5 0,3 6-32,-7-5 32,4 3 0,1-3 0,3 0 0,-4 4 32,0 0-64,4-4 32,1 0 32,-9 3-64,4-2 64,5-1-32,-5 4 0,0-4 0,0 3 0,0-3 0,0 0 0,0 4 0,0 0 0,4-8 32,2 12-64,-6-8 32,0 0 0,0 0 0,0 4 0,0-8 0,-4 4 16,4 0-16,0-4 0,-4 3 0,4 1 0,-4-4 16,4 4 16,0 0-32,1-1 0,-1 1-32,0 1 32,-4 3 0,9-4 0,-5 4 0,0-4 0,0 8 0,4-8 0,1 0 0,-5 2 0,0-2 0,0 1 0,-4-5 0,4 4 0,-4-4 0,0 4 0,4-4 0,-4 4 0,0 0 0,4-4 0,1 8 0,-1-4 0,0-4 0,1 8 0,-1 0 0,-4-1 0,8-3 0,-4 4 0,0 0 0,0 0 0,0-4 0,0 0 0,0 0 0,0 4 16,2-4-16,-2-1 0,4 6 16,-4-5-16,0 3 0,-4-3 0,4 4 0,4 0 0,-4-4 0,0 0-32,1 3 32,3 6 0,-3-9 0,-1-4 0,0 4 16,-4 0-16,0-1-32,0-3 48,0 0-16,0 0 16,8 0 16,-8 4-64,0-4 32,0 0-32,0 0 64,4 4-16,-4 0-16,0 0 0,8 0 0,-8-4 0,5 4 0,-5-1 0,4-3 0,-4 4 0,4 1 0,-4-5 0,0 4 0,0 0 0,0-4 0,0 0 0,0 8 16,0-8-48,0 4 32,4 0 0,-4-4 0,4 4 0,-4-1 0,0-3 0,0 4 0,0-4 0,4 8 0,-4-8 32,0 4-32,0-1 0,5 1 0,-5-4 0,0 5 0,0-1-48,0-4 48,0 4 0,4 0 0,-4-4 0,0 4-32,8 4 32,-8 0 0,5 3-144,3 5-96,-4 0-48,0 0-128,0 7 0,-4 1 31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2.27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3B119AE5-188D-4ECC-BEBC-2C24E228A5D3}" emma:medium="tactile" emma:mode="ink">
          <msink:context xmlns:msink="http://schemas.microsoft.com/ink/2010/main" type="inkDrawing" rotatedBoundingBox="7345,6384 8122,7436 8043,7495 7265,6443" semanticType="callout" shapeName="Other">
            <msink:sourceLink direction="from" ref="{B4925B15-3E10-4DAC-A65D-E29B6547A2FA}"/>
            <msink:sourceLink direction="to" ref="{B4925B15-3E10-4DAC-A65D-E29B6547A2FA}"/>
          </msink:context>
        </emma:interpretation>
      </emma:emma>
    </inkml:annotationXML>
    <inkml:trace contextRef="#ctx0" brushRef="#br0">893 1491 32,'0'0'48,"0"0"-16,4 0-32,0 0 0,-4 0 16,4 4-16,0-4 32,-4 4-16,0 0-16,4-4 0,0 0 0,0 0 16,-4 0 32,0 4-32,4-4 16,-4 0 0,4 0-32,-4 0 32,0 0-16,0 0-16,0 4 0,0-4 0,0 4 32,4-4 16,1 0-48,-1 0 16,-4 0 16,0 4-32,0-4 0,0 0 0,0 4 0,0-4 0,0 0 16,4 0 0,-4 4 16,0-4-32,0 3 0,4-3 0,-4 4 0,4 1 32,-4-1-32,0-4 0,4 0 0,0 4 0,0-1 16,0 1-16,-1-4 0,1 4 0,-4 0 0,8 0 48,-4 0-48,1 0 0,-1 0 0,0 0 0,0-4 0,0 3 0,0 1 0,0-4 0,-4 5 0,4-1 16,0 0-16,0 0 0,0-4 0,-4 4 0,4-4 0,-4 8 0,0-8 0,8 0 0,-8 4 0,5 0 0,-5 0 0,0-4 0,8 4 0,-8-4 0,8 4 0,-4 0 0,-4-1 0,4 1 0,0 5 0,4-5 16,-4 3 0,4-3-16,-4 0 16,5 4-16,-5 0 16,0-1-16,-1-3 0,5 1 0,-8-1 0,4 0 0,0 0 16,-4-4 0,4 0 0,-4 0 48,0 0 48,0 0-16,0 0 65,0 0-1,0 0 16,-4 0 80,4 0-32,0 0-48,0 0-16,-4 0-16,4 0-32,0 0-16,0 0-48,0 0-32,-4 0 48,4 0-64,0 0 0,-4 0 0,4 0-48,4 0 16,0 0 64,-4 0-64,0 4 32,4 0-32,0 0 32,-4 0 0,8 4 0,-4-4 0,9 7 16,-6 2-16,1-5 0,0-1 32,0 1-32,0 4-32,0-5 64,1 6-32,3-1 0,-4-4 0,4 8-32,-4-5 32,4 2 0,-4-1 16,4-1-16,0 1 0,-4 4-32,4-4 64,-3 0-32,3 0 0,-4-1 0,0 2 16,4-1-16,0-1 0,-3 1 0,3-1 0,-4 6-48,0-5 48,3 4 0,-3-5 0,5 6 0,-5-5 0,0 3 48,0-4-48,0 6 0,0-5 0,0 0 0,1 0 0,-1-1 0,0 6 0,-4-9 0,4 7 0,0-7 0,-4-1-32,4 2 48,-3-1-16,-1 0 0,4 0 0,-8 0 0,7-4 0,-7 4 0,0-1 0,4 2 0,0-5 16,0 0-16,4 8 0,-4-8 0,-4 3 0,4 1 0,0-1 0,1 6 0,-1-5 0,0-4 0,-4 8 0,0-4 0,0 0 16,4-1-16,0 2 0,0-1 0,-4 0 0,0-4 0,4 4 0,-4-4 32,4-1-32,-4 1-32,0-4 48,0 0-16,0 0 16,0 3-16,0-3 16,0 0 0,0 0-16,0 4 0,0-4 0,0 5 0,0-1 0,0 0 0,4-4 0,-4 4 0,0 0 32,0-4-64,0 4 32,0-4 0,0 0 0,0 0 0,0 0 16,0 0 16,0 0 0,0 0-32,0-4 0,0 4 0,0 0 16,0-8-16,0 8-32,4 0 32,-4 0-32,0 4-64,0 0-96,0 0-208,0 0-144,0 4 0,0 0-465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3.33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E0D85C98-75E5-4747-AEBF-5359C42A0941}" emma:medium="tactile" emma:mode="ink">
          <msink:context xmlns:msink="http://schemas.microsoft.com/ink/2010/main" type="inkDrawing" rotatedBoundingBox="8490,7947 9161,9175 9025,9249 8355,8021" semanticType="callout" shapeName="Other">
            <msink:sourceLink direction="with" ref="{81BEE536-254E-4899-931A-7CA1A28A7E0A}"/>
            <msink:sourceLink direction="with" ref="{B4925B15-3E10-4DAC-A65D-E29B6547A2FA}"/>
          </msink:context>
        </emma:interpretation>
      </emma:emma>
    </inkml:annotationXML>
    <inkml:trace contextRef="#ctx0" brushRef="#br0">2011 3055 0,'4'4'32,"-4"0"48,0 0-32,8-4-16,-8 4 16,0 0-32,0-4 0,0 0 0,0 4 32,0 0-32,0-1 0,4 1 0,-4 1 0,0-1 32,0 0-32,4 0-16,-4 0 32,0 0-16,0-4 16,5 0 0,-1 4 0,-4-4 32,4 0-16,-4 0 0,0 0 0,4 0-16,-4 0-32,0 4 48,0-4-48,0 0 0,4 4 32,-4-4-32,0 4 0,0-4 0,0 0 32,4 4-32,-4 0 0,0 1 0,0-2 0,9 1 0,-9 1 0,4-1 48,-4 0-48,0 4 0,4-4 0,0 0 0,-4 0 0,0 4 0,4-4 16,0 3 16,0 2-32,-4-1 32,5-4-32,-1 4 0,4 0 0,-4 0 33,4 4-33,-4 0 16,4 4-16,0-8 0,-4 4 0,5-3 0,-4 3 32,3 0-32,0 0 0,-4 4 32,4-8-16,0 8 16,-4 0-32,4-4 48,-5 7-16,6-6 48,-5 3-16,4 1 16,-4-6 32,4 10-16,-4-9 0,5 8-32,-5-4-32,4 0-32,-3 0 16,3-1 0,0 2 16,0-1-32,-4 1 16,4-6-16,0 2 0,-4 3 0,0-8 0,5 7 32,-5-2-32,4-5 0,-3 0 16,3 4-16,-4-4 0,0 3 0,4-2 32,-4 3-32,0 0 0,5-3 0,-5 3 0,0 0 0,4 0 0,-4 0 0,4 0 0,0-1 16,-4-7-16,0 5 0,0 3 32,1-4-32,0 0 16,-1 4-16,0-5 0,0 2 0,0-1 0,4 4 0,-4-3 32,0-1-32,4 3 0,-4-2 0,9-1 0,-13 0 0,8 4 0,0-4 0,-4 0 0,0 3 16,0-2-16,0-1 0,5-4 0,-1 4 0,-8 0 0,4-4 0,5 0 0,-5 3 0,0-7 32,-4 4-32,4 1 0,0-1 0,0 0 0,-4 0 0,4 0 0,0 0 0,0 1 0,4-1 0,-4 0 0,-4 4 0,9-4 0,-5 0 0,0-1-32,0 1 32,5-4 32,-5 5-32,0-1 16,-4 0 16,0-4-32,4 0-32,0 4 48,-4-4-16,4 4 0,-4-4 0,4 4 0,0-4 16,-4 0-16,4 4 0,-4-4 0,9 4 16,-5 0-16,4 0 0,4-4-32,0 8-160,-4-8-32,5 0-128,3-4-64,-8 0 63,8-4-399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4.296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81BEE536-254E-4899-931A-7CA1A28A7E0A}" emma:medium="tactile" emma:mode="ink">
          <msink:context xmlns:msink="http://schemas.microsoft.com/ink/2010/main" type="inkDrawing" rotatedBoundingBox="9549,9532 10824,10334 10758,10439 9483,9637" shapeName="Other">
            <msink:destinationLink direction="with" ref="{E0D85C98-75E5-4747-AEBF-5359C42A0941}"/>
          </msink:context>
        </emma:interpretation>
      </emma:emma>
    </inkml:annotationXML>
    <inkml:trace contextRef="#ctx0" brushRef="#br0">3112 4700 80,'0'0'112,"-4"-4"-32,4 1 0,0 3-16,0 0 32,0-4 32,0 4-48,0-8-16,0 8 16,0 0 16,4 0 0,-4 0 1,0 0 47,4 0-16,0 0-48,-4 0 0,4 0 16,-4 0-48,0 0 16,0 0-16,4 0-16,-4 0-32,4 4 32,-4-4 0,0-4-32,5 4 0,-1 0 0,0 4 0,0 0 0,3-4 16,-3 0-16,4 4 0,4-4 0,1 7 0,-1 2 0,0-5 0,4 0 32,3 0-32,-7 4 0,4 1 0,0-1 0,-3-4 16,6 3 16,-3-3-32,0 5 0,5-1 0,-5 0 0,-1-4 0,2 4 0,-1 0 0,4 3 0,-3-6 32,2 3-32,-3 0 0,1 1 48,-1-1-48,0 0 0,3 3 0,-6-2 0,3-5 0,0 8 0,0-4 32,-3-4-64,-2 4 32,1 0 0,4-5 32,-7 1-32,3 1 0,0-1 0,-4 4 0,0-3 0,2 3 32,-1 0-32,-1-4 0,8 0 0,-12 4 0,8-5 0,-4 6 0,1-1 0,3 0 0,-1-4 16,-3 4-16,4-4 0,1 4 0,3-1 0,-8 2 0,4 4 0,0-5 0,0 4 16,0-4-16,4 7 0,-4-6 0,5 3-32,-1 0 48,-5 0-16,1-5 0,1 2 0,-5 4 0,4-5 0,0 4 0,0-4 0,0 3 0,0 2 0,0-5 0,-4 4 0,4-4 0,-4 4 0,5 1 0,-1-5 16,-4 4-16,-1-4 0,5 0 0,1 0 0,-5-1 0,0 2-32,-4-1 32,4 0 16,-4-4-16,3 0 16,1 0-16,-4 0 0,4 4 0,0-3 0,-4-5 0,4 7 16,-4-2-16,4-1 0,-8 0 0,4-4 0,0 4 0,0 0 0,5 0 0,-9 0 0,8-4 0,-4 4 16,-4 0-16,8-4 0,-8 4 0,8-4 0,-8 4 0,3-4 16,-3 0 0,8 0-16,-8 0 16,4 0 0,0 0 0,4 0-96,-3 0-144,3 0-256,-4 0-49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9359-8A4A-4689-AD28-0380E9B9021E}" type="datetimeFigureOut">
              <a:rPr lang="en-US" smtClean="0"/>
              <a:t>9/15/2016  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7453" y="1459832"/>
            <a:ext cx="3328736" cy="306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220810" y="2102865"/>
              <a:ext cx="2791080" cy="2219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850" y="2098905"/>
                <a:ext cx="2799000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4744545" y="4102845"/>
              <a:ext cx="352800" cy="766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9505" y="4098525"/>
                <a:ext cx="362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092225" y="3867045"/>
              <a:ext cx="419400" cy="1148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7905" y="3862725"/>
                <a:ext cx="428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2297985" y="1781205"/>
              <a:ext cx="209880" cy="26712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3665" y="1775805"/>
                <a:ext cx="219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2619465" y="2317245"/>
              <a:ext cx="276480" cy="3816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5145" y="2312925"/>
                <a:ext cx="287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3021945" y="2880285"/>
              <a:ext cx="276480" cy="42912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7625" y="2875965"/>
                <a:ext cx="2851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3416865" y="3465645"/>
              <a:ext cx="467280" cy="27648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1825" y="3459885"/>
                <a:ext cx="477360" cy="2883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4301925" y="1725159"/>
            <a:ext cx="117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87174" y="1706544"/>
            <a:ext cx="1468073" cy="694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741821" y="1933815"/>
            <a:ext cx="5601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51346" y="2181465"/>
            <a:ext cx="56010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0800000">
            <a:off x="1523455" y="1664925"/>
            <a:ext cx="553998" cy="2476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Letter-wise error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44635" y="4543425"/>
            <a:ext cx="279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CPU time (seconds)</a:t>
            </a:r>
          </a:p>
        </p:txBody>
      </p:sp>
    </p:spTree>
    <p:extLst>
      <p:ext uri="{BB962C8B-B14F-4D97-AF65-F5344CB8AC3E}">
        <p14:creationId xmlns:p14="http://schemas.microsoft.com/office/powerpoint/2010/main" val="260074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Xinhua</dc:creator>
  <cp:lastModifiedBy>Zhang, Xinhua</cp:lastModifiedBy>
  <cp:revision>1</cp:revision>
  <dcterms:created xsi:type="dcterms:W3CDTF">2016-09-16T04:20:04Z</dcterms:created>
  <dcterms:modified xsi:type="dcterms:W3CDTF">2016-09-16T04:20:33Z</dcterms:modified>
</cp:coreProperties>
</file>