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08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94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170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02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397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6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316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726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3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28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1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8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82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9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3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2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4FC8D9-5F58-484F-96F3-40C57FF8378A}" type="datetimeFigureOut">
              <a:rPr lang="en-IN" smtClean="0"/>
              <a:t>15/10/2019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2ED95D4-A559-485C-A2A6-2CE37E1B2EA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6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FD60-1492-42AD-B630-CDF441694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889" y="1964267"/>
            <a:ext cx="10281236" cy="2421464"/>
          </a:xfrm>
        </p:spPr>
        <p:txBody>
          <a:bodyPr/>
          <a:lstStyle/>
          <a:p>
            <a:r>
              <a:rPr lang="en-IN" dirty="0"/>
              <a:t>Index position of pattern in 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35A59-FC15-4980-9726-6DB93C1D0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: Nikita Tambe (36075)</a:t>
            </a:r>
          </a:p>
        </p:txBody>
      </p:sp>
    </p:spTree>
    <p:extLst>
      <p:ext uri="{BB962C8B-B14F-4D97-AF65-F5344CB8AC3E}">
        <p14:creationId xmlns:p14="http://schemas.microsoft.com/office/powerpoint/2010/main" val="356158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BCE9-8D26-4014-BBF9-076BF0D200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52979" y="1017948"/>
            <a:ext cx="9652986" cy="58400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          </a:t>
            </a:r>
          </a:p>
          <a:p>
            <a:pPr marL="0" indent="0" algn="ctr">
              <a:buNone/>
            </a:pPr>
            <a:r>
              <a:rPr lang="en-US" b="1" dirty="0"/>
              <a:t>MSPM’S           </a:t>
            </a:r>
          </a:p>
          <a:p>
            <a:pPr marL="0" indent="0" algn="ctr">
              <a:buNone/>
            </a:pPr>
            <a:r>
              <a:rPr lang="en-US" b="1" dirty="0"/>
              <a:t> DEOGIRI INSTIUTE OF ENGINEERING AND MANAGEMENT STUDIES, Aurangabad</a:t>
            </a:r>
          </a:p>
          <a:p>
            <a:pPr marL="0" indent="0" algn="ctr">
              <a:buNone/>
            </a:pPr>
            <a:r>
              <a:rPr lang="en-US" b="1" dirty="0"/>
              <a:t>Academic year 2019-20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Department Of Computer Science And Engineering</a:t>
            </a:r>
          </a:p>
          <a:p>
            <a:pPr marL="0" indent="0" algn="ctr">
              <a:buNone/>
            </a:pPr>
            <a:r>
              <a:rPr lang="en-US" b="1" dirty="0"/>
              <a:t>Subject : Theory of Computation</a:t>
            </a:r>
          </a:p>
          <a:p>
            <a:pPr marL="0" indent="0" algn="ctr">
              <a:buNone/>
            </a:pPr>
            <a:r>
              <a:rPr lang="en-US" b="1" dirty="0"/>
              <a:t>Topic : </a:t>
            </a:r>
            <a:r>
              <a:rPr lang="en-IN" b="1" dirty="0"/>
              <a:t>Index position of pattern in string</a:t>
            </a:r>
          </a:p>
          <a:p>
            <a:pPr marL="0" indent="0" algn="ctr">
              <a:buNone/>
            </a:pPr>
            <a:r>
              <a:rPr lang="en-US" b="1" dirty="0" err="1"/>
              <a:t>Github</a:t>
            </a:r>
            <a:r>
              <a:rPr lang="en-US" b="1" dirty="0"/>
              <a:t> link </a:t>
            </a:r>
            <a:r>
              <a:rPr lang="en-US" b="1"/>
              <a:t>: nikitatambe2000</a:t>
            </a:r>
            <a:endParaRPr lang="en-US" b="1" dirty="0"/>
          </a:p>
          <a:p>
            <a:pPr marL="0" indent="0" algn="ctr">
              <a:buNone/>
            </a:pPr>
            <a:r>
              <a:rPr lang="en-US" dirty="0">
                <a:cs typeface="Times New Roman" panose="02020603050405020304" pitchFamily="18" charset="0"/>
              </a:rPr>
              <a:t>Submitted By</a:t>
            </a:r>
          </a:p>
          <a:p>
            <a:pPr marL="0" indent="0" algn="ctr">
              <a:buNone/>
            </a:pPr>
            <a:r>
              <a:rPr lang="en-US" b="1" dirty="0">
                <a:cs typeface="Times New Roman" panose="02020603050405020304" pitchFamily="18" charset="0"/>
              </a:rPr>
              <a:t> Nikita Dnyaneshwar Tambe(36075)</a:t>
            </a:r>
          </a:p>
          <a:p>
            <a:pPr marL="0" indent="0" algn="ctr">
              <a:buNone/>
            </a:pPr>
            <a:endParaRPr lang="en-US" b="1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cs typeface="Times New Roman" panose="02020603050405020304" pitchFamily="18" charset="0"/>
              </a:rPr>
              <a:t>  Under the Guidance of:</a:t>
            </a:r>
          </a:p>
          <a:p>
            <a:pPr marL="0" indent="0" algn="ctr">
              <a:buNone/>
            </a:pPr>
            <a:r>
              <a:rPr lang="en-US" b="1" dirty="0">
                <a:cs typeface="Times New Roman" panose="02020603050405020304" pitchFamily="18" charset="0"/>
              </a:rPr>
              <a:t>   Dr. S. M. Chavan </a:t>
            </a:r>
          </a:p>
          <a:p>
            <a:pPr marL="0" indent="0" algn="ctr">
              <a:buNone/>
            </a:pPr>
            <a:r>
              <a:rPr lang="en-US" dirty="0" err="1">
                <a:cs typeface="Times New Roman" panose="02020603050405020304" pitchFamily="18" charset="0"/>
              </a:rPr>
              <a:t>Asst.Prof.Department</a:t>
            </a:r>
            <a:r>
              <a:rPr lang="en-US" dirty="0">
                <a:cs typeface="Times New Roman" panose="02020603050405020304" pitchFamily="18" charset="0"/>
              </a:rPr>
              <a:t> of CSE</a:t>
            </a:r>
          </a:p>
          <a:p>
            <a:pPr marL="0" indent="0" algn="ctr">
              <a:buNone/>
            </a:pPr>
            <a:r>
              <a:rPr lang="en-US" dirty="0">
                <a:cs typeface="Times New Roman" panose="02020603050405020304" pitchFamily="18" charset="0"/>
              </a:rPr>
              <a:t>(</a:t>
            </a:r>
            <a:r>
              <a:rPr lang="en-US" dirty="0"/>
              <a:t>DEOGIRI INSTIUTE OF ENGINEERING AND MANAGEMENT STUDIES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B4EDF-677A-419A-918C-5479C7003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22" y="294427"/>
            <a:ext cx="2628814" cy="62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1586-5C58-40F6-8DB7-5C00D802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BC8C-D8C5-4C64-B106-26B4B11A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761412" cy="3416300"/>
          </a:xfrm>
        </p:spPr>
        <p:txBody>
          <a:bodyPr/>
          <a:lstStyle/>
          <a:p>
            <a:r>
              <a:rPr lang="en-US" dirty="0"/>
              <a:t>Pattern searching is an important problem in computer science. </a:t>
            </a:r>
          </a:p>
          <a:p>
            <a:r>
              <a:rPr lang="en-US" dirty="0"/>
              <a:t>When we do search for a string in notepad/word file or browser or database, pattern searching algorithms are used to show the search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00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5D6A-5F1D-42FA-BF5B-3A87E00F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 Automata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A82B-7DA2-434F-AB5D-686847CE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 based algorithm, we preprocess the pattern and build a 2D array that represents a Finite Automata.</a:t>
            </a:r>
          </a:p>
          <a:p>
            <a:r>
              <a:rPr lang="en-US" dirty="0"/>
              <a:t>we simply need to start from the first state of the automata and the first character of the text. </a:t>
            </a:r>
          </a:p>
          <a:p>
            <a:r>
              <a:rPr lang="en-US" dirty="0"/>
              <a:t>At every step, we consider next character of text, look for the next state in the built FA and move to a new state. If we reach the final state, then the pattern is found in the text. </a:t>
            </a:r>
          </a:p>
          <a:p>
            <a:r>
              <a:rPr lang="en-US" dirty="0"/>
              <a:t>The time complexity of the search process is O(n).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07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2480BC-FC89-400A-837A-58B5D9959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81" y="2615398"/>
            <a:ext cx="7067550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F76DD-F692-44E7-BEF2-DC30474BF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994" y="2387954"/>
            <a:ext cx="2286000" cy="385762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5C6C86EB-A253-4316-9D9B-E963FFE8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FA for pattern ACACAGA.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E9F7E7-DCFF-411B-88ED-A55F9987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46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3921-1F02-406D-9F5B-E2F37340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685A4-3890-442C-95A3-862977E3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 Searching</a:t>
            </a:r>
          </a:p>
          <a:p>
            <a:r>
              <a:rPr lang="en-IN" dirty="0"/>
              <a:t>Pattern Recognition</a:t>
            </a:r>
          </a:p>
          <a:p>
            <a:r>
              <a:rPr lang="en-IN" dirty="0"/>
              <a:t>Complier Design</a:t>
            </a:r>
          </a:p>
          <a:p>
            <a:r>
              <a:rPr lang="en-IN" dirty="0"/>
              <a:t>Contact Searching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34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EB1D-7857-4CEB-BBA5-661C0CD5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69BD-3869-4C88-B61D-DF792DB2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pattern searching in a string very useful for the different applications.</a:t>
            </a:r>
          </a:p>
          <a:p>
            <a:r>
              <a:rPr lang="en-IN" dirty="0"/>
              <a:t>With the help of the pattern searching we can do the tasks very easily.</a:t>
            </a:r>
          </a:p>
        </p:txBody>
      </p:sp>
    </p:spTree>
    <p:extLst>
      <p:ext uri="{BB962C8B-B14F-4D97-AF65-F5344CB8AC3E}">
        <p14:creationId xmlns:p14="http://schemas.microsoft.com/office/powerpoint/2010/main" val="185374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FF986A-298B-49FB-AD46-F93358C9770C}"/>
              </a:ext>
            </a:extLst>
          </p:cNvPr>
          <p:cNvSpPr txBox="1"/>
          <p:nvPr/>
        </p:nvSpPr>
        <p:spPr>
          <a:xfrm>
            <a:off x="3799643" y="2769833"/>
            <a:ext cx="4660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2363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</TotalTime>
  <Words>183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Index position of pattern in string</vt:lpstr>
      <vt:lpstr>PowerPoint Presentation</vt:lpstr>
      <vt:lpstr>Introduction</vt:lpstr>
      <vt:lpstr>Finite Automata </vt:lpstr>
      <vt:lpstr> FA for pattern ACACAGA.</vt:lpstr>
      <vt:lpstr>Applications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position of pattern in string</dc:title>
  <dc:creator>Nikita Tambe</dc:creator>
  <cp:lastModifiedBy>Nikita Tambe</cp:lastModifiedBy>
  <cp:revision>14</cp:revision>
  <dcterms:created xsi:type="dcterms:W3CDTF">2019-10-10T10:00:26Z</dcterms:created>
  <dcterms:modified xsi:type="dcterms:W3CDTF">2019-10-15T06:39:42Z</dcterms:modified>
</cp:coreProperties>
</file>