
<file path=[Content_Types].xml><?xml version="1.0" encoding="utf-8"?>
<Types xmlns="http://schemas.openxmlformats.org/package/2006/content-types">
  <Default Extension="fntdata" ContentType="application/x-fontdata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swald" pitchFamily="2" charset="77"/>
      <p:regular r:id="rId8"/>
      <p:bold r:id="rId9"/>
    </p:embeddedFont>
    <p:embeddedFont>
      <p:font typeface="Source Code Pro" panose="020B0509030403020204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>
      <p:cViewPr varScale="1">
        <p:scale>
          <a:sx n="160" d="100"/>
          <a:sy n="160" d="100"/>
        </p:scale>
        <p:origin x="4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80d1f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80d1f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80d1f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80d1f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80d1f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80d1f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.png"/><Relationship Id="rId5" Type="http://schemas.openxmlformats.org/officeDocument/2006/relationships/hyperlink" Target="https://github.com/nikitav2/CS410CourseProjectFinal" TargetMode="Externa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1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&lt;-&gt; Job Matcher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Nikita Volynskiy and James Rockey</a:t>
            </a:r>
            <a:endParaRPr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D7410C56-45EE-D8CE-8E6E-13F76E9DBC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50"/>
    </mc:Choice>
    <mc:Fallback>
      <p:transition spd="slow" advTm="21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277175" y="12962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/>
              <a:t>Problem</a:t>
            </a:r>
            <a:r>
              <a:rPr lang="en" sz="1600" dirty="0"/>
              <a:t>: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College students have limited options in finding job descriptions that match their resumes. They should have clarity over what job title their resume represents, as well as what job title a job description represents.</a:t>
            </a:r>
            <a:endParaRPr sz="1600" dirty="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u="sng" dirty="0"/>
              <a:t>Solution</a:t>
            </a:r>
            <a:r>
              <a:rPr lang="en" sz="1600" dirty="0"/>
              <a:t>: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dirty="0"/>
              <a:t>1.  Compare the job title that their resume most likely represents to the job title a selected job description most likely represents.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2.  Based on an inputted resume you can see jobs that have the best fit with the given resume and list them for the user to view.</a:t>
            </a:r>
            <a:endParaRPr sz="1600" dirty="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8C48C02C-6CAD-B283-A1C8-C5C6CB4FFF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1498"/>
    </mc:Choice>
    <mc:Fallback>
      <p:transition spd="slow" advTm="914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Design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2275" y="684825"/>
            <a:ext cx="5880124" cy="445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63EA94C3-A547-1D13-8270-810C98956A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943"/>
    </mc:Choice>
    <mc:Fallback>
      <p:transition spd="slow" advTm="819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Instructions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B2B2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Using bash….</a:t>
            </a:r>
            <a:endParaRPr sz="1500" b="1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Create empty directory</a:t>
            </a:r>
            <a:endParaRPr sz="15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Git clone: </a:t>
            </a: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https://github.com/nikitav2/CS410CourseProjectFinal</a:t>
            </a:r>
            <a:endParaRPr sz="15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Open a new terminal</a:t>
            </a:r>
            <a:endParaRPr sz="15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python3.9 -m venv .venv</a:t>
            </a:r>
            <a:endParaRPr sz="15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source .venv/bin/activate</a:t>
            </a:r>
            <a:endParaRPr sz="15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python -m spacy download en_core_web_lg</a:t>
            </a:r>
            <a:endParaRPr sz="15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pip install -r requirements.txt</a:t>
            </a:r>
            <a:endParaRPr sz="15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export FLASK_APP=app</a:t>
            </a:r>
            <a:endParaRPr sz="15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2B2B"/>
              </a:buClr>
              <a:buSzPts val="1500"/>
              <a:buFont typeface="Arial"/>
              <a:buAutoNum type="arabicPeriod"/>
            </a:pPr>
            <a:r>
              <a:rPr lang="en" sz="1500">
                <a:solidFill>
                  <a:srgbClr val="2B2B2B"/>
                </a:solidFill>
                <a:latin typeface="Arial"/>
                <a:ea typeface="Arial"/>
                <a:cs typeface="Arial"/>
                <a:sym typeface="Arial"/>
              </a:rPr>
              <a:t>flask run</a:t>
            </a:r>
            <a:endParaRPr sz="1500">
              <a:solidFill>
                <a:srgbClr val="2B2B2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F62E2ADB-7542-4436-7E79-086F63801E3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986"/>
    </mc:Choice>
    <mc:Fallback>
      <p:transition spd="slow" advTm="38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52825" y="88075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 Design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5275" y="799088"/>
            <a:ext cx="3884749" cy="330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843763"/>
            <a:ext cx="4551426" cy="321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23817969-3ABA-5364-F240-720ED65BB8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178800" y="41783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63"/>
    </mc:Choice>
    <mc:Fallback>
      <p:transition spd="slow" advTm="404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On-screen Show (16:9)</PresentationFormat>
  <Paragraphs>24</Paragraphs>
  <Slides>5</Slides>
  <Notes>5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Source Code Pro</vt:lpstr>
      <vt:lpstr>Oswald</vt:lpstr>
      <vt:lpstr>Courier New</vt:lpstr>
      <vt:lpstr>Arial</vt:lpstr>
      <vt:lpstr>Modern Writer</vt:lpstr>
      <vt:lpstr>Resume &lt;-&gt; Job Matcher</vt:lpstr>
      <vt:lpstr>About the Project</vt:lpstr>
      <vt:lpstr>Overall Design</vt:lpstr>
      <vt:lpstr>Installation Instructions</vt:lpstr>
      <vt:lpstr>Front-End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&lt;-&gt; Job Matcher</dc:title>
  <cp:lastModifiedBy>Volynskiy, Nikita</cp:lastModifiedBy>
  <cp:revision>1</cp:revision>
  <dcterms:modified xsi:type="dcterms:W3CDTF">2022-12-12T04:31:13Z</dcterms:modified>
</cp:coreProperties>
</file>