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21" Type="http://schemas.openxmlformats.org/officeDocument/2006/relationships/font" Target="fonts/Montserrat-boldItalic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b2fce3c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b2fce3c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b2fce3c6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b2fce3c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b2fce3c6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b2fce3c6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b2fce3c6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b2fce3c6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512600" y="1259825"/>
            <a:ext cx="7515300" cy="198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lt1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Electric Vehicle's Charging Network Management with Machin Learning</a:t>
            </a:r>
            <a:endParaRPr b="1" sz="3900">
              <a:solidFill>
                <a:schemeClr val="lt1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/>
        </p:nvSpPr>
        <p:spPr>
          <a:xfrm>
            <a:off x="312800" y="2059125"/>
            <a:ext cx="7680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Let us assume that we have n cities (v1, v2, . . . , vn) and the distance between cities vi and vj be eij (if two cities are not connected directly then eij = ∞ and eij = eji). Assume that each city has a single charging station which can charge one EV at a time. Consider a set of k EVs namely P1, P2, . . . , Pk</a:t>
            </a:r>
            <a:endParaRPr sz="1800"/>
          </a:p>
        </p:txBody>
      </p:sp>
      <p:sp>
        <p:nvSpPr>
          <p:cNvPr id="78" name="Google Shape;78;p14"/>
          <p:cNvSpPr txBox="1"/>
          <p:nvPr/>
        </p:nvSpPr>
        <p:spPr>
          <a:xfrm>
            <a:off x="382300" y="521300"/>
            <a:ext cx="779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Problem Statement : </a:t>
            </a:r>
            <a:r>
              <a:rPr b="1" lang="en" sz="24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Electric Vehicle's Charging Network Management with Machin Learning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408350" y="1016525"/>
            <a:ext cx="70722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For each EV the following information is provided –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(a) Sr - source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(b) Dr - destination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(c) Br - battery charge status initially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(d) cr - charging rate for battery at a charging station (percent charged per unit time)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(e) dr - discharging rate of battery while traveling (distance travel per unit charge)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(f) Mr - maximum battery capacity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(g) sr - average traveling speed (distance per unit time).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75" y="934350"/>
            <a:ext cx="75723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