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25" d="100"/>
          <a:sy n="125" d="100"/>
        </p:scale>
        <p:origin x="-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DF3F-000C-6471-87C3-CA96C037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6DD80-2DF4-CF12-A8F4-A599D91C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5642-3A7B-2956-202B-63490A32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B0045-90D3-181D-F363-3BA5539D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E53B-8BF3-F310-29C7-71D74667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E331-A749-FDAA-8DD4-DF0E5593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6365-863A-C323-E25D-108F1883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E1FD-60E3-2F18-B859-8665B2A6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F3A4-4094-6F50-FB05-6561E5EF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C27B-83E6-BDBD-AA06-2AB87432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1D362-0D39-528B-6221-24BA05991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AEDF2-35C6-2BA7-EDE9-71F7B48A2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7A95-860B-F244-FAC2-3B81FBA7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8E49-BD21-4AF9-3EBC-4EEB1B0E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A8BC-29F8-58A7-00E5-AA954CCA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877B-D1FB-7EA5-6F45-8D41E1A3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38D0-96F2-6811-DFE1-C28814C9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5135-2260-6399-7E32-BCB3CE61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7C87-123F-D07B-1B7D-505E5312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381F-7C09-7DAA-BAFC-6C878F91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6DB3-5DB7-ABC2-7B45-750BAC32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68519-95D5-9492-7791-17B3BF053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53DE-A790-D656-B26E-53D0049B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D4A6-087C-E25A-BF1E-11600569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539F-77F2-5B33-20E1-8F1012B2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546D-55FF-C0DB-F397-B9B39C10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6FE1-7F99-57FC-AFC2-D335EF142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05675-F257-16D9-CA21-F5690935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838D7-47CC-E551-E35C-0B1942C1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CA2BF-B460-1223-F2E4-79882D59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61490-42CA-FEBD-366B-F3EA6A8B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B688-0608-4E62-C03C-E984D49C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5154-C0D1-B616-621F-2644C02B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495B2-77E1-623D-09BC-77AF77233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1BB48-ED06-3F2F-29C1-F1C745414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55A8A-5BED-AF3C-A74B-C8B55DFB7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9F1B2-6EB2-48EB-5EB1-C2AEDA52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55EAD-3CC5-A4CD-8522-BA51E934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861C2-DF27-63AF-F1A7-FEC58887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F1B3-B9DA-415D-2CFF-A914A059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E284-DC0D-753F-7114-EDC57EE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6E683-5D10-9161-8AE4-3C28E97C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4DC10-180B-6667-CE7C-00E07C94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5DA64-76BF-C2EA-51E2-28AE35FB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598C3-BC29-44D8-A506-38B6A9D5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8218-3862-6C88-A856-94450C24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D57E-29A7-A78A-1E22-47E15670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631F-32EC-93E9-455E-97710DBD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7BB52-A4F5-D6B3-4718-4A7E680CF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C7F81-FD92-9B96-C315-728828F2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E726-CFA4-D7FE-E654-CB42FD33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48EA-3DE3-FFBD-510D-DE9E3DC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D57A-6E14-B872-C309-E3DD3F54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BDE6F-361D-A288-CB88-73874049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D201-6770-F8F9-DDAA-0D20689C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36DA-2A64-F6DD-EDFB-CC767579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0B5D-E52B-F69B-D6FF-B5BDAF09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3FAF3-A4A6-4B1D-AE67-7DD8000C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085B3-5C58-5057-4282-16E21DD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5C6A-5935-2F34-1C95-CE8900013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8AF7-5C54-6B97-B954-8159D8CB4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9A94-6F5A-4BDB-B6B4-0B79CDAB74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06E19-C4D8-4C51-63DB-CB77C944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9B46-0A98-1402-9710-CF3D278FA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C914-14DE-4B64-BFA9-AB4696A4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AD964BC2-ADC8-CCCC-5EC3-4CD77DFA75EA}"/>
              </a:ext>
            </a:extLst>
          </p:cNvPr>
          <p:cNvSpPr/>
          <p:nvPr/>
        </p:nvSpPr>
        <p:spPr>
          <a:xfrm flipH="1" flipV="1">
            <a:off x="4739075" y="1605345"/>
            <a:ext cx="699106" cy="69960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A9E4D0D-851C-E465-88D8-F1168AF865E1}"/>
              </a:ext>
            </a:extLst>
          </p:cNvPr>
          <p:cNvSpPr/>
          <p:nvPr/>
        </p:nvSpPr>
        <p:spPr>
          <a:xfrm rot="10800000" flipH="1" flipV="1">
            <a:off x="4739075" y="1632332"/>
            <a:ext cx="699106" cy="69960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5E396-9C51-B862-28B2-31890A0F2AE4}"/>
              </a:ext>
            </a:extLst>
          </p:cNvPr>
          <p:cNvSpPr/>
          <p:nvPr/>
        </p:nvSpPr>
        <p:spPr>
          <a:xfrm flipV="1">
            <a:off x="4516120" y="1316380"/>
            <a:ext cx="1159876" cy="79779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7448C-3934-9643-5A5F-21EBEECDCB83}"/>
              </a:ext>
            </a:extLst>
          </p:cNvPr>
          <p:cNvSpPr/>
          <p:nvPr/>
        </p:nvSpPr>
        <p:spPr>
          <a:xfrm rot="2309953" flipV="1">
            <a:off x="4638858" y="3078465"/>
            <a:ext cx="914400" cy="36576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2DA50-EB8A-7D32-3110-77F83B54CDD2}"/>
              </a:ext>
            </a:extLst>
          </p:cNvPr>
          <p:cNvSpPr/>
          <p:nvPr/>
        </p:nvSpPr>
        <p:spPr>
          <a:xfrm flipV="1">
            <a:off x="4638858" y="3772268"/>
            <a:ext cx="914400" cy="36576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001E1-7703-751E-6791-048CF2C54B8A}"/>
              </a:ext>
            </a:extLst>
          </p:cNvPr>
          <p:cNvSpPr/>
          <p:nvPr/>
        </p:nvSpPr>
        <p:spPr>
          <a:xfrm>
            <a:off x="4824800" y="3678837"/>
            <a:ext cx="280988" cy="88606"/>
          </a:xfrm>
          <a:custGeom>
            <a:avLst/>
            <a:gdLst>
              <a:gd name="connsiteX0" fmla="*/ 0 w 280988"/>
              <a:gd name="connsiteY0" fmla="*/ 88606 h 88606"/>
              <a:gd name="connsiteX1" fmla="*/ 144463 w 280988"/>
              <a:gd name="connsiteY1" fmla="*/ 61618 h 88606"/>
              <a:gd name="connsiteX2" fmla="*/ 196850 w 280988"/>
              <a:gd name="connsiteY2" fmla="*/ 18756 h 88606"/>
              <a:gd name="connsiteX3" fmla="*/ 255588 w 280988"/>
              <a:gd name="connsiteY3" fmla="*/ 1293 h 88606"/>
              <a:gd name="connsiteX4" fmla="*/ 280988 w 280988"/>
              <a:gd name="connsiteY4" fmla="*/ 1293 h 88606"/>
              <a:gd name="connsiteX5" fmla="*/ 280988 w 280988"/>
              <a:gd name="connsiteY5" fmla="*/ 1293 h 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88" h="88606">
                <a:moveTo>
                  <a:pt x="0" y="88606"/>
                </a:moveTo>
                <a:cubicBezTo>
                  <a:pt x="55827" y="80933"/>
                  <a:pt x="111655" y="73260"/>
                  <a:pt x="144463" y="61618"/>
                </a:cubicBezTo>
                <a:cubicBezTo>
                  <a:pt x="177271" y="49976"/>
                  <a:pt x="178329" y="28810"/>
                  <a:pt x="196850" y="18756"/>
                </a:cubicBezTo>
                <a:cubicBezTo>
                  <a:pt x="215371" y="8702"/>
                  <a:pt x="241565" y="4203"/>
                  <a:pt x="255588" y="1293"/>
                </a:cubicBezTo>
                <a:cubicBezTo>
                  <a:pt x="269611" y="-1618"/>
                  <a:pt x="280988" y="1293"/>
                  <a:pt x="280988" y="1293"/>
                </a:cubicBezTo>
                <a:lnTo>
                  <a:pt x="280988" y="129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E7F119-6B83-9C2D-B2F0-41EC43002D20}"/>
              </a:ext>
            </a:extLst>
          </p:cNvPr>
          <p:cNvSpPr/>
          <p:nvPr/>
        </p:nvSpPr>
        <p:spPr>
          <a:xfrm flipH="1">
            <a:off x="5099869" y="3678837"/>
            <a:ext cx="280988" cy="88606"/>
          </a:xfrm>
          <a:custGeom>
            <a:avLst/>
            <a:gdLst>
              <a:gd name="connsiteX0" fmla="*/ 0 w 280988"/>
              <a:gd name="connsiteY0" fmla="*/ 88606 h 88606"/>
              <a:gd name="connsiteX1" fmla="*/ 144463 w 280988"/>
              <a:gd name="connsiteY1" fmla="*/ 61618 h 88606"/>
              <a:gd name="connsiteX2" fmla="*/ 196850 w 280988"/>
              <a:gd name="connsiteY2" fmla="*/ 18756 h 88606"/>
              <a:gd name="connsiteX3" fmla="*/ 255588 w 280988"/>
              <a:gd name="connsiteY3" fmla="*/ 1293 h 88606"/>
              <a:gd name="connsiteX4" fmla="*/ 280988 w 280988"/>
              <a:gd name="connsiteY4" fmla="*/ 1293 h 88606"/>
              <a:gd name="connsiteX5" fmla="*/ 280988 w 280988"/>
              <a:gd name="connsiteY5" fmla="*/ 1293 h 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88" h="88606">
                <a:moveTo>
                  <a:pt x="0" y="88606"/>
                </a:moveTo>
                <a:cubicBezTo>
                  <a:pt x="55827" y="80933"/>
                  <a:pt x="111655" y="73260"/>
                  <a:pt x="144463" y="61618"/>
                </a:cubicBezTo>
                <a:cubicBezTo>
                  <a:pt x="177271" y="49976"/>
                  <a:pt x="178329" y="28810"/>
                  <a:pt x="196850" y="18756"/>
                </a:cubicBezTo>
                <a:cubicBezTo>
                  <a:pt x="215371" y="8702"/>
                  <a:pt x="241565" y="4203"/>
                  <a:pt x="255588" y="1293"/>
                </a:cubicBezTo>
                <a:cubicBezTo>
                  <a:pt x="269611" y="-1618"/>
                  <a:pt x="280988" y="1293"/>
                  <a:pt x="280988" y="1293"/>
                </a:cubicBezTo>
                <a:lnTo>
                  <a:pt x="280988" y="129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3F5393-948B-4791-D346-CC2025DEF256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5088790" y="1016000"/>
            <a:ext cx="11079" cy="2664130"/>
          </a:xfrm>
          <a:prstGeom prst="straightConnector1">
            <a:avLst/>
          </a:prstGeom>
          <a:ln w="38100">
            <a:solidFill>
              <a:srgbClr val="F24516">
                <a:alpha val="5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55A59D-0216-DC3A-8724-FDC08B961E00}"/>
              </a:ext>
            </a:extLst>
          </p:cNvPr>
          <p:cNvCxnSpPr>
            <a:cxnSpLocks/>
          </p:cNvCxnSpPr>
          <p:nvPr/>
        </p:nvCxnSpPr>
        <p:spPr>
          <a:xfrm>
            <a:off x="5073197" y="1961454"/>
            <a:ext cx="685800" cy="0"/>
          </a:xfrm>
          <a:prstGeom prst="straightConnector1">
            <a:avLst/>
          </a:prstGeom>
          <a:ln w="38100">
            <a:solidFill>
              <a:srgbClr val="F24516">
                <a:alpha val="5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19854D-759F-2E76-EF05-A628917B1259}"/>
              </a:ext>
            </a:extLst>
          </p:cNvPr>
          <p:cNvCxnSpPr>
            <a:cxnSpLocks/>
          </p:cNvCxnSpPr>
          <p:nvPr/>
        </p:nvCxnSpPr>
        <p:spPr>
          <a:xfrm>
            <a:off x="5088628" y="3096753"/>
            <a:ext cx="685800" cy="0"/>
          </a:xfrm>
          <a:prstGeom prst="straightConnector1">
            <a:avLst/>
          </a:prstGeom>
          <a:ln w="38100">
            <a:solidFill>
              <a:srgbClr val="F24516">
                <a:alpha val="5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BDE99A9-E6F8-DED2-DF78-71438208BC48}"/>
              </a:ext>
            </a:extLst>
          </p:cNvPr>
          <p:cNvSpPr/>
          <p:nvPr/>
        </p:nvSpPr>
        <p:spPr>
          <a:xfrm>
            <a:off x="4816020" y="1206500"/>
            <a:ext cx="622161" cy="271730"/>
          </a:xfrm>
          <a:custGeom>
            <a:avLst/>
            <a:gdLst>
              <a:gd name="connsiteX0" fmla="*/ 194822 w 806831"/>
              <a:gd name="connsiteY0" fmla="*/ 12700 h 271730"/>
              <a:gd name="connsiteX1" fmla="*/ 46655 w 806831"/>
              <a:gd name="connsiteY1" fmla="*/ 67733 h 271730"/>
              <a:gd name="connsiteX2" fmla="*/ 88 w 806831"/>
              <a:gd name="connsiteY2" fmla="*/ 131233 h 271730"/>
              <a:gd name="connsiteX3" fmla="*/ 55122 w 806831"/>
              <a:gd name="connsiteY3" fmla="*/ 228600 h 271730"/>
              <a:gd name="connsiteX4" fmla="*/ 224455 w 806831"/>
              <a:gd name="connsiteY4" fmla="*/ 266700 h 271730"/>
              <a:gd name="connsiteX5" fmla="*/ 601222 w 806831"/>
              <a:gd name="connsiteY5" fmla="*/ 266700 h 271730"/>
              <a:gd name="connsiteX6" fmla="*/ 762088 w 806831"/>
              <a:gd name="connsiteY6" fmla="*/ 224367 h 271730"/>
              <a:gd name="connsiteX7" fmla="*/ 804422 w 806831"/>
              <a:gd name="connsiteY7" fmla="*/ 114300 h 271730"/>
              <a:gd name="connsiteX8" fmla="*/ 707055 w 806831"/>
              <a:gd name="connsiteY8" fmla="*/ 33867 h 271730"/>
              <a:gd name="connsiteX9" fmla="*/ 558888 w 806831"/>
              <a:gd name="connsiteY9" fmla="*/ 0 h 27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831" h="271730">
                <a:moveTo>
                  <a:pt x="194822" y="12700"/>
                </a:moveTo>
                <a:cubicBezTo>
                  <a:pt x="136966" y="30339"/>
                  <a:pt x="79110" y="47978"/>
                  <a:pt x="46655" y="67733"/>
                </a:cubicBezTo>
                <a:cubicBezTo>
                  <a:pt x="14200" y="87488"/>
                  <a:pt x="-1323" y="104422"/>
                  <a:pt x="88" y="131233"/>
                </a:cubicBezTo>
                <a:cubicBezTo>
                  <a:pt x="1499" y="158044"/>
                  <a:pt x="17728" y="206022"/>
                  <a:pt x="55122" y="228600"/>
                </a:cubicBezTo>
                <a:cubicBezTo>
                  <a:pt x="92516" y="251178"/>
                  <a:pt x="133438" y="260350"/>
                  <a:pt x="224455" y="266700"/>
                </a:cubicBezTo>
                <a:cubicBezTo>
                  <a:pt x="315472" y="273050"/>
                  <a:pt x="511617" y="273755"/>
                  <a:pt x="601222" y="266700"/>
                </a:cubicBezTo>
                <a:cubicBezTo>
                  <a:pt x="690827" y="259645"/>
                  <a:pt x="728221" y="249767"/>
                  <a:pt x="762088" y="224367"/>
                </a:cubicBezTo>
                <a:cubicBezTo>
                  <a:pt x="795955" y="198967"/>
                  <a:pt x="813594" y="146050"/>
                  <a:pt x="804422" y="114300"/>
                </a:cubicBezTo>
                <a:cubicBezTo>
                  <a:pt x="795250" y="82550"/>
                  <a:pt x="747977" y="52917"/>
                  <a:pt x="707055" y="33867"/>
                </a:cubicBezTo>
                <a:cubicBezTo>
                  <a:pt x="666133" y="14817"/>
                  <a:pt x="612510" y="7408"/>
                  <a:pt x="55888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625824D-EC63-82A4-3E11-738A13A77C3A}"/>
              </a:ext>
            </a:extLst>
          </p:cNvPr>
          <p:cNvSpPr/>
          <p:nvPr/>
        </p:nvSpPr>
        <p:spPr>
          <a:xfrm>
            <a:off x="5637745" y="2746949"/>
            <a:ext cx="354449" cy="699608"/>
          </a:xfrm>
          <a:custGeom>
            <a:avLst/>
            <a:gdLst>
              <a:gd name="connsiteX0" fmla="*/ 0 w 379412"/>
              <a:gd name="connsiteY0" fmla="*/ 1590 h 857252"/>
              <a:gd name="connsiteX1" fmla="*/ 0 w 379412"/>
              <a:gd name="connsiteY1" fmla="*/ 1590 h 857252"/>
              <a:gd name="connsiteX2" fmla="*/ 233362 w 379412"/>
              <a:gd name="connsiteY2" fmla="*/ 1590 h 857252"/>
              <a:gd name="connsiteX3" fmla="*/ 379412 w 379412"/>
              <a:gd name="connsiteY3" fmla="*/ 2 h 857252"/>
              <a:gd name="connsiteX4" fmla="*/ 379412 w 379412"/>
              <a:gd name="connsiteY4" fmla="*/ 857252 h 857252"/>
              <a:gd name="connsiteX5" fmla="*/ 19050 w 379412"/>
              <a:gd name="connsiteY5" fmla="*/ 857252 h 857252"/>
              <a:gd name="connsiteX6" fmla="*/ 19050 w 379412"/>
              <a:gd name="connsiteY6" fmla="*/ 625477 h 857252"/>
              <a:gd name="connsiteX7" fmla="*/ 207962 w 379412"/>
              <a:gd name="connsiteY7" fmla="*/ 625477 h 857252"/>
              <a:gd name="connsiteX8" fmla="*/ 207962 w 379412"/>
              <a:gd name="connsiteY8" fmla="*/ 282577 h 857252"/>
              <a:gd name="connsiteX9" fmla="*/ 15875 w 379412"/>
              <a:gd name="connsiteY9" fmla="*/ 282577 h 857252"/>
              <a:gd name="connsiteX10" fmla="*/ 0 w 379412"/>
              <a:gd name="connsiteY10" fmla="*/ 1590 h 857252"/>
              <a:gd name="connsiteX0" fmla="*/ 530 w 379942"/>
              <a:gd name="connsiteY0" fmla="*/ 1590 h 857252"/>
              <a:gd name="connsiteX1" fmla="*/ 530 w 379942"/>
              <a:gd name="connsiteY1" fmla="*/ 1590 h 857252"/>
              <a:gd name="connsiteX2" fmla="*/ 233892 w 379942"/>
              <a:gd name="connsiteY2" fmla="*/ 1590 h 857252"/>
              <a:gd name="connsiteX3" fmla="*/ 379942 w 379942"/>
              <a:gd name="connsiteY3" fmla="*/ 2 h 857252"/>
              <a:gd name="connsiteX4" fmla="*/ 379942 w 379942"/>
              <a:gd name="connsiteY4" fmla="*/ 857252 h 857252"/>
              <a:gd name="connsiteX5" fmla="*/ 19580 w 379942"/>
              <a:gd name="connsiteY5" fmla="*/ 857252 h 857252"/>
              <a:gd name="connsiteX6" fmla="*/ 19580 w 379942"/>
              <a:gd name="connsiteY6" fmla="*/ 625477 h 857252"/>
              <a:gd name="connsiteX7" fmla="*/ 208492 w 379942"/>
              <a:gd name="connsiteY7" fmla="*/ 625477 h 857252"/>
              <a:gd name="connsiteX8" fmla="*/ 208492 w 379942"/>
              <a:gd name="connsiteY8" fmla="*/ 282577 h 857252"/>
              <a:gd name="connsiteX9" fmla="*/ 0 w 379942"/>
              <a:gd name="connsiteY9" fmla="*/ 285758 h 857252"/>
              <a:gd name="connsiteX10" fmla="*/ 530 w 379942"/>
              <a:gd name="connsiteY10" fmla="*/ 1590 h 857252"/>
              <a:gd name="connsiteX0" fmla="*/ 15 w 379427"/>
              <a:gd name="connsiteY0" fmla="*/ 1590 h 857252"/>
              <a:gd name="connsiteX1" fmla="*/ 15 w 379427"/>
              <a:gd name="connsiteY1" fmla="*/ 1590 h 857252"/>
              <a:gd name="connsiteX2" fmla="*/ 233377 w 379427"/>
              <a:gd name="connsiteY2" fmla="*/ 1590 h 857252"/>
              <a:gd name="connsiteX3" fmla="*/ 379427 w 379427"/>
              <a:gd name="connsiteY3" fmla="*/ 2 h 857252"/>
              <a:gd name="connsiteX4" fmla="*/ 379427 w 379427"/>
              <a:gd name="connsiteY4" fmla="*/ 857252 h 857252"/>
              <a:gd name="connsiteX5" fmla="*/ 19065 w 379427"/>
              <a:gd name="connsiteY5" fmla="*/ 857252 h 857252"/>
              <a:gd name="connsiteX6" fmla="*/ 19065 w 379427"/>
              <a:gd name="connsiteY6" fmla="*/ 625477 h 857252"/>
              <a:gd name="connsiteX7" fmla="*/ 207977 w 379427"/>
              <a:gd name="connsiteY7" fmla="*/ 625477 h 857252"/>
              <a:gd name="connsiteX8" fmla="*/ 207977 w 379427"/>
              <a:gd name="connsiteY8" fmla="*/ 282577 h 857252"/>
              <a:gd name="connsiteX9" fmla="*/ 1126 w 379427"/>
              <a:gd name="connsiteY9" fmla="*/ 284167 h 857252"/>
              <a:gd name="connsiteX10" fmla="*/ 15 w 379427"/>
              <a:gd name="connsiteY10" fmla="*/ 1590 h 857252"/>
              <a:gd name="connsiteX0" fmla="*/ 5 w 379417"/>
              <a:gd name="connsiteY0" fmla="*/ 1590 h 857252"/>
              <a:gd name="connsiteX1" fmla="*/ 5 w 379417"/>
              <a:gd name="connsiteY1" fmla="*/ 1590 h 857252"/>
              <a:gd name="connsiteX2" fmla="*/ 233367 w 379417"/>
              <a:gd name="connsiteY2" fmla="*/ 1590 h 857252"/>
              <a:gd name="connsiteX3" fmla="*/ 379417 w 379417"/>
              <a:gd name="connsiteY3" fmla="*/ 2 h 857252"/>
              <a:gd name="connsiteX4" fmla="*/ 379417 w 379417"/>
              <a:gd name="connsiteY4" fmla="*/ 857252 h 857252"/>
              <a:gd name="connsiteX5" fmla="*/ 19055 w 379417"/>
              <a:gd name="connsiteY5" fmla="*/ 857252 h 857252"/>
              <a:gd name="connsiteX6" fmla="*/ 19055 w 379417"/>
              <a:gd name="connsiteY6" fmla="*/ 625477 h 857252"/>
              <a:gd name="connsiteX7" fmla="*/ 207967 w 379417"/>
              <a:gd name="connsiteY7" fmla="*/ 625477 h 857252"/>
              <a:gd name="connsiteX8" fmla="*/ 207967 w 379417"/>
              <a:gd name="connsiteY8" fmla="*/ 282577 h 857252"/>
              <a:gd name="connsiteX9" fmla="*/ 4398 w 379417"/>
              <a:gd name="connsiteY9" fmla="*/ 280986 h 857252"/>
              <a:gd name="connsiteX10" fmla="*/ 5 w 379417"/>
              <a:gd name="connsiteY10" fmla="*/ 1590 h 857252"/>
              <a:gd name="connsiteX0" fmla="*/ 2 w 379414"/>
              <a:gd name="connsiteY0" fmla="*/ 1590 h 857252"/>
              <a:gd name="connsiteX1" fmla="*/ 2 w 379414"/>
              <a:gd name="connsiteY1" fmla="*/ 1590 h 857252"/>
              <a:gd name="connsiteX2" fmla="*/ 233364 w 379414"/>
              <a:gd name="connsiteY2" fmla="*/ 1590 h 857252"/>
              <a:gd name="connsiteX3" fmla="*/ 379414 w 379414"/>
              <a:gd name="connsiteY3" fmla="*/ 2 h 857252"/>
              <a:gd name="connsiteX4" fmla="*/ 379414 w 379414"/>
              <a:gd name="connsiteY4" fmla="*/ 857252 h 857252"/>
              <a:gd name="connsiteX5" fmla="*/ 19052 w 379414"/>
              <a:gd name="connsiteY5" fmla="*/ 857252 h 857252"/>
              <a:gd name="connsiteX6" fmla="*/ 19052 w 379414"/>
              <a:gd name="connsiteY6" fmla="*/ 625477 h 857252"/>
              <a:gd name="connsiteX7" fmla="*/ 207964 w 379414"/>
              <a:gd name="connsiteY7" fmla="*/ 625477 h 857252"/>
              <a:gd name="connsiteX8" fmla="*/ 207964 w 379414"/>
              <a:gd name="connsiteY8" fmla="*/ 282577 h 857252"/>
              <a:gd name="connsiteX9" fmla="*/ 17520 w 379414"/>
              <a:gd name="connsiteY9" fmla="*/ 282577 h 857252"/>
              <a:gd name="connsiteX10" fmla="*/ 2 w 379414"/>
              <a:gd name="connsiteY10" fmla="*/ 1590 h 857252"/>
              <a:gd name="connsiteX0" fmla="*/ 13124 w 379412"/>
              <a:gd name="connsiteY0" fmla="*/ 1590 h 857252"/>
              <a:gd name="connsiteX1" fmla="*/ 0 w 379412"/>
              <a:gd name="connsiteY1" fmla="*/ 1590 h 857252"/>
              <a:gd name="connsiteX2" fmla="*/ 233362 w 379412"/>
              <a:gd name="connsiteY2" fmla="*/ 1590 h 857252"/>
              <a:gd name="connsiteX3" fmla="*/ 379412 w 379412"/>
              <a:gd name="connsiteY3" fmla="*/ 2 h 857252"/>
              <a:gd name="connsiteX4" fmla="*/ 379412 w 379412"/>
              <a:gd name="connsiteY4" fmla="*/ 857252 h 857252"/>
              <a:gd name="connsiteX5" fmla="*/ 19050 w 379412"/>
              <a:gd name="connsiteY5" fmla="*/ 857252 h 857252"/>
              <a:gd name="connsiteX6" fmla="*/ 19050 w 379412"/>
              <a:gd name="connsiteY6" fmla="*/ 625477 h 857252"/>
              <a:gd name="connsiteX7" fmla="*/ 207962 w 379412"/>
              <a:gd name="connsiteY7" fmla="*/ 625477 h 857252"/>
              <a:gd name="connsiteX8" fmla="*/ 207962 w 379412"/>
              <a:gd name="connsiteY8" fmla="*/ 282577 h 857252"/>
              <a:gd name="connsiteX9" fmla="*/ 17518 w 379412"/>
              <a:gd name="connsiteY9" fmla="*/ 282577 h 857252"/>
              <a:gd name="connsiteX10" fmla="*/ 13124 w 379412"/>
              <a:gd name="connsiteY10" fmla="*/ 1590 h 857252"/>
              <a:gd name="connsiteX0" fmla="*/ 5 w 366293"/>
              <a:gd name="connsiteY0" fmla="*/ 1588 h 857250"/>
              <a:gd name="connsiteX1" fmla="*/ 220243 w 366293"/>
              <a:gd name="connsiteY1" fmla="*/ 1588 h 857250"/>
              <a:gd name="connsiteX2" fmla="*/ 366293 w 366293"/>
              <a:gd name="connsiteY2" fmla="*/ 0 h 857250"/>
              <a:gd name="connsiteX3" fmla="*/ 366293 w 366293"/>
              <a:gd name="connsiteY3" fmla="*/ 857250 h 857250"/>
              <a:gd name="connsiteX4" fmla="*/ 5931 w 366293"/>
              <a:gd name="connsiteY4" fmla="*/ 857250 h 857250"/>
              <a:gd name="connsiteX5" fmla="*/ 5931 w 366293"/>
              <a:gd name="connsiteY5" fmla="*/ 625475 h 857250"/>
              <a:gd name="connsiteX6" fmla="*/ 194843 w 366293"/>
              <a:gd name="connsiteY6" fmla="*/ 625475 h 857250"/>
              <a:gd name="connsiteX7" fmla="*/ 194843 w 366293"/>
              <a:gd name="connsiteY7" fmla="*/ 282575 h 857250"/>
              <a:gd name="connsiteX8" fmla="*/ 4399 w 366293"/>
              <a:gd name="connsiteY8" fmla="*/ 282575 h 857250"/>
              <a:gd name="connsiteX9" fmla="*/ 5 w 366293"/>
              <a:gd name="connsiteY9" fmla="*/ 1588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6293" h="857250">
                <a:moveTo>
                  <a:pt x="5" y="1588"/>
                </a:moveTo>
                <a:lnTo>
                  <a:pt x="220243" y="1588"/>
                </a:lnTo>
                <a:cubicBezTo>
                  <a:pt x="268929" y="1588"/>
                  <a:pt x="317607" y="0"/>
                  <a:pt x="366293" y="0"/>
                </a:cubicBezTo>
                <a:lnTo>
                  <a:pt x="366293" y="857250"/>
                </a:lnTo>
                <a:lnTo>
                  <a:pt x="5931" y="857250"/>
                </a:lnTo>
                <a:lnTo>
                  <a:pt x="5931" y="625475"/>
                </a:lnTo>
                <a:lnTo>
                  <a:pt x="194843" y="625475"/>
                </a:lnTo>
                <a:lnTo>
                  <a:pt x="194843" y="282575"/>
                </a:lnTo>
                <a:lnTo>
                  <a:pt x="4399" y="282575"/>
                </a:lnTo>
                <a:cubicBezTo>
                  <a:pt x="4576" y="187852"/>
                  <a:pt x="-172" y="96311"/>
                  <a:pt x="5" y="1588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A1913B-1C25-079E-E16B-44D6AA407217}"/>
              </a:ext>
            </a:extLst>
          </p:cNvPr>
          <p:cNvSpPr/>
          <p:nvPr/>
        </p:nvSpPr>
        <p:spPr>
          <a:xfrm>
            <a:off x="5768549" y="1696069"/>
            <a:ext cx="227230" cy="51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4ADD146C-8623-48D0-002B-0AAAC09F875A}"/>
              </a:ext>
            </a:extLst>
          </p:cNvPr>
          <p:cNvSpPr/>
          <p:nvPr/>
        </p:nvSpPr>
        <p:spPr>
          <a:xfrm flipH="1" flipV="1">
            <a:off x="1213485" y="1605345"/>
            <a:ext cx="699106" cy="69960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85A0FD8D-A3B3-3473-FFC3-A4F9D2C0CCA0}"/>
              </a:ext>
            </a:extLst>
          </p:cNvPr>
          <p:cNvSpPr/>
          <p:nvPr/>
        </p:nvSpPr>
        <p:spPr>
          <a:xfrm rot="10800000" flipH="1" flipV="1">
            <a:off x="1213485" y="1632332"/>
            <a:ext cx="699106" cy="69960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4E0916-1207-AC26-155B-4404659B79F6}"/>
              </a:ext>
            </a:extLst>
          </p:cNvPr>
          <p:cNvSpPr/>
          <p:nvPr/>
        </p:nvSpPr>
        <p:spPr>
          <a:xfrm flipV="1">
            <a:off x="990530" y="1316380"/>
            <a:ext cx="1159876" cy="79779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56186FA-7284-5412-0FA1-6EE389AF9226}"/>
              </a:ext>
            </a:extLst>
          </p:cNvPr>
          <p:cNvSpPr/>
          <p:nvPr/>
        </p:nvSpPr>
        <p:spPr>
          <a:xfrm flipV="1">
            <a:off x="1113268" y="3772268"/>
            <a:ext cx="914400" cy="36576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A7F9004-BD8C-E566-5FC6-F4D8FA928B8D}"/>
              </a:ext>
            </a:extLst>
          </p:cNvPr>
          <p:cNvSpPr/>
          <p:nvPr/>
        </p:nvSpPr>
        <p:spPr>
          <a:xfrm>
            <a:off x="1299210" y="3678837"/>
            <a:ext cx="280988" cy="88606"/>
          </a:xfrm>
          <a:custGeom>
            <a:avLst/>
            <a:gdLst>
              <a:gd name="connsiteX0" fmla="*/ 0 w 280988"/>
              <a:gd name="connsiteY0" fmla="*/ 88606 h 88606"/>
              <a:gd name="connsiteX1" fmla="*/ 144463 w 280988"/>
              <a:gd name="connsiteY1" fmla="*/ 61618 h 88606"/>
              <a:gd name="connsiteX2" fmla="*/ 196850 w 280988"/>
              <a:gd name="connsiteY2" fmla="*/ 18756 h 88606"/>
              <a:gd name="connsiteX3" fmla="*/ 255588 w 280988"/>
              <a:gd name="connsiteY3" fmla="*/ 1293 h 88606"/>
              <a:gd name="connsiteX4" fmla="*/ 280988 w 280988"/>
              <a:gd name="connsiteY4" fmla="*/ 1293 h 88606"/>
              <a:gd name="connsiteX5" fmla="*/ 280988 w 280988"/>
              <a:gd name="connsiteY5" fmla="*/ 1293 h 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88" h="88606">
                <a:moveTo>
                  <a:pt x="0" y="88606"/>
                </a:moveTo>
                <a:cubicBezTo>
                  <a:pt x="55827" y="80933"/>
                  <a:pt x="111655" y="73260"/>
                  <a:pt x="144463" y="61618"/>
                </a:cubicBezTo>
                <a:cubicBezTo>
                  <a:pt x="177271" y="49976"/>
                  <a:pt x="178329" y="28810"/>
                  <a:pt x="196850" y="18756"/>
                </a:cubicBezTo>
                <a:cubicBezTo>
                  <a:pt x="215371" y="8702"/>
                  <a:pt x="241565" y="4203"/>
                  <a:pt x="255588" y="1293"/>
                </a:cubicBezTo>
                <a:cubicBezTo>
                  <a:pt x="269611" y="-1618"/>
                  <a:pt x="280988" y="1293"/>
                  <a:pt x="280988" y="1293"/>
                </a:cubicBezTo>
                <a:lnTo>
                  <a:pt x="280988" y="129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A048E7B9-3396-DFF7-E437-72F53AE92298}"/>
              </a:ext>
            </a:extLst>
          </p:cNvPr>
          <p:cNvSpPr/>
          <p:nvPr/>
        </p:nvSpPr>
        <p:spPr>
          <a:xfrm flipH="1">
            <a:off x="1574279" y="3678837"/>
            <a:ext cx="280988" cy="88606"/>
          </a:xfrm>
          <a:custGeom>
            <a:avLst/>
            <a:gdLst>
              <a:gd name="connsiteX0" fmla="*/ 0 w 280988"/>
              <a:gd name="connsiteY0" fmla="*/ 88606 h 88606"/>
              <a:gd name="connsiteX1" fmla="*/ 144463 w 280988"/>
              <a:gd name="connsiteY1" fmla="*/ 61618 h 88606"/>
              <a:gd name="connsiteX2" fmla="*/ 196850 w 280988"/>
              <a:gd name="connsiteY2" fmla="*/ 18756 h 88606"/>
              <a:gd name="connsiteX3" fmla="*/ 255588 w 280988"/>
              <a:gd name="connsiteY3" fmla="*/ 1293 h 88606"/>
              <a:gd name="connsiteX4" fmla="*/ 280988 w 280988"/>
              <a:gd name="connsiteY4" fmla="*/ 1293 h 88606"/>
              <a:gd name="connsiteX5" fmla="*/ 280988 w 280988"/>
              <a:gd name="connsiteY5" fmla="*/ 1293 h 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88" h="88606">
                <a:moveTo>
                  <a:pt x="0" y="88606"/>
                </a:moveTo>
                <a:cubicBezTo>
                  <a:pt x="55827" y="80933"/>
                  <a:pt x="111655" y="73260"/>
                  <a:pt x="144463" y="61618"/>
                </a:cubicBezTo>
                <a:cubicBezTo>
                  <a:pt x="177271" y="49976"/>
                  <a:pt x="178329" y="28810"/>
                  <a:pt x="196850" y="18756"/>
                </a:cubicBezTo>
                <a:cubicBezTo>
                  <a:pt x="215371" y="8702"/>
                  <a:pt x="241565" y="4203"/>
                  <a:pt x="255588" y="1293"/>
                </a:cubicBezTo>
                <a:cubicBezTo>
                  <a:pt x="269611" y="-1618"/>
                  <a:pt x="280988" y="1293"/>
                  <a:pt x="280988" y="1293"/>
                </a:cubicBezTo>
                <a:lnTo>
                  <a:pt x="280988" y="129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09F59DF-D2F9-DC9E-987A-819D5D5C4097}"/>
              </a:ext>
            </a:extLst>
          </p:cNvPr>
          <p:cNvCxnSpPr>
            <a:cxnSpLocks/>
            <a:endCxn id="121" idx="4"/>
          </p:cNvCxnSpPr>
          <p:nvPr/>
        </p:nvCxnSpPr>
        <p:spPr>
          <a:xfrm>
            <a:off x="1563200" y="1016000"/>
            <a:ext cx="11079" cy="2664130"/>
          </a:xfrm>
          <a:prstGeom prst="straightConnector1">
            <a:avLst/>
          </a:prstGeom>
          <a:ln w="38100">
            <a:solidFill>
              <a:srgbClr val="F24516">
                <a:alpha val="5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8624BB-53D6-BE3A-FFF4-60BD9F73A5C6}"/>
              </a:ext>
            </a:extLst>
          </p:cNvPr>
          <p:cNvCxnSpPr>
            <a:cxnSpLocks/>
          </p:cNvCxnSpPr>
          <p:nvPr/>
        </p:nvCxnSpPr>
        <p:spPr>
          <a:xfrm>
            <a:off x="1547607" y="1961454"/>
            <a:ext cx="685800" cy="0"/>
          </a:xfrm>
          <a:prstGeom prst="straightConnector1">
            <a:avLst/>
          </a:prstGeom>
          <a:ln w="38100">
            <a:solidFill>
              <a:srgbClr val="F24516">
                <a:alpha val="5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60491EC-675F-B15C-0EA7-95C5D92A0FCE}"/>
              </a:ext>
            </a:extLst>
          </p:cNvPr>
          <p:cNvSpPr/>
          <p:nvPr/>
        </p:nvSpPr>
        <p:spPr>
          <a:xfrm>
            <a:off x="1290430" y="1206500"/>
            <a:ext cx="622161" cy="271730"/>
          </a:xfrm>
          <a:custGeom>
            <a:avLst/>
            <a:gdLst>
              <a:gd name="connsiteX0" fmla="*/ 194822 w 806831"/>
              <a:gd name="connsiteY0" fmla="*/ 12700 h 271730"/>
              <a:gd name="connsiteX1" fmla="*/ 46655 w 806831"/>
              <a:gd name="connsiteY1" fmla="*/ 67733 h 271730"/>
              <a:gd name="connsiteX2" fmla="*/ 88 w 806831"/>
              <a:gd name="connsiteY2" fmla="*/ 131233 h 271730"/>
              <a:gd name="connsiteX3" fmla="*/ 55122 w 806831"/>
              <a:gd name="connsiteY3" fmla="*/ 228600 h 271730"/>
              <a:gd name="connsiteX4" fmla="*/ 224455 w 806831"/>
              <a:gd name="connsiteY4" fmla="*/ 266700 h 271730"/>
              <a:gd name="connsiteX5" fmla="*/ 601222 w 806831"/>
              <a:gd name="connsiteY5" fmla="*/ 266700 h 271730"/>
              <a:gd name="connsiteX6" fmla="*/ 762088 w 806831"/>
              <a:gd name="connsiteY6" fmla="*/ 224367 h 271730"/>
              <a:gd name="connsiteX7" fmla="*/ 804422 w 806831"/>
              <a:gd name="connsiteY7" fmla="*/ 114300 h 271730"/>
              <a:gd name="connsiteX8" fmla="*/ 707055 w 806831"/>
              <a:gd name="connsiteY8" fmla="*/ 33867 h 271730"/>
              <a:gd name="connsiteX9" fmla="*/ 558888 w 806831"/>
              <a:gd name="connsiteY9" fmla="*/ 0 h 27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831" h="271730">
                <a:moveTo>
                  <a:pt x="194822" y="12700"/>
                </a:moveTo>
                <a:cubicBezTo>
                  <a:pt x="136966" y="30339"/>
                  <a:pt x="79110" y="47978"/>
                  <a:pt x="46655" y="67733"/>
                </a:cubicBezTo>
                <a:cubicBezTo>
                  <a:pt x="14200" y="87488"/>
                  <a:pt x="-1323" y="104422"/>
                  <a:pt x="88" y="131233"/>
                </a:cubicBezTo>
                <a:cubicBezTo>
                  <a:pt x="1499" y="158044"/>
                  <a:pt x="17728" y="206022"/>
                  <a:pt x="55122" y="228600"/>
                </a:cubicBezTo>
                <a:cubicBezTo>
                  <a:pt x="92516" y="251178"/>
                  <a:pt x="133438" y="260350"/>
                  <a:pt x="224455" y="266700"/>
                </a:cubicBezTo>
                <a:cubicBezTo>
                  <a:pt x="315472" y="273050"/>
                  <a:pt x="511617" y="273755"/>
                  <a:pt x="601222" y="266700"/>
                </a:cubicBezTo>
                <a:cubicBezTo>
                  <a:pt x="690827" y="259645"/>
                  <a:pt x="728221" y="249767"/>
                  <a:pt x="762088" y="224367"/>
                </a:cubicBezTo>
                <a:cubicBezTo>
                  <a:pt x="795955" y="198967"/>
                  <a:pt x="813594" y="146050"/>
                  <a:pt x="804422" y="114300"/>
                </a:cubicBezTo>
                <a:cubicBezTo>
                  <a:pt x="795250" y="82550"/>
                  <a:pt x="747977" y="52917"/>
                  <a:pt x="707055" y="33867"/>
                </a:cubicBezTo>
                <a:cubicBezTo>
                  <a:pt x="666133" y="14817"/>
                  <a:pt x="612510" y="7408"/>
                  <a:pt x="55888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68BB06D-DFD4-1EA2-3C0A-47B53D616E9E}"/>
              </a:ext>
            </a:extLst>
          </p:cNvPr>
          <p:cNvSpPr/>
          <p:nvPr/>
        </p:nvSpPr>
        <p:spPr>
          <a:xfrm>
            <a:off x="2137212" y="1605345"/>
            <a:ext cx="354449" cy="699608"/>
          </a:xfrm>
          <a:custGeom>
            <a:avLst/>
            <a:gdLst>
              <a:gd name="connsiteX0" fmla="*/ 0 w 379412"/>
              <a:gd name="connsiteY0" fmla="*/ 1590 h 857252"/>
              <a:gd name="connsiteX1" fmla="*/ 0 w 379412"/>
              <a:gd name="connsiteY1" fmla="*/ 1590 h 857252"/>
              <a:gd name="connsiteX2" fmla="*/ 233362 w 379412"/>
              <a:gd name="connsiteY2" fmla="*/ 1590 h 857252"/>
              <a:gd name="connsiteX3" fmla="*/ 379412 w 379412"/>
              <a:gd name="connsiteY3" fmla="*/ 2 h 857252"/>
              <a:gd name="connsiteX4" fmla="*/ 379412 w 379412"/>
              <a:gd name="connsiteY4" fmla="*/ 857252 h 857252"/>
              <a:gd name="connsiteX5" fmla="*/ 19050 w 379412"/>
              <a:gd name="connsiteY5" fmla="*/ 857252 h 857252"/>
              <a:gd name="connsiteX6" fmla="*/ 19050 w 379412"/>
              <a:gd name="connsiteY6" fmla="*/ 625477 h 857252"/>
              <a:gd name="connsiteX7" fmla="*/ 207962 w 379412"/>
              <a:gd name="connsiteY7" fmla="*/ 625477 h 857252"/>
              <a:gd name="connsiteX8" fmla="*/ 207962 w 379412"/>
              <a:gd name="connsiteY8" fmla="*/ 282577 h 857252"/>
              <a:gd name="connsiteX9" fmla="*/ 15875 w 379412"/>
              <a:gd name="connsiteY9" fmla="*/ 282577 h 857252"/>
              <a:gd name="connsiteX10" fmla="*/ 0 w 379412"/>
              <a:gd name="connsiteY10" fmla="*/ 1590 h 857252"/>
              <a:gd name="connsiteX0" fmla="*/ 530 w 379942"/>
              <a:gd name="connsiteY0" fmla="*/ 1590 h 857252"/>
              <a:gd name="connsiteX1" fmla="*/ 530 w 379942"/>
              <a:gd name="connsiteY1" fmla="*/ 1590 h 857252"/>
              <a:gd name="connsiteX2" fmla="*/ 233892 w 379942"/>
              <a:gd name="connsiteY2" fmla="*/ 1590 h 857252"/>
              <a:gd name="connsiteX3" fmla="*/ 379942 w 379942"/>
              <a:gd name="connsiteY3" fmla="*/ 2 h 857252"/>
              <a:gd name="connsiteX4" fmla="*/ 379942 w 379942"/>
              <a:gd name="connsiteY4" fmla="*/ 857252 h 857252"/>
              <a:gd name="connsiteX5" fmla="*/ 19580 w 379942"/>
              <a:gd name="connsiteY5" fmla="*/ 857252 h 857252"/>
              <a:gd name="connsiteX6" fmla="*/ 19580 w 379942"/>
              <a:gd name="connsiteY6" fmla="*/ 625477 h 857252"/>
              <a:gd name="connsiteX7" fmla="*/ 208492 w 379942"/>
              <a:gd name="connsiteY7" fmla="*/ 625477 h 857252"/>
              <a:gd name="connsiteX8" fmla="*/ 208492 w 379942"/>
              <a:gd name="connsiteY8" fmla="*/ 282577 h 857252"/>
              <a:gd name="connsiteX9" fmla="*/ 0 w 379942"/>
              <a:gd name="connsiteY9" fmla="*/ 285758 h 857252"/>
              <a:gd name="connsiteX10" fmla="*/ 530 w 379942"/>
              <a:gd name="connsiteY10" fmla="*/ 1590 h 857252"/>
              <a:gd name="connsiteX0" fmla="*/ 15 w 379427"/>
              <a:gd name="connsiteY0" fmla="*/ 1590 h 857252"/>
              <a:gd name="connsiteX1" fmla="*/ 15 w 379427"/>
              <a:gd name="connsiteY1" fmla="*/ 1590 h 857252"/>
              <a:gd name="connsiteX2" fmla="*/ 233377 w 379427"/>
              <a:gd name="connsiteY2" fmla="*/ 1590 h 857252"/>
              <a:gd name="connsiteX3" fmla="*/ 379427 w 379427"/>
              <a:gd name="connsiteY3" fmla="*/ 2 h 857252"/>
              <a:gd name="connsiteX4" fmla="*/ 379427 w 379427"/>
              <a:gd name="connsiteY4" fmla="*/ 857252 h 857252"/>
              <a:gd name="connsiteX5" fmla="*/ 19065 w 379427"/>
              <a:gd name="connsiteY5" fmla="*/ 857252 h 857252"/>
              <a:gd name="connsiteX6" fmla="*/ 19065 w 379427"/>
              <a:gd name="connsiteY6" fmla="*/ 625477 h 857252"/>
              <a:gd name="connsiteX7" fmla="*/ 207977 w 379427"/>
              <a:gd name="connsiteY7" fmla="*/ 625477 h 857252"/>
              <a:gd name="connsiteX8" fmla="*/ 207977 w 379427"/>
              <a:gd name="connsiteY8" fmla="*/ 282577 h 857252"/>
              <a:gd name="connsiteX9" fmla="*/ 1126 w 379427"/>
              <a:gd name="connsiteY9" fmla="*/ 284167 h 857252"/>
              <a:gd name="connsiteX10" fmla="*/ 15 w 379427"/>
              <a:gd name="connsiteY10" fmla="*/ 1590 h 857252"/>
              <a:gd name="connsiteX0" fmla="*/ 5 w 379417"/>
              <a:gd name="connsiteY0" fmla="*/ 1590 h 857252"/>
              <a:gd name="connsiteX1" fmla="*/ 5 w 379417"/>
              <a:gd name="connsiteY1" fmla="*/ 1590 h 857252"/>
              <a:gd name="connsiteX2" fmla="*/ 233367 w 379417"/>
              <a:gd name="connsiteY2" fmla="*/ 1590 h 857252"/>
              <a:gd name="connsiteX3" fmla="*/ 379417 w 379417"/>
              <a:gd name="connsiteY3" fmla="*/ 2 h 857252"/>
              <a:gd name="connsiteX4" fmla="*/ 379417 w 379417"/>
              <a:gd name="connsiteY4" fmla="*/ 857252 h 857252"/>
              <a:gd name="connsiteX5" fmla="*/ 19055 w 379417"/>
              <a:gd name="connsiteY5" fmla="*/ 857252 h 857252"/>
              <a:gd name="connsiteX6" fmla="*/ 19055 w 379417"/>
              <a:gd name="connsiteY6" fmla="*/ 625477 h 857252"/>
              <a:gd name="connsiteX7" fmla="*/ 207967 w 379417"/>
              <a:gd name="connsiteY7" fmla="*/ 625477 h 857252"/>
              <a:gd name="connsiteX8" fmla="*/ 207967 w 379417"/>
              <a:gd name="connsiteY8" fmla="*/ 282577 h 857252"/>
              <a:gd name="connsiteX9" fmla="*/ 4398 w 379417"/>
              <a:gd name="connsiteY9" fmla="*/ 280986 h 857252"/>
              <a:gd name="connsiteX10" fmla="*/ 5 w 379417"/>
              <a:gd name="connsiteY10" fmla="*/ 1590 h 857252"/>
              <a:gd name="connsiteX0" fmla="*/ 2 w 379414"/>
              <a:gd name="connsiteY0" fmla="*/ 1590 h 857252"/>
              <a:gd name="connsiteX1" fmla="*/ 2 w 379414"/>
              <a:gd name="connsiteY1" fmla="*/ 1590 h 857252"/>
              <a:gd name="connsiteX2" fmla="*/ 233364 w 379414"/>
              <a:gd name="connsiteY2" fmla="*/ 1590 h 857252"/>
              <a:gd name="connsiteX3" fmla="*/ 379414 w 379414"/>
              <a:gd name="connsiteY3" fmla="*/ 2 h 857252"/>
              <a:gd name="connsiteX4" fmla="*/ 379414 w 379414"/>
              <a:gd name="connsiteY4" fmla="*/ 857252 h 857252"/>
              <a:gd name="connsiteX5" fmla="*/ 19052 w 379414"/>
              <a:gd name="connsiteY5" fmla="*/ 857252 h 857252"/>
              <a:gd name="connsiteX6" fmla="*/ 19052 w 379414"/>
              <a:gd name="connsiteY6" fmla="*/ 625477 h 857252"/>
              <a:gd name="connsiteX7" fmla="*/ 207964 w 379414"/>
              <a:gd name="connsiteY7" fmla="*/ 625477 h 857252"/>
              <a:gd name="connsiteX8" fmla="*/ 207964 w 379414"/>
              <a:gd name="connsiteY8" fmla="*/ 282577 h 857252"/>
              <a:gd name="connsiteX9" fmla="*/ 17520 w 379414"/>
              <a:gd name="connsiteY9" fmla="*/ 282577 h 857252"/>
              <a:gd name="connsiteX10" fmla="*/ 2 w 379414"/>
              <a:gd name="connsiteY10" fmla="*/ 1590 h 857252"/>
              <a:gd name="connsiteX0" fmla="*/ 13124 w 379412"/>
              <a:gd name="connsiteY0" fmla="*/ 1590 h 857252"/>
              <a:gd name="connsiteX1" fmla="*/ 0 w 379412"/>
              <a:gd name="connsiteY1" fmla="*/ 1590 h 857252"/>
              <a:gd name="connsiteX2" fmla="*/ 233362 w 379412"/>
              <a:gd name="connsiteY2" fmla="*/ 1590 h 857252"/>
              <a:gd name="connsiteX3" fmla="*/ 379412 w 379412"/>
              <a:gd name="connsiteY3" fmla="*/ 2 h 857252"/>
              <a:gd name="connsiteX4" fmla="*/ 379412 w 379412"/>
              <a:gd name="connsiteY4" fmla="*/ 857252 h 857252"/>
              <a:gd name="connsiteX5" fmla="*/ 19050 w 379412"/>
              <a:gd name="connsiteY5" fmla="*/ 857252 h 857252"/>
              <a:gd name="connsiteX6" fmla="*/ 19050 w 379412"/>
              <a:gd name="connsiteY6" fmla="*/ 625477 h 857252"/>
              <a:gd name="connsiteX7" fmla="*/ 207962 w 379412"/>
              <a:gd name="connsiteY7" fmla="*/ 625477 h 857252"/>
              <a:gd name="connsiteX8" fmla="*/ 207962 w 379412"/>
              <a:gd name="connsiteY8" fmla="*/ 282577 h 857252"/>
              <a:gd name="connsiteX9" fmla="*/ 17518 w 379412"/>
              <a:gd name="connsiteY9" fmla="*/ 282577 h 857252"/>
              <a:gd name="connsiteX10" fmla="*/ 13124 w 379412"/>
              <a:gd name="connsiteY10" fmla="*/ 1590 h 857252"/>
              <a:gd name="connsiteX0" fmla="*/ 5 w 366293"/>
              <a:gd name="connsiteY0" fmla="*/ 1588 h 857250"/>
              <a:gd name="connsiteX1" fmla="*/ 220243 w 366293"/>
              <a:gd name="connsiteY1" fmla="*/ 1588 h 857250"/>
              <a:gd name="connsiteX2" fmla="*/ 366293 w 366293"/>
              <a:gd name="connsiteY2" fmla="*/ 0 h 857250"/>
              <a:gd name="connsiteX3" fmla="*/ 366293 w 366293"/>
              <a:gd name="connsiteY3" fmla="*/ 857250 h 857250"/>
              <a:gd name="connsiteX4" fmla="*/ 5931 w 366293"/>
              <a:gd name="connsiteY4" fmla="*/ 857250 h 857250"/>
              <a:gd name="connsiteX5" fmla="*/ 5931 w 366293"/>
              <a:gd name="connsiteY5" fmla="*/ 625475 h 857250"/>
              <a:gd name="connsiteX6" fmla="*/ 194843 w 366293"/>
              <a:gd name="connsiteY6" fmla="*/ 625475 h 857250"/>
              <a:gd name="connsiteX7" fmla="*/ 194843 w 366293"/>
              <a:gd name="connsiteY7" fmla="*/ 282575 h 857250"/>
              <a:gd name="connsiteX8" fmla="*/ 4399 w 366293"/>
              <a:gd name="connsiteY8" fmla="*/ 282575 h 857250"/>
              <a:gd name="connsiteX9" fmla="*/ 5 w 366293"/>
              <a:gd name="connsiteY9" fmla="*/ 1588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6293" h="857250">
                <a:moveTo>
                  <a:pt x="5" y="1588"/>
                </a:moveTo>
                <a:lnTo>
                  <a:pt x="220243" y="1588"/>
                </a:lnTo>
                <a:cubicBezTo>
                  <a:pt x="268929" y="1588"/>
                  <a:pt x="317607" y="0"/>
                  <a:pt x="366293" y="0"/>
                </a:cubicBezTo>
                <a:lnTo>
                  <a:pt x="366293" y="857250"/>
                </a:lnTo>
                <a:lnTo>
                  <a:pt x="5931" y="857250"/>
                </a:lnTo>
                <a:lnTo>
                  <a:pt x="5931" y="625475"/>
                </a:lnTo>
                <a:lnTo>
                  <a:pt x="194843" y="625475"/>
                </a:lnTo>
                <a:lnTo>
                  <a:pt x="194843" y="282575"/>
                </a:lnTo>
                <a:lnTo>
                  <a:pt x="4399" y="282575"/>
                </a:lnTo>
                <a:cubicBezTo>
                  <a:pt x="4576" y="187852"/>
                  <a:pt x="-172" y="96311"/>
                  <a:pt x="5" y="1588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99F36A-B2C9-7503-CF7A-80D62D4C527B}"/>
              </a:ext>
            </a:extLst>
          </p:cNvPr>
          <p:cNvSpPr txBox="1"/>
          <p:nvPr/>
        </p:nvSpPr>
        <p:spPr>
          <a:xfrm>
            <a:off x="1053592" y="384708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diverted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33C5E2-8AD5-4BF1-BF0D-AF39A60A5B55}"/>
              </a:ext>
            </a:extLst>
          </p:cNvPr>
          <p:cNvSpPr txBox="1"/>
          <p:nvPr/>
        </p:nvSpPr>
        <p:spPr>
          <a:xfrm>
            <a:off x="4571752" y="394193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through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DDF61E9-FEA4-33E7-43BF-28BE48E4B27E}"/>
              </a:ext>
            </a:extLst>
          </p:cNvPr>
          <p:cNvSpPr txBox="1"/>
          <p:nvPr/>
        </p:nvSpPr>
        <p:spPr>
          <a:xfrm>
            <a:off x="2150406" y="1171603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ctrl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8B05DB-93FF-C839-02F8-640C34F90250}"/>
              </a:ext>
            </a:extLst>
          </p:cNvPr>
          <p:cNvSpPr txBox="1"/>
          <p:nvPr/>
        </p:nvSpPr>
        <p:spPr>
          <a:xfrm>
            <a:off x="5675996" y="1171603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ctrl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CCD40F5-9EF0-AF07-9A44-F51AE6E777EE}"/>
              </a:ext>
            </a:extLst>
          </p:cNvPr>
          <p:cNvSpPr txBox="1"/>
          <p:nvPr/>
        </p:nvSpPr>
        <p:spPr>
          <a:xfrm>
            <a:off x="2512335" y="1770483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35CD794-36B6-548D-63AF-4A0CF39B2C4B}"/>
              </a:ext>
            </a:extLst>
          </p:cNvPr>
          <p:cNvSpPr txBox="1"/>
          <p:nvPr/>
        </p:nvSpPr>
        <p:spPr>
          <a:xfrm>
            <a:off x="6031767" y="1770483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34F6FCE-695B-0D78-3E13-06A3155F4A58}"/>
              </a:ext>
            </a:extLst>
          </p:cNvPr>
          <p:cNvSpPr txBox="1"/>
          <p:nvPr/>
        </p:nvSpPr>
        <p:spPr>
          <a:xfrm>
            <a:off x="6038418" y="2912087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0A53CCD-8B6D-1C5F-DF91-08FC7DF1FB5D}"/>
              </a:ext>
            </a:extLst>
          </p:cNvPr>
          <p:cNvSpPr txBox="1"/>
          <p:nvPr/>
        </p:nvSpPr>
        <p:spPr>
          <a:xfrm>
            <a:off x="1595279" y="2391182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p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CF9028-74AB-680A-75CB-C8782FCEBBEB}"/>
              </a:ext>
            </a:extLst>
          </p:cNvPr>
          <p:cNvSpPr txBox="1"/>
          <p:nvPr/>
        </p:nvSpPr>
        <p:spPr>
          <a:xfrm>
            <a:off x="2038747" y="3582777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sample</a:t>
            </a:r>
            <a:endParaRPr lang="en-US" baseline="-25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EDB30A-E77E-28B0-7833-4AC9F3421404}"/>
              </a:ext>
            </a:extLst>
          </p:cNvPr>
          <p:cNvSpPr txBox="1"/>
          <p:nvPr/>
        </p:nvSpPr>
        <p:spPr>
          <a:xfrm>
            <a:off x="5554934" y="3582777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/>
              <a:t>sample</a:t>
            </a:r>
            <a:endParaRPr lang="en-US" baseline="-25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47B310D-C81A-4619-9981-5FA19512C56C}"/>
              </a:ext>
            </a:extLst>
          </p:cNvPr>
          <p:cNvSpPr txBox="1"/>
          <p:nvPr/>
        </p:nvSpPr>
        <p:spPr>
          <a:xfrm>
            <a:off x="1595279" y="829530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8AFB6AD-D1E6-9CD5-FD4F-3C63002077AD}"/>
              </a:ext>
            </a:extLst>
          </p:cNvPr>
          <p:cNvSpPr txBox="1"/>
          <p:nvPr/>
        </p:nvSpPr>
        <p:spPr>
          <a:xfrm>
            <a:off x="5115462" y="829530"/>
            <a:ext cx="10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4902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10136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Nikitchenko, Ph.D.</dc:creator>
  <cp:lastModifiedBy>Maxim Nikitchenko, Ph.D.</cp:lastModifiedBy>
  <cp:revision>7</cp:revision>
  <dcterms:created xsi:type="dcterms:W3CDTF">2024-02-23T20:38:10Z</dcterms:created>
  <dcterms:modified xsi:type="dcterms:W3CDTF">2024-03-01T21:34:47Z</dcterms:modified>
</cp:coreProperties>
</file>