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uxdummy.com/themes/default/assets/img/avatars/new/female-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Rachel Platts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29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United States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M.A. in Business 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Market Analyst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very passionate about project management and creativity. very open-minded and takes into consideration all ideas from the team. 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be the change you wish to see in the world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aim to gain a strong understanding of the market structure. 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fear of failure 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self-needs/self-care outside of profession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aspire to be a strong role model for women in business. 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Facebook,Instagram,Twitter,Linkedin,Youtube,Github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0" cy="73152"/>
          </a:xfrm>
          <a:prstGeom prst="roundRect">
            <a:avLst>
              <a:gd name="adj" fmla="val Infinity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Rachel Platts by: UXDummy</dc:title>
  <dc:subject>User Persona UX Dummy</dc:subject>
  <dc:creator>UXDummy</dc:creator>
  <cp:lastModifiedBy>UXDummy</cp:lastModifiedBy>
  <cp:revision>1</cp:revision>
  <dcterms:created xsi:type="dcterms:W3CDTF">2023-02-27T17:49:00Z</dcterms:created>
  <dcterms:modified xsi:type="dcterms:W3CDTF">2023-02-27T17:49:00Z</dcterms:modified>
</cp:coreProperties>
</file>