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5" r:id="rId4"/>
    <p:sldId id="274" r:id="rId5"/>
    <p:sldId id="273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64"/>
      </p:cViewPr>
      <p:guideLst>
        <p:guide orient="horz" pos="21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airbus-ship-detection/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hindawi.com/journals/complexity/2020/1520872/" TargetMode="External"/><Relationship Id="rId4" Type="http://schemas.openxmlformats.org/officeDocument/2006/relationships/hyperlink" Target="https://core.ac.uk/download/pdf/194543538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0840" y="1567586"/>
            <a:ext cx="11984182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VESSEL DETECTION FROM SPACE BORNE IMAGES</a:t>
            </a:r>
          </a:p>
          <a:p>
            <a:pPr algn="ctr">
              <a:spcBef>
                <a:spcPct val="0"/>
              </a:spcBef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08 April 2021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K.Nikitha : 17WH1A0507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P.Sai Preethi : 17WH1A0547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G.Nikitha : 18WH5A0502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		Internal Guide: Ms.C Jagadeeswari</a:t>
            </a:r>
          </a:p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			    	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Designation: Assistant Professor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40581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0D270-278E-4EF2-B0C0-EEBC613850B4}"/>
              </a:ext>
            </a:extLst>
          </p:cNvPr>
          <p:cNvSpPr txBox="1"/>
          <p:nvPr/>
        </p:nvSpPr>
        <p:spPr>
          <a:xfrm>
            <a:off x="3020037" y="0"/>
            <a:ext cx="4865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4653A-3E8E-4D34-8509-B2BA8155DCD0}"/>
              </a:ext>
            </a:extLst>
          </p:cNvPr>
          <p:cNvSpPr txBox="1"/>
          <p:nvPr/>
        </p:nvSpPr>
        <p:spPr>
          <a:xfrm>
            <a:off x="159389" y="1208014"/>
            <a:ext cx="796115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Domain:</a:t>
            </a:r>
          </a:p>
          <a:p>
            <a:endParaRPr lang="en-I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Learning(Convolutional Neural Networks) , Computer Vision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B9E99-CB15-48C9-B1EE-FC20D67882CC}"/>
              </a:ext>
            </a:extLst>
          </p:cNvPr>
          <p:cNvSpPr txBox="1"/>
          <p:nvPr/>
        </p:nvSpPr>
        <p:spPr>
          <a:xfrm>
            <a:off x="159390" y="2565190"/>
            <a:ext cx="116523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endParaRPr lang="en-I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imagery are critical in many applications such as defense, agriculture, surveillance and intelligence. This project aims at detecting large vessels (ships) in sea from satellite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detection from remote sensing imagery is a crucial application for maritime security which includes traffic surveillance, protection against illegal fisheries, oil discharge control and sea pollution monitoring.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&amp; Existing Statements: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existing systems, satellite images are taken and trained on convolutional neural networks(CNNs) to detect vessels(ships) in satellite images.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Proposed systems ,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Mask R-CNN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accurate object prediction.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72194"/>
              </p:ext>
            </p:extLst>
          </p:nvPr>
        </p:nvGraphicFramePr>
        <p:xfrm>
          <a:off x="2575560" y="1680845"/>
          <a:ext cx="623951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948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ENVIRONMENT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SPECIFICATIONS</a:t>
                      </a:r>
                    </a:p>
                    <a:p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          </a:t>
                      </a:r>
                    </a:p>
                    <a:p>
                      <a:r>
                        <a:rPr lang="en-US" b="0" dirty="0"/>
                        <a:t>            HARDWARE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="0" dirty="0"/>
                        <a:t>Processor - Intel</a:t>
                      </a:r>
                      <a:r>
                        <a:rPr lang="en-IN" b="0" baseline="0" dirty="0"/>
                        <a:t> Core i5</a:t>
                      </a:r>
                      <a:endParaRPr lang="en-US" b="0" dirty="0"/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0" dirty="0"/>
                        <a:t>Memory(RAM)</a:t>
                      </a:r>
                      <a:r>
                        <a:rPr lang="en-US" b="0" baseline="0" dirty="0"/>
                        <a:t> - 8 GB</a:t>
                      </a:r>
                      <a:endParaRPr lang="en-US" b="0" dirty="0"/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0" dirty="0"/>
                        <a:t>Storage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baseline="0"/>
                        <a:t>– 1</a:t>
                      </a:r>
                      <a:r>
                        <a:rPr lang="en-US" b="0"/>
                        <a:t> </a:t>
                      </a:r>
                      <a:r>
                        <a:rPr lang="en-US" b="0" dirty="0"/>
                        <a:t>TB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b="0" dirty="0"/>
                        <a:t>             SOFTWARE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Python (</a:t>
                      </a:r>
                      <a:r>
                        <a:rPr lang="en-US" altLang="en-IN" b="0" dirty="0"/>
                        <a:t>TensorFlow &amp; Keras</a:t>
                      </a:r>
                      <a:r>
                        <a:rPr lang="en-IN" b="0" dirty="0"/>
                        <a:t>)</a:t>
                      </a:r>
                    </a:p>
                    <a:p>
                      <a:endParaRPr lang="en-IN" b="0" dirty="0"/>
                    </a:p>
                    <a:p>
                      <a:r>
                        <a:rPr lang="en-IN" b="0" dirty="0"/>
                        <a:t>OS - Windows</a:t>
                      </a:r>
                      <a:r>
                        <a:rPr lang="en-IN" b="0" baseline="0" dirty="0"/>
                        <a:t> 10</a:t>
                      </a:r>
                    </a:p>
                    <a:p>
                      <a:endParaRPr lang="en-IN" b="0" baseline="0" dirty="0"/>
                    </a:p>
                    <a:p>
                      <a:r>
                        <a:rPr lang="en-US" altLang="en-IN" b="0" baseline="0" dirty="0"/>
                        <a:t>Jupyter Notebook</a:t>
                      </a:r>
                      <a:endParaRPr lang="en-IN" b="0" baseline="0" dirty="0"/>
                    </a:p>
                    <a:p>
                      <a:endParaRPr lang="en-US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590155" y="6245225"/>
            <a:ext cx="436245" cy="47625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6F50F-B5AC-43F5-9E43-EE8EC5BA4DE2}"/>
              </a:ext>
            </a:extLst>
          </p:cNvPr>
          <p:cNvSpPr txBox="1"/>
          <p:nvPr/>
        </p:nvSpPr>
        <p:spPr>
          <a:xfrm>
            <a:off x="3498209" y="44291"/>
            <a:ext cx="4454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SYSTEM SPECIFICATIONS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921FB-C6F4-4A2D-8042-78E3D95CEF90}"/>
              </a:ext>
            </a:extLst>
          </p:cNvPr>
          <p:cNvSpPr txBox="1"/>
          <p:nvPr/>
        </p:nvSpPr>
        <p:spPr>
          <a:xfrm>
            <a:off x="4429386" y="222726"/>
            <a:ext cx="265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1D54F-62CA-4922-B9CA-360020BB4381}"/>
              </a:ext>
            </a:extLst>
          </p:cNvPr>
          <p:cNvSpPr txBox="1"/>
          <p:nvPr/>
        </p:nvSpPr>
        <p:spPr>
          <a:xfrm>
            <a:off x="444616" y="1365092"/>
            <a:ext cx="8833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Airbus Ship Detection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https://www.kaggle.com/c/airbus-ship-detection/data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Detection on optical Remote Sensing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https://core.ac.uk/download/pdf/194543538.pdf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intelligent ship detection using CNN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https://www.hindawi.com/journals/complexity/2020/1520872/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AFDBC4-4048-47AE-A5C6-CB382F0A28DA}"/>
              </a:ext>
            </a:extLst>
          </p:cNvPr>
          <p:cNvSpPr txBox="1"/>
          <p:nvPr/>
        </p:nvSpPr>
        <p:spPr>
          <a:xfrm>
            <a:off x="3986169" y="2413337"/>
            <a:ext cx="4219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7776204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315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1_Default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nikitha kambhampati</cp:lastModifiedBy>
  <cp:revision>179</cp:revision>
  <dcterms:created xsi:type="dcterms:W3CDTF">2020-08-08T03:55:00Z</dcterms:created>
  <dcterms:modified xsi:type="dcterms:W3CDTF">2021-05-31T05:56:40Z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