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6723" y="4586365"/>
            <a:ext cx="856098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By:Nikitha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George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Nikitha George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Saintgits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Engineering,CSE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96" y="1163626"/>
            <a:ext cx="11029615" cy="2385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Conventional encryption methods store secret messages in text or binary formats, making them susceptible to detection. This project leverages </a:t>
            </a:r>
            <a:r>
              <a:rPr lang="en-US" sz="1600" b="1" dirty="0"/>
              <a:t>image-based steganography</a:t>
            </a:r>
            <a:r>
              <a:rPr lang="en-US" sz="1600" dirty="0"/>
              <a:t> to embed messages within images by subtly modifying pixel values, ensuring secure and undetectable communication. The objective is to develop a robust encoding and decoding mechanism that preserves the image’s visual integrity while enabling confidential data transmission.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46" y="1116876"/>
            <a:ext cx="11613485" cy="31404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Programming Language: Python</a:t>
            </a:r>
          </a:p>
          <a:p>
            <a:r>
              <a:rPr lang="en-IN" dirty="0"/>
              <a:t>Libraries &amp; Frameworks:</a:t>
            </a:r>
          </a:p>
          <a:p>
            <a:pPr marL="324000" lvl="1" indent="0" algn="just">
              <a:buNone/>
            </a:pPr>
            <a:r>
              <a:rPr lang="en-IN" dirty="0"/>
              <a:t>OpenCV (cv2): Facilitates image processing, including reading, modifying, and storing images.</a:t>
            </a:r>
          </a:p>
          <a:p>
            <a:pPr marL="324000" lvl="1" indent="0" algn="just">
              <a:buNone/>
            </a:pPr>
            <a:r>
              <a:rPr lang="en-IN" dirty="0"/>
              <a:t>NumPy: Enables efficient manipulation of pixel data and numerical operations.</a:t>
            </a:r>
          </a:p>
          <a:p>
            <a:pPr marL="324000" lvl="1" indent="0" algn="just">
              <a:buNone/>
            </a:pPr>
            <a:r>
              <a:rPr lang="en-IN" dirty="0"/>
              <a:t>OS: Supports file management and image handling tasks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1AC656-8FF6-EF87-E33D-A8BC654D9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658" y="1558646"/>
            <a:ext cx="1125933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Stealthy Data Concealment: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Embeds messages within pixel values, ensuring they remain imperceptible to the human eye.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Message Length Encoding: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Eliminates manual input by seamlessly storing message length within the image.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RGB Channel Distribution: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security by dispersing encoded data across the Red, Green, and Blue channels.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Access Control: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Implements password-protected decryption to restrict access to authorized users.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Preserved Visual Integrity: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Embeds data with minimal distortion, maintaining the image’s original quality.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8D7DB6-2C1B-9914-63CD-D32C7B83E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547" y="1652175"/>
            <a:ext cx="107187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secure communication and covert data transmission.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discreet method for sharing sensitive information.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Intelligence Agencies: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confidential data exchange and covert operations.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Offers a simple yet effective way to conceal private messages within images.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DC41D-CCBF-976B-65C5-AF0CF2F8D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423"/>
          <a:stretch/>
        </p:blipFill>
        <p:spPr>
          <a:xfrm>
            <a:off x="92597" y="1354238"/>
            <a:ext cx="3768596" cy="50812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CB163-FC54-5568-7832-F85C0974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6421" b="5504"/>
          <a:stretch/>
        </p:blipFill>
        <p:spPr>
          <a:xfrm>
            <a:off x="3918564" y="1354238"/>
            <a:ext cx="4412245" cy="5081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E91913-3F58-D1E2-A151-64D9B759E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212" y="1354238"/>
            <a:ext cx="3856721" cy="50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2615878"/>
            <a:ext cx="11029615" cy="9618562"/>
          </a:xfrm>
        </p:spPr>
        <p:txBody>
          <a:bodyPr/>
          <a:lstStyle/>
          <a:p>
            <a:pPr algn="just"/>
            <a:r>
              <a:rPr lang="en-US" dirty="0"/>
              <a:t>This project leverages </a:t>
            </a:r>
            <a:r>
              <a:rPr lang="en-US" b="1" dirty="0"/>
              <a:t>image-based steganography</a:t>
            </a:r>
            <a:r>
              <a:rPr lang="en-US" dirty="0"/>
              <a:t> to securely conceal messages within images while maintaining their visual integrity. By utilizing </a:t>
            </a:r>
            <a:r>
              <a:rPr lang="en-US" b="1" dirty="0"/>
              <a:t>pixel manipulation and password protection</a:t>
            </a:r>
            <a:r>
              <a:rPr lang="en-US" dirty="0"/>
              <a:t>, it ensures </a:t>
            </a:r>
            <a:r>
              <a:rPr lang="en-US" b="1" dirty="0"/>
              <a:t>confidentiality</a:t>
            </a:r>
            <a:r>
              <a:rPr lang="en-US" dirty="0"/>
              <a:t> and </a:t>
            </a:r>
            <a:r>
              <a:rPr lang="en-US" b="1" dirty="0"/>
              <a:t>restricted access</a:t>
            </a:r>
            <a:r>
              <a:rPr lang="en-US" dirty="0"/>
              <a:t>. This approach offers a </a:t>
            </a:r>
            <a:r>
              <a:rPr lang="en-US" b="1" dirty="0"/>
              <a:t>discreet, secure, and efficient</a:t>
            </a:r>
            <a:r>
              <a:rPr lang="en-US" dirty="0"/>
              <a:t> method for covert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500168"/>
          </a:xfrm>
        </p:spPr>
        <p:txBody>
          <a:bodyPr/>
          <a:lstStyle/>
          <a:p>
            <a:r>
              <a:rPr lang="en-IN" dirty="0"/>
              <a:t>https://github.com/nikithageorge/StegoSecure/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122</TotalTime>
  <Words>360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Nikitha George</cp:lastModifiedBy>
  <cp:revision>27</cp:revision>
  <dcterms:created xsi:type="dcterms:W3CDTF">2021-05-26T16:50:10Z</dcterms:created>
  <dcterms:modified xsi:type="dcterms:W3CDTF">2025-02-25T20:25:06Z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