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2EC"/>
    <a:srgbClr val="0D0D0D"/>
    <a:srgbClr val="A1C6E7"/>
    <a:srgbClr val="C39BE1"/>
    <a:srgbClr val="E6D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6316-F230-4E6F-BD7A-C8AE8243CFE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810FC-6B88-445A-B336-6BB4F9D28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1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810FC-6B88-445A-B336-6BB4F9D28A7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5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810FC-6B88-445A-B336-6BB4F9D28A7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4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6BB3-C5FE-7958-727F-27E8C8F1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0D778-53DB-C42D-A343-9B0D59D62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205F-5D43-7ED1-F064-4239BCC2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27D-CE99-4E7E-87B4-8AE012F8773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1C29-F3C3-5C02-4F1D-60EB7780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E954-C111-EA68-C83A-24810F5D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F69-C869-4CF2-8514-DE531004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3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FF85-AECC-F76A-C07D-1CBC603E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A9571-5892-5D00-4461-0AA6433EF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D6FA-EA3C-5894-F050-EDDD69ED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27D-CE99-4E7E-87B4-8AE012F8773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D55B-1AE3-9FF7-C797-3FA2D53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B9B4-2C65-1CD5-2852-65978A96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F69-C869-4CF2-8514-DE531004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F42AD-E4C6-8617-7BF4-7454A7AB2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1E212-ECB5-17B9-3D02-9989C2928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696E4-6129-946F-CB7B-A9284808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27D-CE99-4E7E-87B4-8AE012F8773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1412-8A48-95DC-9DEA-B0BD2D8E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3F92D-4FE9-7E58-406E-09170575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F69-C869-4CF2-8514-DE531004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1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77B8-2FF7-B0DC-9E22-E625C9D7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1B66-1A0D-99DF-2E05-9D4FF22A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38A2-A3D7-1CB0-26C2-6CBDBF89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27D-CE99-4E7E-87B4-8AE012F8773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BE97-0659-2B39-FE27-1D309E5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5CA8-3354-59C0-1347-48CFD395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F69-C869-4CF2-8514-DE531004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2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ED20-C650-E034-AEB3-CD7BB1DD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5888E-A326-7356-6FAE-B0835EB7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EF0F0-BC17-B104-2452-F4B7359C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27D-CE99-4E7E-87B4-8AE012F8773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BEDDD-AEB5-7B2B-91FE-AD386183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1F759-6712-85FC-C937-0CB1C329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F69-C869-4CF2-8514-DE531004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1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7745-8F94-9CC9-F0D2-881298A8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5AB2-9E44-67B8-EB61-79458B050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2C0E8-CDFA-9023-6EB8-61023D45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EEC85-2352-3458-85C7-48953EED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27D-CE99-4E7E-87B4-8AE012F8773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9030A-6E9C-FCB6-BA73-BC874074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3863B-672A-DC84-A1BF-1F07ADC2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F69-C869-4CF2-8514-DE531004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6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234D-782B-3FAF-6571-F5A0036E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31540-7F0A-82AA-C8E0-78A9C98B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543E7-8580-7A4E-C907-0D508B569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8E2C3-3F2A-BF94-6224-C353759C4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F0D39-4030-9533-2EA3-F81CE3819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830AC-5BD8-7130-C4A8-5BE1F187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27D-CE99-4E7E-87B4-8AE012F8773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FCF7C-9D38-134D-BD07-1E429166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86F98-340D-AE17-A92F-28BDF365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F69-C869-4CF2-8514-DE531004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F570-B4BD-25A2-A904-80DCA6D5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04255-AB16-CFC4-F5E5-3A6D1751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27D-CE99-4E7E-87B4-8AE012F8773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B9F9E-029D-FB48-C1B2-8E7D9C18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B30A7-4B23-602E-972B-5BF934BD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F69-C869-4CF2-8514-DE531004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268AE-6468-DC20-F3D7-3219ADA8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27D-CE99-4E7E-87B4-8AE012F8773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E5F3C-CD3D-65F6-1789-DDE7AB21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778D4-EA35-AA39-9027-E781152D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F69-C869-4CF2-8514-DE531004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74BC-4827-D398-CC95-1AC37FF8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FA7A-9370-76F8-F104-74627E1F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A4CE1-115F-8AC8-02A3-3A64F738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450C0-5DF3-6BE4-45AC-05FD3D5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27D-CE99-4E7E-87B4-8AE012F8773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E66FE-9732-0190-3E90-2D37F7D3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F9E98-B98E-FC85-E272-95A97AD3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F69-C869-4CF2-8514-DE531004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3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7BFB-1B92-E201-84A1-78285935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A8C5D-DF7D-4A92-2AFB-44290765A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7027-0A62-4AA6-1E38-F6BA725B5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9265E-0D15-7FD2-6A5D-398CBADF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27D-CE99-4E7E-87B4-8AE012F8773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FBEF6-6EC3-EE56-43F0-71F2650F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07A8-78E9-4864-629E-7A5B9AF5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F69-C869-4CF2-8514-DE531004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0828E-5A86-F7DD-DC9F-22B44A48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3FD6-CC16-8C29-1408-420A790A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67F5-A52A-2A69-D2D8-6D05B12AB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227D-CE99-4E7E-87B4-8AE012F8773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EC28-CC5E-501A-5E8F-F9B638D02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2BFB5-BB47-D498-07BF-20BD4992C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65F69-C869-4CF2-8514-DE531004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54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rgbClr val="B5D2EC"/>
            </a:gs>
            <a:gs pos="3000">
              <a:srgbClr val="E6D6F2"/>
            </a:gs>
            <a:gs pos="22000">
              <a:srgbClr val="B5D2EC"/>
            </a:gs>
            <a:gs pos="100000">
              <a:srgbClr val="C39BE1"/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B78C4A-CA3B-6229-C21D-5248C562567E}"/>
              </a:ext>
            </a:extLst>
          </p:cNvPr>
          <p:cNvSpPr/>
          <p:nvPr/>
        </p:nvSpPr>
        <p:spPr>
          <a:xfrm>
            <a:off x="206400" y="431515"/>
            <a:ext cx="11779200" cy="6253442"/>
          </a:xfrm>
          <a:prstGeom prst="roundRect">
            <a:avLst>
              <a:gd name="adj" fmla="val 1661"/>
            </a:avLst>
          </a:prstGeom>
          <a:solidFill>
            <a:srgbClr val="B5D2E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D42D37-AEB8-5B93-7D29-A7E9767B7C02}"/>
              </a:ext>
            </a:extLst>
          </p:cNvPr>
          <p:cNvSpPr/>
          <p:nvPr/>
        </p:nvSpPr>
        <p:spPr>
          <a:xfrm>
            <a:off x="292388" y="2239765"/>
            <a:ext cx="3611791" cy="4362998"/>
          </a:xfrm>
          <a:prstGeom prst="roundRect">
            <a:avLst>
              <a:gd name="adj" fmla="val 237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0FA35F-6A7E-63B5-BF66-5E648F2454FC}"/>
              </a:ext>
            </a:extLst>
          </p:cNvPr>
          <p:cNvSpPr/>
          <p:nvPr/>
        </p:nvSpPr>
        <p:spPr>
          <a:xfrm>
            <a:off x="4018114" y="2239765"/>
            <a:ext cx="4047099" cy="1941817"/>
          </a:xfrm>
          <a:prstGeom prst="roundRect">
            <a:avLst>
              <a:gd name="adj" fmla="val 52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17C42B-BB03-2EB1-DB04-0A32DA2F24CD}"/>
              </a:ext>
            </a:extLst>
          </p:cNvPr>
          <p:cNvSpPr/>
          <p:nvPr/>
        </p:nvSpPr>
        <p:spPr>
          <a:xfrm>
            <a:off x="8173887" y="2239765"/>
            <a:ext cx="3723587" cy="4362998"/>
          </a:xfrm>
          <a:prstGeom prst="roundRect">
            <a:avLst>
              <a:gd name="adj" fmla="val 42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82E11E-E740-3404-3E05-480D18A1A5CF}"/>
              </a:ext>
            </a:extLst>
          </p:cNvPr>
          <p:cNvSpPr/>
          <p:nvPr/>
        </p:nvSpPr>
        <p:spPr>
          <a:xfrm>
            <a:off x="4018114" y="4263775"/>
            <a:ext cx="4047099" cy="2338988"/>
          </a:xfrm>
          <a:prstGeom prst="roundRect">
            <a:avLst>
              <a:gd name="adj" fmla="val 633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5CD9A62B-FAAE-370B-82C4-BCACFCDB67FF}"/>
              </a:ext>
            </a:extLst>
          </p:cNvPr>
          <p:cNvSpPr/>
          <p:nvPr/>
        </p:nvSpPr>
        <p:spPr>
          <a:xfrm>
            <a:off x="6801492" y="255238"/>
            <a:ext cx="5095982" cy="15032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1C6E7"/>
          </a:solidFill>
          <a:ln>
            <a:noFill/>
          </a:ln>
          <a:effectLst>
            <a:outerShdw blurRad="50800" dist="38100" dir="16200000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77B2F8-990F-EEC2-C35D-80C223735D9B}"/>
              </a:ext>
            </a:extLst>
          </p:cNvPr>
          <p:cNvSpPr/>
          <p:nvPr/>
        </p:nvSpPr>
        <p:spPr>
          <a:xfrm>
            <a:off x="292389" y="534256"/>
            <a:ext cx="11605085" cy="1613042"/>
          </a:xfrm>
          <a:prstGeom prst="roundRect">
            <a:avLst>
              <a:gd name="adj" fmla="val 556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13965-5413-FC0C-1758-B85F7ED74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92" y="106989"/>
            <a:ext cx="334800" cy="334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9287284-7116-DF0C-0634-ED957DFFD164}"/>
              </a:ext>
            </a:extLst>
          </p:cNvPr>
          <p:cNvGrpSpPr/>
          <p:nvPr/>
        </p:nvGrpSpPr>
        <p:grpSpPr>
          <a:xfrm>
            <a:off x="575810" y="947791"/>
            <a:ext cx="2928136" cy="4967554"/>
            <a:chOff x="575810" y="947791"/>
            <a:chExt cx="2928136" cy="496755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8CC97B0-A6D5-75AD-D955-01F57C2F88EA}"/>
                </a:ext>
              </a:extLst>
            </p:cNvPr>
            <p:cNvSpPr/>
            <p:nvPr/>
          </p:nvSpPr>
          <p:spPr>
            <a:xfrm>
              <a:off x="575810" y="947791"/>
              <a:ext cx="2928135" cy="4962418"/>
            </a:xfrm>
            <a:prstGeom prst="roundRect">
              <a:avLst>
                <a:gd name="adj" fmla="val 1930"/>
              </a:avLst>
            </a:prstGeom>
            <a:gradFill>
              <a:gsLst>
                <a:gs pos="44000">
                  <a:srgbClr val="B5D2EC"/>
                </a:gs>
                <a:gs pos="3000">
                  <a:srgbClr val="B5D2EC"/>
                </a:gs>
                <a:gs pos="22000">
                  <a:srgbClr val="B5D2EC"/>
                </a:gs>
                <a:gs pos="100000">
                  <a:srgbClr val="B5D2EC"/>
                </a:gs>
                <a:gs pos="81000">
                  <a:srgbClr val="B5D2EC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9143CA-46BB-2D75-FBE6-912B382976A1}"/>
                </a:ext>
              </a:extLst>
            </p:cNvPr>
            <p:cNvSpPr/>
            <p:nvPr/>
          </p:nvSpPr>
          <p:spPr>
            <a:xfrm>
              <a:off x="575811" y="947791"/>
              <a:ext cx="2928135" cy="380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C2F5E2-D9A3-71C3-46BC-3789FA158D66}"/>
                </a:ext>
              </a:extLst>
            </p:cNvPr>
            <p:cNvSpPr/>
            <p:nvPr/>
          </p:nvSpPr>
          <p:spPr>
            <a:xfrm>
              <a:off x="575810" y="5535201"/>
              <a:ext cx="2928135" cy="380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7877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rgbClr val="0D0D0D"/>
            </a:gs>
            <a:gs pos="3000">
              <a:srgbClr val="0D0D0D"/>
            </a:gs>
            <a:gs pos="22000">
              <a:srgbClr val="0D0D0D"/>
            </a:gs>
            <a:gs pos="98000">
              <a:srgbClr val="0D0D0D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B78C4A-CA3B-6229-C21D-5248C562567E}"/>
              </a:ext>
            </a:extLst>
          </p:cNvPr>
          <p:cNvSpPr/>
          <p:nvPr/>
        </p:nvSpPr>
        <p:spPr>
          <a:xfrm>
            <a:off x="206400" y="431515"/>
            <a:ext cx="11779200" cy="6253442"/>
          </a:xfrm>
          <a:prstGeom prst="roundRect">
            <a:avLst>
              <a:gd name="adj" fmla="val 166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D42D37-AEB8-5B93-7D29-A7E9767B7C02}"/>
              </a:ext>
            </a:extLst>
          </p:cNvPr>
          <p:cNvSpPr/>
          <p:nvPr/>
        </p:nvSpPr>
        <p:spPr>
          <a:xfrm>
            <a:off x="292388" y="2239765"/>
            <a:ext cx="3611791" cy="4362998"/>
          </a:xfrm>
          <a:prstGeom prst="roundRect">
            <a:avLst>
              <a:gd name="adj" fmla="val 237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0FA35F-6A7E-63B5-BF66-5E648F2454FC}"/>
              </a:ext>
            </a:extLst>
          </p:cNvPr>
          <p:cNvSpPr/>
          <p:nvPr/>
        </p:nvSpPr>
        <p:spPr>
          <a:xfrm>
            <a:off x="4018114" y="2239765"/>
            <a:ext cx="4047099" cy="1941817"/>
          </a:xfrm>
          <a:prstGeom prst="roundRect">
            <a:avLst>
              <a:gd name="adj" fmla="val 529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17C42B-BB03-2EB1-DB04-0A32DA2F24CD}"/>
              </a:ext>
            </a:extLst>
          </p:cNvPr>
          <p:cNvSpPr/>
          <p:nvPr/>
        </p:nvSpPr>
        <p:spPr>
          <a:xfrm>
            <a:off x="8173887" y="2239765"/>
            <a:ext cx="3723587" cy="4362998"/>
          </a:xfrm>
          <a:prstGeom prst="roundRect">
            <a:avLst>
              <a:gd name="adj" fmla="val 422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82E11E-E740-3404-3E05-480D18A1A5CF}"/>
              </a:ext>
            </a:extLst>
          </p:cNvPr>
          <p:cNvSpPr/>
          <p:nvPr/>
        </p:nvSpPr>
        <p:spPr>
          <a:xfrm>
            <a:off x="4018114" y="4263775"/>
            <a:ext cx="4047099" cy="2338988"/>
          </a:xfrm>
          <a:prstGeom prst="roundRect">
            <a:avLst>
              <a:gd name="adj" fmla="val 633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5CD9A62B-FAAE-370B-82C4-BCACFCDB67FF}"/>
              </a:ext>
            </a:extLst>
          </p:cNvPr>
          <p:cNvSpPr/>
          <p:nvPr/>
        </p:nvSpPr>
        <p:spPr>
          <a:xfrm>
            <a:off x="6801492" y="255238"/>
            <a:ext cx="5095982" cy="15032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1C6E7"/>
          </a:solidFill>
          <a:ln>
            <a:noFill/>
          </a:ln>
          <a:effectLst>
            <a:outerShdw blurRad="50800" dist="38100" dir="16200000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77B2F8-990F-EEC2-C35D-80C223735D9B}"/>
              </a:ext>
            </a:extLst>
          </p:cNvPr>
          <p:cNvSpPr/>
          <p:nvPr/>
        </p:nvSpPr>
        <p:spPr>
          <a:xfrm>
            <a:off x="292389" y="534256"/>
            <a:ext cx="11605085" cy="1613042"/>
          </a:xfrm>
          <a:prstGeom prst="roundRect">
            <a:avLst>
              <a:gd name="adj" fmla="val 55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3D7239-8D22-704D-EC34-D9172573E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92" y="24811"/>
            <a:ext cx="333168" cy="33316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03C792F-9C4A-94A2-3F55-6BB19AC9514F}"/>
              </a:ext>
            </a:extLst>
          </p:cNvPr>
          <p:cNvGrpSpPr/>
          <p:nvPr/>
        </p:nvGrpSpPr>
        <p:grpSpPr>
          <a:xfrm>
            <a:off x="575810" y="947791"/>
            <a:ext cx="2928136" cy="4967554"/>
            <a:chOff x="575810" y="947791"/>
            <a:chExt cx="2928136" cy="496755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3283AFD-6EDF-1D8C-5F7D-298A5EE69348}"/>
                </a:ext>
              </a:extLst>
            </p:cNvPr>
            <p:cNvSpPr/>
            <p:nvPr/>
          </p:nvSpPr>
          <p:spPr>
            <a:xfrm>
              <a:off x="575810" y="947791"/>
              <a:ext cx="2928135" cy="4962418"/>
            </a:xfrm>
            <a:prstGeom prst="roundRect">
              <a:avLst>
                <a:gd name="adj" fmla="val 193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65CD3A-B6F5-A883-D8C9-46B3818F657E}"/>
                </a:ext>
              </a:extLst>
            </p:cNvPr>
            <p:cNvSpPr/>
            <p:nvPr/>
          </p:nvSpPr>
          <p:spPr>
            <a:xfrm>
              <a:off x="575811" y="947791"/>
              <a:ext cx="2928135" cy="3801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F11C50-5AC2-1710-4D4E-93B3387F7781}"/>
                </a:ext>
              </a:extLst>
            </p:cNvPr>
            <p:cNvSpPr/>
            <p:nvPr/>
          </p:nvSpPr>
          <p:spPr>
            <a:xfrm>
              <a:off x="575810" y="5535201"/>
              <a:ext cx="2928135" cy="3801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4705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Nikitha Kasala</dc:creator>
  <cp:lastModifiedBy>Nikitha Kasala</cp:lastModifiedBy>
  <cp:revision>4</cp:revision>
  <dcterms:created xsi:type="dcterms:W3CDTF">2024-06-28T17:57:28Z</dcterms:created>
  <dcterms:modified xsi:type="dcterms:W3CDTF">2024-06-30T13:39:58Z</dcterms:modified>
</cp:coreProperties>
</file>