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3"/>
  </p:notesMasterIdLst>
  <p:handoutMasterIdLst>
    <p:handoutMasterId r:id="rId14"/>
  </p:handoutMasterIdLst>
  <p:sldIdLst>
    <p:sldId id="269" r:id="rId2"/>
    <p:sldId id="301" r:id="rId3"/>
    <p:sldId id="275" r:id="rId4"/>
    <p:sldId id="299" r:id="rId5"/>
    <p:sldId id="286" r:id="rId6"/>
    <p:sldId id="302" r:id="rId7"/>
    <p:sldId id="303" r:id="rId8"/>
    <p:sldId id="289" r:id="rId9"/>
    <p:sldId id="280" r:id="rId10"/>
    <p:sldId id="298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959FD6"/>
    <a:srgbClr val="ADB5DF"/>
    <a:srgbClr val="6472C3"/>
    <a:srgbClr val="0EAAE3"/>
    <a:srgbClr val="262626"/>
    <a:srgbClr val="FCFCFC"/>
    <a:srgbClr val="DCDEE0"/>
    <a:srgbClr val="AAB3BA"/>
    <a:srgbClr val="DDDD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89" autoAdjust="0"/>
    <p:restoredTop sz="94371" autoAdjust="0"/>
  </p:normalViewPr>
  <p:slideViewPr>
    <p:cSldViewPr snapToGrid="0">
      <p:cViewPr varScale="1">
        <p:scale>
          <a:sx n="40" d="100"/>
          <a:sy n="40" d="100"/>
        </p:scale>
        <p:origin x="-80" y="-532"/>
      </p:cViewPr>
      <p:guideLst>
        <p:guide orient="horz" pos="2712"/>
        <p:guide orient="horz" pos="3840"/>
        <p:guide orient="horz" pos="480"/>
        <p:guide orient="horz" pos="1608"/>
        <p:guide orient="horz" pos="2160"/>
        <p:guide pos="456"/>
        <p:guide pos="7224"/>
        <p:guide pos="2712"/>
        <p:guide pos="4968"/>
        <p:guide pos="3840"/>
      </p:guideLst>
    </p:cSldViewPr>
  </p:slideViewPr>
  <p:outlineViewPr>
    <p:cViewPr>
      <p:scale>
        <a:sx n="33" d="100"/>
        <a:sy n="33" d="100"/>
      </p:scale>
      <p:origin x="0" y="-13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pPr/>
              <a:t>29/06/2024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864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BC805C30-AB1D-4603-B93E-A7C9F8A39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2232" y="1214359"/>
            <a:ext cx="4295524" cy="4429280"/>
          </a:xfrm>
          <a:custGeom>
            <a:avLst/>
            <a:gdLst>
              <a:gd name="connsiteX0" fmla="*/ 0 w 4295524"/>
              <a:gd name="connsiteY0" fmla="*/ 0 h 4429280"/>
              <a:gd name="connsiteX1" fmla="*/ 4295524 w 4295524"/>
              <a:gd name="connsiteY1" fmla="*/ 0 h 4429280"/>
              <a:gd name="connsiteX2" fmla="*/ 4295524 w 4295524"/>
              <a:gd name="connsiteY2" fmla="*/ 4429280 h 4429280"/>
              <a:gd name="connsiteX3" fmla="*/ 0 w 4295524"/>
              <a:gd name="connsiteY3" fmla="*/ 4429280 h 442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524" h="4429280">
                <a:moveTo>
                  <a:pt x="0" y="0"/>
                </a:moveTo>
                <a:lnTo>
                  <a:pt x="4295524" y="0"/>
                </a:lnTo>
                <a:lnTo>
                  <a:pt x="4295524" y="4429280"/>
                </a:lnTo>
                <a:lnTo>
                  <a:pt x="0" y="4429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7400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79B01EEB-9144-451C-98F2-E16467C2E6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CC9F55BC-76B1-481D-8D5C-E38D6112DD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996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2B35CA8-187C-43D8-961A-3EA028CE0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172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1C6C600-624B-4A91-BE5F-F02CA6D9D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9348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95867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080831D4-5BA4-4D97-8576-DB2A9577AB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1162"/>
            <a:ext cx="5096785" cy="5338487"/>
          </a:xfrm>
          <a:custGeom>
            <a:avLst/>
            <a:gdLst>
              <a:gd name="connsiteX0" fmla="*/ 0 w 5096785"/>
              <a:gd name="connsiteY0" fmla="*/ 0 h 5338487"/>
              <a:gd name="connsiteX1" fmla="*/ 5096785 w 5096785"/>
              <a:gd name="connsiteY1" fmla="*/ 0 h 5338487"/>
              <a:gd name="connsiteX2" fmla="*/ 5096785 w 5096785"/>
              <a:gd name="connsiteY2" fmla="*/ 5338487 h 5338487"/>
              <a:gd name="connsiteX3" fmla="*/ 0 w 5096785"/>
              <a:gd name="connsiteY3" fmla="*/ 5338487 h 53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6785" h="5338487">
                <a:moveTo>
                  <a:pt x="0" y="0"/>
                </a:moveTo>
                <a:lnTo>
                  <a:pt x="5096785" y="0"/>
                </a:lnTo>
                <a:lnTo>
                  <a:pt x="5096785" y="5338487"/>
                </a:lnTo>
                <a:lnTo>
                  <a:pt x="0" y="53384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82615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C70C4B6-FF15-4DB2-BFEC-84689FF3C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4127" y="2646803"/>
            <a:ext cx="2810149" cy="3326235"/>
          </a:xfrm>
          <a:custGeom>
            <a:avLst/>
            <a:gdLst>
              <a:gd name="connsiteX0" fmla="*/ 464546 w 2810149"/>
              <a:gd name="connsiteY0" fmla="*/ 0 h 3326235"/>
              <a:gd name="connsiteX1" fmla="*/ 2345603 w 2810149"/>
              <a:gd name="connsiteY1" fmla="*/ 0 h 3326235"/>
              <a:gd name="connsiteX2" fmla="*/ 2810149 w 2810149"/>
              <a:gd name="connsiteY2" fmla="*/ 464546 h 3326235"/>
              <a:gd name="connsiteX3" fmla="*/ 2810149 w 2810149"/>
              <a:gd name="connsiteY3" fmla="*/ 2861689 h 3326235"/>
              <a:gd name="connsiteX4" fmla="*/ 2345603 w 2810149"/>
              <a:gd name="connsiteY4" fmla="*/ 3326235 h 3326235"/>
              <a:gd name="connsiteX5" fmla="*/ 464546 w 2810149"/>
              <a:gd name="connsiteY5" fmla="*/ 3326235 h 3326235"/>
              <a:gd name="connsiteX6" fmla="*/ 0 w 2810149"/>
              <a:gd name="connsiteY6" fmla="*/ 2861689 h 3326235"/>
              <a:gd name="connsiteX7" fmla="*/ 0 w 2810149"/>
              <a:gd name="connsiteY7" fmla="*/ 464546 h 3326235"/>
              <a:gd name="connsiteX8" fmla="*/ 464546 w 2810149"/>
              <a:gd name="connsiteY8" fmla="*/ 0 h 332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0149" h="3326235">
                <a:moveTo>
                  <a:pt x="464546" y="0"/>
                </a:moveTo>
                <a:lnTo>
                  <a:pt x="2345603" y="0"/>
                </a:lnTo>
                <a:cubicBezTo>
                  <a:pt x="2602165" y="0"/>
                  <a:pt x="2810149" y="207984"/>
                  <a:pt x="2810149" y="464546"/>
                </a:cubicBezTo>
                <a:lnTo>
                  <a:pt x="2810149" y="2861689"/>
                </a:lnTo>
                <a:cubicBezTo>
                  <a:pt x="2810149" y="3118251"/>
                  <a:pt x="2602165" y="3326235"/>
                  <a:pt x="2345603" y="3326235"/>
                </a:cubicBezTo>
                <a:lnTo>
                  <a:pt x="464546" y="3326235"/>
                </a:lnTo>
                <a:cubicBezTo>
                  <a:pt x="207984" y="3326235"/>
                  <a:pt x="0" y="3118251"/>
                  <a:pt x="0" y="2861689"/>
                </a:cubicBezTo>
                <a:lnTo>
                  <a:pt x="0" y="464546"/>
                </a:lnTo>
                <a:cubicBezTo>
                  <a:pt x="0" y="207984"/>
                  <a:pt x="207984" y="0"/>
                  <a:pt x="4645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37854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93AEC6B3-8011-48C1-8099-3DA163D2F8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8880" y="924379"/>
            <a:ext cx="3791610" cy="5024654"/>
          </a:xfrm>
          <a:custGeom>
            <a:avLst/>
            <a:gdLst>
              <a:gd name="connsiteX0" fmla="*/ 0 w 3791610"/>
              <a:gd name="connsiteY0" fmla="*/ 0 h 5024654"/>
              <a:gd name="connsiteX1" fmla="*/ 3791610 w 3791610"/>
              <a:gd name="connsiteY1" fmla="*/ 0 h 5024654"/>
              <a:gd name="connsiteX2" fmla="*/ 3791610 w 3791610"/>
              <a:gd name="connsiteY2" fmla="*/ 5024654 h 5024654"/>
              <a:gd name="connsiteX3" fmla="*/ 0 w 3791610"/>
              <a:gd name="connsiteY3" fmla="*/ 5024654 h 50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1610" h="5024654">
                <a:moveTo>
                  <a:pt x="0" y="0"/>
                </a:moveTo>
                <a:lnTo>
                  <a:pt x="3791610" y="0"/>
                </a:lnTo>
                <a:lnTo>
                  <a:pt x="3791610" y="5024654"/>
                </a:lnTo>
                <a:lnTo>
                  <a:pt x="0" y="50246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0954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3C48B6C7-4E48-4FB3-812F-1B674F8A5A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222" y="576072"/>
            <a:ext cx="5191318" cy="5705856"/>
          </a:xfrm>
          <a:custGeom>
            <a:avLst/>
            <a:gdLst>
              <a:gd name="connsiteX0" fmla="*/ 0 w 5191318"/>
              <a:gd name="connsiteY0" fmla="*/ 0 h 5705856"/>
              <a:gd name="connsiteX1" fmla="*/ 5191318 w 5191318"/>
              <a:gd name="connsiteY1" fmla="*/ 0 h 5705856"/>
              <a:gd name="connsiteX2" fmla="*/ 5191318 w 5191318"/>
              <a:gd name="connsiteY2" fmla="*/ 5705856 h 5705856"/>
              <a:gd name="connsiteX3" fmla="*/ 0 w 5191318"/>
              <a:gd name="connsiteY3" fmla="*/ 5705856 h 570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318" h="5705856">
                <a:moveTo>
                  <a:pt x="0" y="0"/>
                </a:moveTo>
                <a:lnTo>
                  <a:pt x="5191318" y="0"/>
                </a:lnTo>
                <a:lnTo>
                  <a:pt x="5191318" y="5705856"/>
                </a:lnTo>
                <a:lnTo>
                  <a:pt x="0" y="5705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75225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605560CB-618A-4181-BA6A-BC21B81BD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853" y="2212340"/>
            <a:ext cx="2528047" cy="2433320"/>
          </a:xfrm>
          <a:custGeom>
            <a:avLst/>
            <a:gdLst>
              <a:gd name="connsiteX0" fmla="*/ 0 w 2528047"/>
              <a:gd name="connsiteY0" fmla="*/ 0 h 2433320"/>
              <a:gd name="connsiteX1" fmla="*/ 2528047 w 2528047"/>
              <a:gd name="connsiteY1" fmla="*/ 0 h 2433320"/>
              <a:gd name="connsiteX2" fmla="*/ 2528047 w 2528047"/>
              <a:gd name="connsiteY2" fmla="*/ 2433320 h 2433320"/>
              <a:gd name="connsiteX3" fmla="*/ 0 w 2528047"/>
              <a:gd name="connsiteY3" fmla="*/ 2433320 h 243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2433320">
                <a:moveTo>
                  <a:pt x="0" y="0"/>
                </a:moveTo>
                <a:lnTo>
                  <a:pt x="2528047" y="0"/>
                </a:lnTo>
                <a:lnTo>
                  <a:pt x="2528047" y="2433320"/>
                </a:lnTo>
                <a:lnTo>
                  <a:pt x="0" y="2433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D50675C7-FBB5-43E4-B43D-928111033C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7853" y="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A68A64B-6604-4CB5-9DE0-927D8E0CD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37853" y="486664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381731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975DCA1E-935D-4032-B5AF-CB0819D042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1975" y="3185098"/>
            <a:ext cx="6990531" cy="2606959"/>
          </a:xfrm>
          <a:custGeom>
            <a:avLst/>
            <a:gdLst>
              <a:gd name="connsiteX0" fmla="*/ 0 w 6990531"/>
              <a:gd name="connsiteY0" fmla="*/ 0 h 2606959"/>
              <a:gd name="connsiteX1" fmla="*/ 6990531 w 6990531"/>
              <a:gd name="connsiteY1" fmla="*/ 0 h 2606959"/>
              <a:gd name="connsiteX2" fmla="*/ 6990531 w 6990531"/>
              <a:gd name="connsiteY2" fmla="*/ 2606959 h 2606959"/>
              <a:gd name="connsiteX3" fmla="*/ 0 w 6990531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31" h="2606959">
                <a:moveTo>
                  <a:pt x="0" y="0"/>
                </a:moveTo>
                <a:lnTo>
                  <a:pt x="6990531" y="0"/>
                </a:lnTo>
                <a:lnTo>
                  <a:pt x="6990531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CD640D71-BCE3-49B5-B4C6-77F2D710CD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26346" y="3185098"/>
            <a:ext cx="2773679" cy="2606959"/>
          </a:xfrm>
          <a:custGeom>
            <a:avLst/>
            <a:gdLst>
              <a:gd name="connsiteX0" fmla="*/ 0 w 2773679"/>
              <a:gd name="connsiteY0" fmla="*/ 0 h 2606959"/>
              <a:gd name="connsiteX1" fmla="*/ 2773679 w 2773679"/>
              <a:gd name="connsiteY1" fmla="*/ 0 h 2606959"/>
              <a:gd name="connsiteX2" fmla="*/ 2773679 w 2773679"/>
              <a:gd name="connsiteY2" fmla="*/ 2606959 h 2606959"/>
              <a:gd name="connsiteX3" fmla="*/ 0 w 2773679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79" h="2606959">
                <a:moveTo>
                  <a:pt x="0" y="0"/>
                </a:moveTo>
                <a:lnTo>
                  <a:pt x="2773679" y="0"/>
                </a:lnTo>
                <a:lnTo>
                  <a:pt x="2773679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334220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253AA5F6-FAB7-44B0-81B3-F5D816467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843" y="947232"/>
            <a:ext cx="3830917" cy="4963537"/>
          </a:xfrm>
          <a:custGeom>
            <a:avLst/>
            <a:gdLst>
              <a:gd name="connsiteX0" fmla="*/ 0 w 3830917"/>
              <a:gd name="connsiteY0" fmla="*/ 0 h 4963537"/>
              <a:gd name="connsiteX1" fmla="*/ 3830917 w 3830917"/>
              <a:gd name="connsiteY1" fmla="*/ 0 h 4963537"/>
              <a:gd name="connsiteX2" fmla="*/ 3830917 w 3830917"/>
              <a:gd name="connsiteY2" fmla="*/ 4963537 h 4963537"/>
              <a:gd name="connsiteX3" fmla="*/ 0 w 3830917"/>
              <a:gd name="connsiteY3" fmla="*/ 4963537 h 496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917" h="4963537">
                <a:moveTo>
                  <a:pt x="0" y="0"/>
                </a:moveTo>
                <a:lnTo>
                  <a:pt x="3830917" y="0"/>
                </a:lnTo>
                <a:lnTo>
                  <a:pt x="3830917" y="4963537"/>
                </a:lnTo>
                <a:lnTo>
                  <a:pt x="0" y="4963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03353F7B-0906-45B7-84D4-BE6D7C93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37451" y="947231"/>
            <a:ext cx="2554549" cy="3309808"/>
          </a:xfrm>
          <a:custGeom>
            <a:avLst/>
            <a:gdLst>
              <a:gd name="connsiteX0" fmla="*/ 0 w 2554549"/>
              <a:gd name="connsiteY0" fmla="*/ 0 h 3309808"/>
              <a:gd name="connsiteX1" fmla="*/ 2554549 w 2554549"/>
              <a:gd name="connsiteY1" fmla="*/ 0 h 3309808"/>
              <a:gd name="connsiteX2" fmla="*/ 2554549 w 2554549"/>
              <a:gd name="connsiteY2" fmla="*/ 3309808 h 3309808"/>
              <a:gd name="connsiteX3" fmla="*/ 0 w 2554549"/>
              <a:gd name="connsiteY3" fmla="*/ 3309808 h 330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49" h="3309808">
                <a:moveTo>
                  <a:pt x="0" y="0"/>
                </a:moveTo>
                <a:lnTo>
                  <a:pt x="2554549" y="0"/>
                </a:lnTo>
                <a:lnTo>
                  <a:pt x="2554549" y="3309808"/>
                </a:lnTo>
                <a:lnTo>
                  <a:pt x="0" y="3309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817633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A1291C87-F23C-48ED-A67A-0F30A2A432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649" y="924782"/>
            <a:ext cx="6287154" cy="3662828"/>
          </a:xfrm>
          <a:custGeom>
            <a:avLst/>
            <a:gdLst>
              <a:gd name="connsiteX0" fmla="*/ 0 w 6287154"/>
              <a:gd name="connsiteY0" fmla="*/ 0 h 3662828"/>
              <a:gd name="connsiteX1" fmla="*/ 6287154 w 6287154"/>
              <a:gd name="connsiteY1" fmla="*/ 0 h 3662828"/>
              <a:gd name="connsiteX2" fmla="*/ 6287154 w 6287154"/>
              <a:gd name="connsiteY2" fmla="*/ 3662828 h 3662828"/>
              <a:gd name="connsiteX3" fmla="*/ 0 w 6287154"/>
              <a:gd name="connsiteY3" fmla="*/ 3662828 h 366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7154" h="3662828">
                <a:moveTo>
                  <a:pt x="0" y="0"/>
                </a:moveTo>
                <a:lnTo>
                  <a:pt x="6287154" y="0"/>
                </a:lnTo>
                <a:lnTo>
                  <a:pt x="6287154" y="3662828"/>
                </a:lnTo>
                <a:lnTo>
                  <a:pt x="0" y="3662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1565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967923" y="1450219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220027" y="1450218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33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916F967-5BB8-4E0F-91D7-F930D3013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1447" y="1339809"/>
            <a:ext cx="2390891" cy="4187101"/>
          </a:xfrm>
          <a:custGeom>
            <a:avLst/>
            <a:gdLst>
              <a:gd name="connsiteX0" fmla="*/ 0 w 2390891"/>
              <a:gd name="connsiteY0" fmla="*/ 0 h 4187101"/>
              <a:gd name="connsiteX1" fmla="*/ 2390891 w 2390891"/>
              <a:gd name="connsiteY1" fmla="*/ 0 h 4187101"/>
              <a:gd name="connsiteX2" fmla="*/ 2390891 w 2390891"/>
              <a:gd name="connsiteY2" fmla="*/ 4187101 h 4187101"/>
              <a:gd name="connsiteX3" fmla="*/ 0 w 2390891"/>
              <a:gd name="connsiteY3" fmla="*/ 4187101 h 418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91" h="4187101">
                <a:moveTo>
                  <a:pt x="0" y="0"/>
                </a:moveTo>
                <a:lnTo>
                  <a:pt x="2390891" y="0"/>
                </a:lnTo>
                <a:lnTo>
                  <a:pt x="2390891" y="4187101"/>
                </a:lnTo>
                <a:lnTo>
                  <a:pt x="0" y="41871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A8FD774F-5BE9-48C5-8CA9-82FFDC76C3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1806" y="2900358"/>
            <a:ext cx="1607703" cy="2815525"/>
          </a:xfrm>
          <a:custGeom>
            <a:avLst/>
            <a:gdLst>
              <a:gd name="connsiteX0" fmla="*/ 0 w 1607703"/>
              <a:gd name="connsiteY0" fmla="*/ 0 h 2815525"/>
              <a:gd name="connsiteX1" fmla="*/ 1607703 w 1607703"/>
              <a:gd name="connsiteY1" fmla="*/ 0 h 2815525"/>
              <a:gd name="connsiteX2" fmla="*/ 1607703 w 1607703"/>
              <a:gd name="connsiteY2" fmla="*/ 2815525 h 2815525"/>
              <a:gd name="connsiteX3" fmla="*/ 0 w 1607703"/>
              <a:gd name="connsiteY3" fmla="*/ 2815525 h 28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703" h="2815525">
                <a:moveTo>
                  <a:pt x="0" y="0"/>
                </a:moveTo>
                <a:lnTo>
                  <a:pt x="1607703" y="0"/>
                </a:lnTo>
                <a:lnTo>
                  <a:pt x="1607703" y="2815525"/>
                </a:lnTo>
                <a:lnTo>
                  <a:pt x="0" y="2815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08917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52C927D2-6AEE-45EF-9BFE-29098D66A3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1968" y="792122"/>
            <a:ext cx="5441577" cy="5080906"/>
          </a:xfrm>
          <a:custGeom>
            <a:avLst/>
            <a:gdLst>
              <a:gd name="connsiteX0" fmla="*/ 0 w 5441577"/>
              <a:gd name="connsiteY0" fmla="*/ 0 h 5080906"/>
              <a:gd name="connsiteX1" fmla="*/ 5441577 w 5441577"/>
              <a:gd name="connsiteY1" fmla="*/ 0 h 5080906"/>
              <a:gd name="connsiteX2" fmla="*/ 5441577 w 5441577"/>
              <a:gd name="connsiteY2" fmla="*/ 5080906 h 5080906"/>
              <a:gd name="connsiteX3" fmla="*/ 0 w 5441577"/>
              <a:gd name="connsiteY3" fmla="*/ 5080906 h 508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577" h="5080906">
                <a:moveTo>
                  <a:pt x="0" y="0"/>
                </a:moveTo>
                <a:lnTo>
                  <a:pt x="5441577" y="0"/>
                </a:lnTo>
                <a:lnTo>
                  <a:pt x="5441577" y="5080906"/>
                </a:lnTo>
                <a:lnTo>
                  <a:pt x="0" y="5080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0001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0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="" xmlns:a16="http://schemas.microsoft.com/office/drawing/2014/main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37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="" xmlns:a16="http://schemas.microsoft.com/office/drawing/2014/main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50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965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CCAD773B-AB4F-44B1-9723-689A58222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538" y="2379077"/>
            <a:ext cx="4419599" cy="3657600"/>
          </a:xfrm>
          <a:custGeom>
            <a:avLst/>
            <a:gdLst>
              <a:gd name="connsiteX0" fmla="*/ 0 w 4419599"/>
              <a:gd name="connsiteY0" fmla="*/ 0 h 3657600"/>
              <a:gd name="connsiteX1" fmla="*/ 4419599 w 4419599"/>
              <a:gd name="connsiteY1" fmla="*/ 0 h 3657600"/>
              <a:gd name="connsiteX2" fmla="*/ 4419599 w 4419599"/>
              <a:gd name="connsiteY2" fmla="*/ 3657600 h 3657600"/>
              <a:gd name="connsiteX3" fmla="*/ 0 w 4419599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599" h="3657600">
                <a:moveTo>
                  <a:pt x="0" y="0"/>
                </a:moveTo>
                <a:lnTo>
                  <a:pt x="4419599" y="0"/>
                </a:lnTo>
                <a:lnTo>
                  <a:pt x="4419599" y="3657600"/>
                </a:lnTo>
                <a:lnTo>
                  <a:pt x="0" y="365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7390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9A7F5E45-4A5A-45CB-AF27-BA69B86C1E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2191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17D07B6C-C319-44FD-A4F5-A707527285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77199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9794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24FF0A79-33E8-4F18-A60F-DCA308CFB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6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CB59A20-7B45-4770-A54B-BF726527F4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0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42345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76" r:id="rId2"/>
    <p:sldLayoutId id="2147483798" r:id="rId3"/>
    <p:sldLayoutId id="2147483785" r:id="rId4"/>
    <p:sldLayoutId id="2147483960" r:id="rId5"/>
    <p:sldLayoutId id="2147483736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D014CB8-9E99-4B78-9028-92419BD1BD54}"/>
              </a:ext>
            </a:extLst>
          </p:cNvPr>
          <p:cNvSpPr/>
          <p:nvPr/>
        </p:nvSpPr>
        <p:spPr>
          <a:xfrm>
            <a:off x="64654" y="33252"/>
            <a:ext cx="12025745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rgbClr val="2829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17B28C5-9C3C-4013-81F8-00723BE420E7}"/>
              </a:ext>
            </a:extLst>
          </p:cNvPr>
          <p:cNvSpPr/>
          <p:nvPr/>
        </p:nvSpPr>
        <p:spPr>
          <a:xfrm>
            <a:off x="174647" y="133725"/>
            <a:ext cx="6377650" cy="65905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C601806-F513-43AF-9483-B71CD6204837}"/>
              </a:ext>
            </a:extLst>
          </p:cNvPr>
          <p:cNvSpPr txBox="1"/>
          <p:nvPr/>
        </p:nvSpPr>
        <p:spPr>
          <a:xfrm>
            <a:off x="534692" y="1638683"/>
            <a:ext cx="5893947" cy="24365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9500"/>
              </a:lnSpc>
            </a:pP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ea typeface="Source Serif Pro" panose="02040603050405020204" pitchFamily="18" charset="0"/>
                <a:cs typeface="Times New Roman" panose="02020603050405020304" pitchFamily="18" charset="0"/>
              </a:rPr>
              <a:t>SMART LAB ASSISTANT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1C138F9-B075-F0FE-3B10-F353A42946EC}"/>
              </a:ext>
            </a:extLst>
          </p:cNvPr>
          <p:cNvSpPr txBox="1"/>
          <p:nvPr/>
        </p:nvSpPr>
        <p:spPr>
          <a:xfrm>
            <a:off x="6631800" y="4344992"/>
            <a:ext cx="49671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B8AD2B7-B99C-BAB4-DED6-B69EBDABEC33}"/>
              </a:ext>
            </a:extLst>
          </p:cNvPr>
          <p:cNvSpPr txBox="1"/>
          <p:nvPr/>
        </p:nvSpPr>
        <p:spPr>
          <a:xfrm>
            <a:off x="8656983" y="2779140"/>
            <a:ext cx="2959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 descr="tmp_daf3ad7c-b6b7-4c35-87f3-540c14fe3ab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0506" y="9939"/>
            <a:ext cx="2761494" cy="8077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23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2B445E6-393A-DAE2-0B6F-EE70E978AE39}"/>
              </a:ext>
            </a:extLst>
          </p:cNvPr>
          <p:cNvSpPr txBox="1"/>
          <p:nvPr/>
        </p:nvSpPr>
        <p:spPr>
          <a:xfrm>
            <a:off x="342835" y="1192397"/>
            <a:ext cx="2816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83F1666-3BA0-E1EB-C9B6-849CB23672C5}"/>
              </a:ext>
            </a:extLst>
          </p:cNvPr>
          <p:cNvSpPr txBox="1"/>
          <p:nvPr/>
        </p:nvSpPr>
        <p:spPr>
          <a:xfrm>
            <a:off x="546905" y="2573615"/>
            <a:ext cx="11140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smart lab assistant aims to revolutionize the practical learning experience in laboratories.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enhances the quality of practical education and improves student learning outcomes.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our platform, you have everything you need in one place, from experiment protocols to safety guidelines. we've got you covered everything.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you're a beginner or an experienced student, the </a:t>
            </a:r>
            <a:r>
              <a:rPr lang="en-US" sz="2000" kern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Assistant is here to support you.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mp_daf3ad7c-b6b7-4c35-87f3-540c14fe3ab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30506" y="0"/>
            <a:ext cx="2761494" cy="8077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67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63F2C1-194B-406E-8F79-DA326AE034F8}"/>
              </a:ext>
            </a:extLst>
          </p:cNvPr>
          <p:cNvSpPr txBox="1"/>
          <p:nvPr/>
        </p:nvSpPr>
        <p:spPr>
          <a:xfrm>
            <a:off x="1154728" y="2651868"/>
            <a:ext cx="4155891" cy="6026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54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  <a:cs typeface="Lato" panose="020F0502020204030203" pitchFamily="34" charset="0"/>
              </a:rPr>
              <a:t>Thank you…</a:t>
            </a:r>
          </a:p>
        </p:txBody>
      </p:sp>
      <p:pic>
        <p:nvPicPr>
          <p:cNvPr id="4" name="Picture 3" descr="tmp_daf3ad7c-b6b7-4c35-87f3-540c14fe3ab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30506" y="0"/>
            <a:ext cx="2761494" cy="8077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93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WhatsApp Image 2024-03-20 at 12.35.35 PM.jpe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753" r="2753"/>
          <a:stretch>
            <a:fillRect/>
          </a:stretch>
        </p:blipFill>
        <p:spPr>
          <a:xfrm>
            <a:off x="6506817" y="725557"/>
            <a:ext cx="2060713" cy="2137849"/>
          </a:xfrm>
        </p:spPr>
      </p:pic>
      <p:pic>
        <p:nvPicPr>
          <p:cNvPr id="7" name="Picture Placeholder 6" descr="WhatsApp Image 2024-03-20 at 1.44.40 PM.jpe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9189" b="13518"/>
          <a:stretch>
            <a:fillRect/>
          </a:stretch>
        </p:blipFill>
        <p:spPr>
          <a:xfrm>
            <a:off x="3607905" y="3697357"/>
            <a:ext cx="2017644" cy="2166730"/>
          </a:xfrm>
        </p:spPr>
      </p:pic>
      <p:pic>
        <p:nvPicPr>
          <p:cNvPr id="8" name="Picture Placeholder 7" descr="21MH1A4959 (1)1.pn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 l="11187" r="11187"/>
          <a:stretch>
            <a:fillRect/>
          </a:stretch>
        </p:blipFill>
        <p:spPr>
          <a:xfrm>
            <a:off x="3538328" y="685800"/>
            <a:ext cx="2017646" cy="2124476"/>
          </a:xfrm>
        </p:spPr>
      </p:pic>
      <p:pic>
        <p:nvPicPr>
          <p:cNvPr id="9" name="Picture Placeholder 5" descr="21A91A04L8.jpg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print"/>
          <a:srcRect l="2753" r="2753"/>
          <a:stretch>
            <a:fillRect/>
          </a:stretch>
        </p:blipFill>
        <p:spPr>
          <a:xfrm>
            <a:off x="718538" y="3707296"/>
            <a:ext cx="2023255" cy="2156790"/>
          </a:xfrm>
        </p:spPr>
      </p:pic>
      <p:sp>
        <p:nvSpPr>
          <p:cNvPr id="10" name="TextBox 9"/>
          <p:cNvSpPr txBox="1"/>
          <p:nvPr/>
        </p:nvSpPr>
        <p:spPr>
          <a:xfrm>
            <a:off x="6539947" y="2912164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LIKITHA . A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CLOUD ENGINEER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1643" y="5986669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PAVANI. 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FRONTEND  DEVELOPER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5202" y="2849219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NIKITHA SRI .T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CLOUD ENGINEER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104" y="5993295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SRIVALLI.K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BACKEND DEVELOPER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687" y="347871"/>
            <a:ext cx="414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bg2"/>
                </a:solidFill>
              </a:rPr>
              <a:t>OUR TEAM:</a:t>
            </a:r>
            <a:endParaRPr lang="en-US" sz="3600" b="1" u="sng" dirty="0">
              <a:solidFill>
                <a:schemeClr val="bg2"/>
              </a:solidFill>
            </a:endParaRPr>
          </a:p>
        </p:txBody>
      </p:sp>
      <p:pic>
        <p:nvPicPr>
          <p:cNvPr id="15" name="Picture 14" descr="tmp_daf3ad7c-b6b7-4c35-87f3-540c14fe3ab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30506" y="0"/>
            <a:ext cx="2761494" cy="807722"/>
          </a:xfrm>
          <a:prstGeom prst="rect">
            <a:avLst/>
          </a:prstGeom>
        </p:spPr>
      </p:pic>
      <p:pic>
        <p:nvPicPr>
          <p:cNvPr id="18" name="Picture Placeholder 6" descr="suvamsa (1).jpg"/>
          <p:cNvPicPr>
            <a:picLocks noGrp="1" noChangeAspect="1"/>
          </p:cNvPicPr>
          <p:nvPr>
            <p:ph type="pic" sz="quarter" idx="11"/>
          </p:nvPr>
        </p:nvPicPr>
        <p:blipFill>
          <a:blip r:embed="rId7" cstate="print"/>
          <a:srcRect l="2753" r="2753"/>
          <a:stretch>
            <a:fillRect/>
          </a:stretch>
        </p:blipFill>
        <p:spPr>
          <a:xfrm flipH="1">
            <a:off x="6499967" y="3727174"/>
            <a:ext cx="2007927" cy="2169490"/>
          </a:xfrm>
        </p:spPr>
      </p:pic>
      <p:pic>
        <p:nvPicPr>
          <p:cNvPr id="19" name="Picture Placeholder 7" descr="profile.png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print"/>
          <a:srcRect l="2753" r="2753"/>
          <a:stretch>
            <a:fillRect/>
          </a:stretch>
        </p:blipFill>
        <p:spPr>
          <a:xfrm flipH="1">
            <a:off x="9380328" y="3747053"/>
            <a:ext cx="2029794" cy="2159550"/>
          </a:xfrm>
        </p:spPr>
      </p:pic>
      <p:sp>
        <p:nvSpPr>
          <p:cNvPr id="20" name="TextBox 19"/>
          <p:cNvSpPr txBox="1"/>
          <p:nvPr/>
        </p:nvSpPr>
        <p:spPr>
          <a:xfrm>
            <a:off x="6490252" y="6003234"/>
            <a:ext cx="270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SUVAMSA.B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FRONTEND DEVELOPER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5545" y="6006548"/>
            <a:ext cx="235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ALEKHYA.D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BACKEND DEVELOPER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="" xmlns:a16="http://schemas.microsoft.com/office/drawing/2014/main" id="{E03290CC-659D-437F-B1C2-99311D87C692}"/>
              </a:ext>
            </a:extLst>
          </p:cNvPr>
          <p:cNvSpPr/>
          <p:nvPr/>
        </p:nvSpPr>
        <p:spPr>
          <a:xfrm rot="3433700">
            <a:off x="971066" y="1361259"/>
            <a:ext cx="4090997" cy="4140589"/>
          </a:xfrm>
          <a:prstGeom prst="arc">
            <a:avLst>
              <a:gd name="adj1" fmla="val 7025695"/>
              <a:gd name="adj2" fmla="val 1904285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465AA3D-58BA-4F42-B6BC-9B3917D53B25}"/>
              </a:ext>
            </a:extLst>
          </p:cNvPr>
          <p:cNvSpPr/>
          <p:nvPr/>
        </p:nvSpPr>
        <p:spPr>
          <a:xfrm>
            <a:off x="3015136" y="994991"/>
            <a:ext cx="807994" cy="807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8759E2E0-32B4-4EB7-911B-5B8ECA83E368}"/>
              </a:ext>
            </a:extLst>
          </p:cNvPr>
          <p:cNvSpPr/>
          <p:nvPr/>
        </p:nvSpPr>
        <p:spPr>
          <a:xfrm>
            <a:off x="4383616" y="2092960"/>
            <a:ext cx="877212" cy="7837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7B8B39A1-6F03-4A53-B61E-619DA15C1E3B}"/>
              </a:ext>
            </a:extLst>
          </p:cNvPr>
          <p:cNvSpPr/>
          <p:nvPr/>
        </p:nvSpPr>
        <p:spPr>
          <a:xfrm>
            <a:off x="4383616" y="4006845"/>
            <a:ext cx="807994" cy="807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C3581257-2DCE-4B43-9C91-471CC21B0C6D}"/>
              </a:ext>
            </a:extLst>
          </p:cNvPr>
          <p:cNvSpPr/>
          <p:nvPr/>
        </p:nvSpPr>
        <p:spPr>
          <a:xfrm>
            <a:off x="3015136" y="5055015"/>
            <a:ext cx="807994" cy="807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96EEBF3-A630-43FE-8095-80AA379BBC96}"/>
              </a:ext>
            </a:extLst>
          </p:cNvPr>
          <p:cNvGrpSpPr/>
          <p:nvPr/>
        </p:nvGrpSpPr>
        <p:grpSpPr>
          <a:xfrm>
            <a:off x="1683914" y="1902830"/>
            <a:ext cx="2606049" cy="2844138"/>
            <a:chOff x="1344329" y="1314450"/>
            <a:chExt cx="3840163" cy="4191001"/>
          </a:xfrm>
        </p:grpSpPr>
        <p:sp>
          <p:nvSpPr>
            <p:cNvPr id="13" name="Freeform 191">
              <a:extLst>
                <a:ext uri="{FF2B5EF4-FFF2-40B4-BE49-F238E27FC236}">
                  <a16:creationId xmlns="" xmlns:a16="http://schemas.microsoft.com/office/drawing/2014/main" id="{46E6C323-4DE9-4785-91BD-8973ACB2D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354" y="1314450"/>
              <a:ext cx="895350" cy="1679575"/>
            </a:xfrm>
            <a:custGeom>
              <a:avLst/>
              <a:gdLst>
                <a:gd name="T0" fmla="*/ 224 w 237"/>
                <a:gd name="T1" fmla="*/ 69 h 445"/>
                <a:gd name="T2" fmla="*/ 119 w 237"/>
                <a:gd name="T3" fmla="*/ 13 h 445"/>
                <a:gd name="T4" fmla="*/ 46 w 237"/>
                <a:gd name="T5" fmla="*/ 191 h 445"/>
                <a:gd name="T6" fmla="*/ 0 w 237"/>
                <a:gd name="T7" fmla="*/ 430 h 445"/>
                <a:gd name="T8" fmla="*/ 67 w 237"/>
                <a:gd name="T9" fmla="*/ 445 h 445"/>
                <a:gd name="T10" fmla="*/ 224 w 237"/>
                <a:gd name="T11" fmla="*/ 6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445">
                  <a:moveTo>
                    <a:pt x="224" y="69"/>
                  </a:moveTo>
                  <a:cubicBezTo>
                    <a:pt x="224" y="69"/>
                    <a:pt x="195" y="0"/>
                    <a:pt x="119" y="13"/>
                  </a:cubicBezTo>
                  <a:cubicBezTo>
                    <a:pt x="65" y="22"/>
                    <a:pt x="43" y="88"/>
                    <a:pt x="46" y="191"/>
                  </a:cubicBezTo>
                  <a:cubicBezTo>
                    <a:pt x="50" y="340"/>
                    <a:pt x="0" y="430"/>
                    <a:pt x="0" y="430"/>
                  </a:cubicBezTo>
                  <a:cubicBezTo>
                    <a:pt x="67" y="445"/>
                    <a:pt x="67" y="445"/>
                    <a:pt x="67" y="445"/>
                  </a:cubicBezTo>
                  <a:cubicBezTo>
                    <a:pt x="67" y="445"/>
                    <a:pt x="237" y="189"/>
                    <a:pt x="224" y="69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" name="Freeform 192">
              <a:extLst>
                <a:ext uri="{FF2B5EF4-FFF2-40B4-BE49-F238E27FC236}">
                  <a16:creationId xmlns="" xmlns:a16="http://schemas.microsoft.com/office/drawing/2014/main" id="{83B88E00-7FAF-441E-8D26-5DE8375B7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179" y="2890838"/>
              <a:ext cx="917575" cy="1414463"/>
            </a:xfrm>
            <a:custGeom>
              <a:avLst/>
              <a:gdLst>
                <a:gd name="T0" fmla="*/ 32 w 243"/>
                <a:gd name="T1" fmla="*/ 0 h 375"/>
                <a:gd name="T2" fmla="*/ 94 w 243"/>
                <a:gd name="T3" fmla="*/ 123 h 375"/>
                <a:gd name="T4" fmla="*/ 105 w 243"/>
                <a:gd name="T5" fmla="*/ 253 h 375"/>
                <a:gd name="T6" fmla="*/ 222 w 243"/>
                <a:gd name="T7" fmla="*/ 281 h 375"/>
                <a:gd name="T8" fmla="*/ 243 w 243"/>
                <a:gd name="T9" fmla="*/ 344 h 375"/>
                <a:gd name="T10" fmla="*/ 89 w 243"/>
                <a:gd name="T11" fmla="*/ 375 h 375"/>
                <a:gd name="T12" fmla="*/ 1 w 243"/>
                <a:gd name="T13" fmla="*/ 296 h 375"/>
                <a:gd name="T14" fmla="*/ 0 w 243"/>
                <a:gd name="T15" fmla="*/ 148 h 375"/>
                <a:gd name="T16" fmla="*/ 32 w 243"/>
                <a:gd name="T17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375">
                  <a:moveTo>
                    <a:pt x="32" y="0"/>
                  </a:moveTo>
                  <a:cubicBezTo>
                    <a:pt x="32" y="0"/>
                    <a:pt x="85" y="14"/>
                    <a:pt x="94" y="123"/>
                  </a:cubicBezTo>
                  <a:cubicBezTo>
                    <a:pt x="99" y="188"/>
                    <a:pt x="105" y="253"/>
                    <a:pt x="105" y="253"/>
                  </a:cubicBezTo>
                  <a:cubicBezTo>
                    <a:pt x="222" y="281"/>
                    <a:pt x="222" y="281"/>
                    <a:pt x="222" y="281"/>
                  </a:cubicBezTo>
                  <a:cubicBezTo>
                    <a:pt x="243" y="344"/>
                    <a:pt x="243" y="344"/>
                    <a:pt x="243" y="344"/>
                  </a:cubicBezTo>
                  <a:cubicBezTo>
                    <a:pt x="89" y="375"/>
                    <a:pt x="89" y="375"/>
                    <a:pt x="89" y="375"/>
                  </a:cubicBezTo>
                  <a:cubicBezTo>
                    <a:pt x="47" y="375"/>
                    <a:pt x="0" y="338"/>
                    <a:pt x="1" y="296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15" name="Freeform 193">
              <a:extLst>
                <a:ext uri="{FF2B5EF4-FFF2-40B4-BE49-F238E27FC236}">
                  <a16:creationId xmlns="" xmlns:a16="http://schemas.microsoft.com/office/drawing/2014/main" id="{460D218B-56EA-443C-8B36-A2839F46F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667" y="2789238"/>
              <a:ext cx="1177925" cy="1690688"/>
            </a:xfrm>
            <a:custGeom>
              <a:avLst/>
              <a:gdLst>
                <a:gd name="T0" fmla="*/ 29 w 312"/>
                <a:gd name="T1" fmla="*/ 28 h 448"/>
                <a:gd name="T2" fmla="*/ 6 w 312"/>
                <a:gd name="T3" fmla="*/ 193 h 448"/>
                <a:gd name="T4" fmla="*/ 11 w 312"/>
                <a:gd name="T5" fmla="*/ 264 h 448"/>
                <a:gd name="T6" fmla="*/ 40 w 312"/>
                <a:gd name="T7" fmla="*/ 365 h 448"/>
                <a:gd name="T8" fmla="*/ 33 w 312"/>
                <a:gd name="T9" fmla="*/ 436 h 448"/>
                <a:gd name="T10" fmla="*/ 215 w 312"/>
                <a:gd name="T11" fmla="*/ 448 h 448"/>
                <a:gd name="T12" fmla="*/ 301 w 312"/>
                <a:gd name="T13" fmla="*/ 442 h 448"/>
                <a:gd name="T14" fmla="*/ 312 w 312"/>
                <a:gd name="T15" fmla="*/ 197 h 448"/>
                <a:gd name="T16" fmla="*/ 311 w 312"/>
                <a:gd name="T17" fmla="*/ 27 h 448"/>
                <a:gd name="T18" fmla="*/ 228 w 312"/>
                <a:gd name="T19" fmla="*/ 3 h 448"/>
                <a:gd name="T20" fmla="*/ 99 w 312"/>
                <a:gd name="T21" fmla="*/ 4 h 448"/>
                <a:gd name="T22" fmla="*/ 29 w 312"/>
                <a:gd name="T23" fmla="*/ 2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448">
                  <a:moveTo>
                    <a:pt x="29" y="28"/>
                  </a:moveTo>
                  <a:cubicBezTo>
                    <a:pt x="6" y="193"/>
                    <a:pt x="6" y="193"/>
                    <a:pt x="6" y="193"/>
                  </a:cubicBezTo>
                  <a:cubicBezTo>
                    <a:pt x="2" y="217"/>
                    <a:pt x="4" y="241"/>
                    <a:pt x="11" y="264"/>
                  </a:cubicBezTo>
                  <a:cubicBezTo>
                    <a:pt x="40" y="365"/>
                    <a:pt x="40" y="365"/>
                    <a:pt x="40" y="365"/>
                  </a:cubicBezTo>
                  <a:cubicBezTo>
                    <a:pt x="40" y="365"/>
                    <a:pt x="0" y="416"/>
                    <a:pt x="33" y="436"/>
                  </a:cubicBezTo>
                  <a:cubicBezTo>
                    <a:pt x="39" y="440"/>
                    <a:pt x="215" y="448"/>
                    <a:pt x="215" y="448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12" y="197"/>
                    <a:pt x="312" y="197"/>
                    <a:pt x="312" y="197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1" y="27"/>
                    <a:pt x="251" y="6"/>
                    <a:pt x="228" y="3"/>
                  </a:cubicBezTo>
                  <a:cubicBezTo>
                    <a:pt x="214" y="2"/>
                    <a:pt x="150" y="0"/>
                    <a:pt x="99" y="4"/>
                  </a:cubicBezTo>
                  <a:cubicBezTo>
                    <a:pt x="29" y="28"/>
                    <a:pt x="29" y="28"/>
                    <a:pt x="29" y="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" name="Freeform 194">
              <a:extLst>
                <a:ext uri="{FF2B5EF4-FFF2-40B4-BE49-F238E27FC236}">
                  <a16:creationId xmlns="" xmlns:a16="http://schemas.microsoft.com/office/drawing/2014/main" id="{F482AA46-1E2C-4C54-8BE5-033A2DA9F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929" y="4291013"/>
              <a:ext cx="14288" cy="63500"/>
            </a:xfrm>
            <a:custGeom>
              <a:avLst/>
              <a:gdLst>
                <a:gd name="T0" fmla="*/ 4 w 4"/>
                <a:gd name="T1" fmla="*/ 0 h 17"/>
                <a:gd name="T2" fmla="*/ 0 w 4"/>
                <a:gd name="T3" fmla="*/ 1 h 17"/>
                <a:gd name="T4" fmla="*/ 2 w 4"/>
                <a:gd name="T5" fmla="*/ 17 h 17"/>
                <a:gd name="T6" fmla="*/ 4 w 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3" y="6"/>
                    <a:pt x="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" name="Freeform 195">
              <a:extLst>
                <a:ext uri="{FF2B5EF4-FFF2-40B4-BE49-F238E27FC236}">
                  <a16:creationId xmlns="" xmlns:a16="http://schemas.microsoft.com/office/drawing/2014/main" id="{A00BAA47-F2F3-4156-971E-0BC6C2EEE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279" y="3951288"/>
              <a:ext cx="936625" cy="463550"/>
            </a:xfrm>
            <a:custGeom>
              <a:avLst/>
              <a:gdLst>
                <a:gd name="T0" fmla="*/ 107 w 248"/>
                <a:gd name="T1" fmla="*/ 0 h 123"/>
                <a:gd name="T2" fmla="*/ 101 w 248"/>
                <a:gd name="T3" fmla="*/ 35 h 123"/>
                <a:gd name="T4" fmla="*/ 96 w 248"/>
                <a:gd name="T5" fmla="*/ 64 h 123"/>
                <a:gd name="T6" fmla="*/ 96 w 248"/>
                <a:gd name="T7" fmla="*/ 65 h 123"/>
                <a:gd name="T8" fmla="*/ 95 w 248"/>
                <a:gd name="T9" fmla="*/ 65 h 123"/>
                <a:gd name="T10" fmla="*/ 2 w 248"/>
                <a:gd name="T11" fmla="*/ 90 h 123"/>
                <a:gd name="T12" fmla="*/ 0 w 248"/>
                <a:gd name="T13" fmla="*/ 107 h 123"/>
                <a:gd name="T14" fmla="*/ 0 w 248"/>
                <a:gd name="T15" fmla="*/ 108 h 123"/>
                <a:gd name="T16" fmla="*/ 94 w 248"/>
                <a:gd name="T17" fmla="*/ 79 h 123"/>
                <a:gd name="T18" fmla="*/ 154 w 248"/>
                <a:gd name="T19" fmla="*/ 73 h 123"/>
                <a:gd name="T20" fmla="*/ 185 w 248"/>
                <a:gd name="T21" fmla="*/ 101 h 123"/>
                <a:gd name="T22" fmla="*/ 186 w 248"/>
                <a:gd name="T23" fmla="*/ 101 h 123"/>
                <a:gd name="T24" fmla="*/ 212 w 248"/>
                <a:gd name="T25" fmla="*/ 94 h 123"/>
                <a:gd name="T26" fmla="*/ 231 w 248"/>
                <a:gd name="T27" fmla="*/ 123 h 123"/>
                <a:gd name="T28" fmla="*/ 231 w 248"/>
                <a:gd name="T29" fmla="*/ 123 h 123"/>
                <a:gd name="T30" fmla="*/ 233 w 248"/>
                <a:gd name="T31" fmla="*/ 123 h 123"/>
                <a:gd name="T32" fmla="*/ 240 w 248"/>
                <a:gd name="T33" fmla="*/ 27 h 123"/>
                <a:gd name="T34" fmla="*/ 107 w 248"/>
                <a:gd name="T3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123">
                  <a:moveTo>
                    <a:pt x="107" y="0"/>
                  </a:moveTo>
                  <a:cubicBezTo>
                    <a:pt x="105" y="11"/>
                    <a:pt x="103" y="23"/>
                    <a:pt x="101" y="35"/>
                  </a:cubicBezTo>
                  <a:cubicBezTo>
                    <a:pt x="99" y="45"/>
                    <a:pt x="98" y="55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61" y="74"/>
                    <a:pt x="30" y="83"/>
                    <a:pt x="2" y="90"/>
                  </a:cubicBezTo>
                  <a:cubicBezTo>
                    <a:pt x="1" y="96"/>
                    <a:pt x="0" y="102"/>
                    <a:pt x="0" y="10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4" y="73"/>
                    <a:pt x="170" y="101"/>
                    <a:pt x="185" y="101"/>
                  </a:cubicBezTo>
                  <a:cubicBezTo>
                    <a:pt x="186" y="101"/>
                    <a:pt x="186" y="101"/>
                    <a:pt x="186" y="101"/>
                  </a:cubicBezTo>
                  <a:cubicBezTo>
                    <a:pt x="201" y="100"/>
                    <a:pt x="212" y="94"/>
                    <a:pt x="212" y="94"/>
                  </a:cubicBezTo>
                  <a:cubicBezTo>
                    <a:pt x="212" y="94"/>
                    <a:pt x="217" y="122"/>
                    <a:pt x="231" y="123"/>
                  </a:cubicBezTo>
                  <a:cubicBezTo>
                    <a:pt x="231" y="123"/>
                    <a:pt x="231" y="123"/>
                    <a:pt x="231" y="123"/>
                  </a:cubicBezTo>
                  <a:cubicBezTo>
                    <a:pt x="232" y="123"/>
                    <a:pt x="232" y="123"/>
                    <a:pt x="233" y="123"/>
                  </a:cubicBezTo>
                  <a:cubicBezTo>
                    <a:pt x="248" y="120"/>
                    <a:pt x="240" y="27"/>
                    <a:pt x="240" y="27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" name="Freeform 196">
              <a:extLst>
                <a:ext uri="{FF2B5EF4-FFF2-40B4-BE49-F238E27FC236}">
                  <a16:creationId xmlns="" xmlns:a16="http://schemas.microsoft.com/office/drawing/2014/main" id="{176D1EC5-A64D-49F4-A398-5B54F8E7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3617" y="2895600"/>
              <a:ext cx="1147763" cy="1519238"/>
            </a:xfrm>
            <a:custGeom>
              <a:avLst/>
              <a:gdLst>
                <a:gd name="T0" fmla="*/ 202 w 304"/>
                <a:gd name="T1" fmla="*/ 0 h 403"/>
                <a:gd name="T2" fmla="*/ 135 w 304"/>
                <a:gd name="T3" fmla="*/ 45 h 403"/>
                <a:gd name="T4" fmla="*/ 10 w 304"/>
                <a:gd name="T5" fmla="*/ 269 h 403"/>
                <a:gd name="T6" fmla="*/ 23 w 304"/>
                <a:gd name="T7" fmla="*/ 357 h 403"/>
                <a:gd name="T8" fmla="*/ 117 w 304"/>
                <a:gd name="T9" fmla="*/ 392 h 403"/>
                <a:gd name="T10" fmla="*/ 288 w 304"/>
                <a:gd name="T11" fmla="*/ 344 h 403"/>
                <a:gd name="T12" fmla="*/ 304 w 304"/>
                <a:gd name="T13" fmla="*/ 248 h 403"/>
                <a:gd name="T14" fmla="*/ 155 w 304"/>
                <a:gd name="T15" fmla="*/ 254 h 403"/>
                <a:gd name="T16" fmla="*/ 196 w 304"/>
                <a:gd name="T17" fmla="*/ 185 h 403"/>
                <a:gd name="T18" fmla="*/ 202 w 304"/>
                <a:gd name="T1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403">
                  <a:moveTo>
                    <a:pt x="202" y="0"/>
                  </a:moveTo>
                  <a:cubicBezTo>
                    <a:pt x="202" y="0"/>
                    <a:pt x="153" y="17"/>
                    <a:pt x="135" y="45"/>
                  </a:cubicBezTo>
                  <a:cubicBezTo>
                    <a:pt x="111" y="82"/>
                    <a:pt x="42" y="187"/>
                    <a:pt x="10" y="269"/>
                  </a:cubicBezTo>
                  <a:cubicBezTo>
                    <a:pt x="0" y="294"/>
                    <a:pt x="8" y="334"/>
                    <a:pt x="23" y="357"/>
                  </a:cubicBezTo>
                  <a:cubicBezTo>
                    <a:pt x="43" y="388"/>
                    <a:pt x="81" y="403"/>
                    <a:pt x="117" y="392"/>
                  </a:cubicBezTo>
                  <a:cubicBezTo>
                    <a:pt x="288" y="344"/>
                    <a:pt x="288" y="344"/>
                    <a:pt x="288" y="344"/>
                  </a:cubicBezTo>
                  <a:cubicBezTo>
                    <a:pt x="304" y="248"/>
                    <a:pt x="304" y="248"/>
                    <a:pt x="304" y="248"/>
                  </a:cubicBezTo>
                  <a:cubicBezTo>
                    <a:pt x="155" y="254"/>
                    <a:pt x="155" y="254"/>
                    <a:pt x="155" y="254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202" y="0"/>
                    <a:pt x="202" y="0"/>
                    <a:pt x="20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" name="Freeform 197">
              <a:extLst>
                <a:ext uri="{FF2B5EF4-FFF2-40B4-BE49-F238E27FC236}">
                  <a16:creationId xmlns="" xmlns:a16="http://schemas.microsoft.com/office/drawing/2014/main" id="{1BCF9ABE-4794-4F6E-918B-35AFF9E7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317" y="3257550"/>
              <a:ext cx="36513" cy="969963"/>
            </a:xfrm>
            <a:custGeom>
              <a:avLst/>
              <a:gdLst>
                <a:gd name="T0" fmla="*/ 9 w 10"/>
                <a:gd name="T1" fmla="*/ 0 h 257"/>
                <a:gd name="T2" fmla="*/ 9 w 10"/>
                <a:gd name="T3" fmla="*/ 8 h 257"/>
                <a:gd name="T4" fmla="*/ 10 w 10"/>
                <a:gd name="T5" fmla="*/ 29 h 257"/>
                <a:gd name="T6" fmla="*/ 8 w 10"/>
                <a:gd name="T7" fmla="*/ 98 h 257"/>
                <a:gd name="T8" fmla="*/ 3 w 10"/>
                <a:gd name="T9" fmla="*/ 167 h 257"/>
                <a:gd name="T10" fmla="*/ 1 w 10"/>
                <a:gd name="T11" fmla="*/ 188 h 257"/>
                <a:gd name="T12" fmla="*/ 0 w 10"/>
                <a:gd name="T13" fmla="*/ 195 h 257"/>
                <a:gd name="T14" fmla="*/ 0 w 10"/>
                <a:gd name="T15" fmla="*/ 188 h 257"/>
                <a:gd name="T16" fmla="*/ 2 w 10"/>
                <a:gd name="T17" fmla="*/ 167 h 257"/>
                <a:gd name="T18" fmla="*/ 6 w 10"/>
                <a:gd name="T19" fmla="*/ 98 h 257"/>
                <a:gd name="T20" fmla="*/ 8 w 10"/>
                <a:gd name="T21" fmla="*/ 29 h 257"/>
                <a:gd name="T22" fmla="*/ 8 w 10"/>
                <a:gd name="T23" fmla="*/ 8 h 257"/>
                <a:gd name="T24" fmla="*/ 9 w 10"/>
                <a:gd name="T2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257">
                  <a:moveTo>
                    <a:pt x="9" y="0"/>
                  </a:moveTo>
                  <a:cubicBezTo>
                    <a:pt x="9" y="0"/>
                    <a:pt x="9" y="3"/>
                    <a:pt x="9" y="8"/>
                  </a:cubicBezTo>
                  <a:cubicBezTo>
                    <a:pt x="10" y="12"/>
                    <a:pt x="10" y="20"/>
                    <a:pt x="10" y="29"/>
                  </a:cubicBezTo>
                  <a:cubicBezTo>
                    <a:pt x="10" y="46"/>
                    <a:pt x="10" y="71"/>
                    <a:pt x="8" y="98"/>
                  </a:cubicBezTo>
                  <a:cubicBezTo>
                    <a:pt x="7" y="125"/>
                    <a:pt x="5" y="149"/>
                    <a:pt x="3" y="167"/>
                  </a:cubicBezTo>
                  <a:cubicBezTo>
                    <a:pt x="2" y="176"/>
                    <a:pt x="2" y="183"/>
                    <a:pt x="1" y="188"/>
                  </a:cubicBezTo>
                  <a:cubicBezTo>
                    <a:pt x="3" y="257"/>
                    <a:pt x="0" y="195"/>
                    <a:pt x="0" y="195"/>
                  </a:cubicBezTo>
                  <a:cubicBezTo>
                    <a:pt x="0" y="195"/>
                    <a:pt x="0" y="193"/>
                    <a:pt x="0" y="188"/>
                  </a:cubicBezTo>
                  <a:cubicBezTo>
                    <a:pt x="1" y="182"/>
                    <a:pt x="1" y="175"/>
                    <a:pt x="2" y="167"/>
                  </a:cubicBezTo>
                  <a:cubicBezTo>
                    <a:pt x="3" y="149"/>
                    <a:pt x="5" y="125"/>
                    <a:pt x="6" y="98"/>
                  </a:cubicBezTo>
                  <a:cubicBezTo>
                    <a:pt x="7" y="71"/>
                    <a:pt x="8" y="46"/>
                    <a:pt x="8" y="29"/>
                  </a:cubicBezTo>
                  <a:cubicBezTo>
                    <a:pt x="8" y="20"/>
                    <a:pt x="8" y="13"/>
                    <a:pt x="8" y="8"/>
                  </a:cubicBezTo>
                  <a:cubicBezTo>
                    <a:pt x="9" y="3"/>
                    <a:pt x="9" y="0"/>
                    <a:pt x="9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" name="Freeform 198">
              <a:extLst>
                <a:ext uri="{FF2B5EF4-FFF2-40B4-BE49-F238E27FC236}">
                  <a16:creationId xmlns="" xmlns:a16="http://schemas.microsoft.com/office/drawing/2014/main" id="{6DBF1DBE-E24B-4912-A87C-807A08622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317" y="2909888"/>
              <a:ext cx="71438" cy="177800"/>
            </a:xfrm>
            <a:custGeom>
              <a:avLst/>
              <a:gdLst>
                <a:gd name="T0" fmla="*/ 18 w 19"/>
                <a:gd name="T1" fmla="*/ 1 h 47"/>
                <a:gd name="T2" fmla="*/ 8 w 19"/>
                <a:gd name="T3" fmla="*/ 23 h 47"/>
                <a:gd name="T4" fmla="*/ 1 w 19"/>
                <a:gd name="T5" fmla="*/ 47 h 47"/>
                <a:gd name="T6" fmla="*/ 5 w 19"/>
                <a:gd name="T7" fmla="*/ 22 h 47"/>
                <a:gd name="T8" fmla="*/ 18 w 19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7">
                  <a:moveTo>
                    <a:pt x="18" y="1"/>
                  </a:moveTo>
                  <a:cubicBezTo>
                    <a:pt x="19" y="1"/>
                    <a:pt x="12" y="10"/>
                    <a:pt x="8" y="23"/>
                  </a:cubicBezTo>
                  <a:cubicBezTo>
                    <a:pt x="3" y="35"/>
                    <a:pt x="2" y="47"/>
                    <a:pt x="1" y="47"/>
                  </a:cubicBezTo>
                  <a:cubicBezTo>
                    <a:pt x="1" y="47"/>
                    <a:pt x="0" y="35"/>
                    <a:pt x="5" y="22"/>
                  </a:cubicBezTo>
                  <a:cubicBezTo>
                    <a:pt x="10" y="9"/>
                    <a:pt x="18" y="0"/>
                    <a:pt x="18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" name="Freeform 199">
              <a:extLst>
                <a:ext uri="{FF2B5EF4-FFF2-40B4-BE49-F238E27FC236}">
                  <a16:creationId xmlns="" xmlns:a16="http://schemas.microsoft.com/office/drawing/2014/main" id="{4AEFD012-427E-4C71-88A7-ABF32BA48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829" y="2986088"/>
              <a:ext cx="150813" cy="249238"/>
            </a:xfrm>
            <a:custGeom>
              <a:avLst/>
              <a:gdLst>
                <a:gd name="T0" fmla="*/ 40 w 40"/>
                <a:gd name="T1" fmla="*/ 66 h 66"/>
                <a:gd name="T2" fmla="*/ 37 w 40"/>
                <a:gd name="T3" fmla="*/ 55 h 66"/>
                <a:gd name="T4" fmla="*/ 27 w 40"/>
                <a:gd name="T5" fmla="*/ 29 h 66"/>
                <a:gd name="T6" fmla="*/ 9 w 40"/>
                <a:gd name="T7" fmla="*/ 7 h 66"/>
                <a:gd name="T8" fmla="*/ 0 w 40"/>
                <a:gd name="T9" fmla="*/ 0 h 66"/>
                <a:gd name="T10" fmla="*/ 3 w 40"/>
                <a:gd name="T11" fmla="*/ 1 h 66"/>
                <a:gd name="T12" fmla="*/ 10 w 40"/>
                <a:gd name="T13" fmla="*/ 6 h 66"/>
                <a:gd name="T14" fmla="*/ 29 w 40"/>
                <a:gd name="T15" fmla="*/ 28 h 66"/>
                <a:gd name="T16" fmla="*/ 39 w 40"/>
                <a:gd name="T17" fmla="*/ 54 h 66"/>
                <a:gd name="T18" fmla="*/ 40 w 40"/>
                <a:gd name="T19" fmla="*/ 63 h 66"/>
                <a:gd name="T20" fmla="*/ 40 w 40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66">
                  <a:moveTo>
                    <a:pt x="40" y="66"/>
                  </a:moveTo>
                  <a:cubicBezTo>
                    <a:pt x="39" y="66"/>
                    <a:pt x="39" y="62"/>
                    <a:pt x="37" y="55"/>
                  </a:cubicBezTo>
                  <a:cubicBezTo>
                    <a:pt x="36" y="48"/>
                    <a:pt x="32" y="38"/>
                    <a:pt x="27" y="29"/>
                  </a:cubicBezTo>
                  <a:cubicBezTo>
                    <a:pt x="21" y="20"/>
                    <a:pt x="14" y="12"/>
                    <a:pt x="9" y="7"/>
                  </a:cubicBezTo>
                  <a:cubicBezTo>
                    <a:pt x="4" y="3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5" y="2"/>
                    <a:pt x="7" y="4"/>
                    <a:pt x="10" y="6"/>
                  </a:cubicBezTo>
                  <a:cubicBezTo>
                    <a:pt x="16" y="11"/>
                    <a:pt x="23" y="18"/>
                    <a:pt x="29" y="28"/>
                  </a:cubicBezTo>
                  <a:cubicBezTo>
                    <a:pt x="34" y="37"/>
                    <a:pt x="37" y="47"/>
                    <a:pt x="39" y="54"/>
                  </a:cubicBezTo>
                  <a:cubicBezTo>
                    <a:pt x="39" y="58"/>
                    <a:pt x="40" y="61"/>
                    <a:pt x="40" y="63"/>
                  </a:cubicBezTo>
                  <a:cubicBezTo>
                    <a:pt x="40" y="65"/>
                    <a:pt x="40" y="66"/>
                    <a:pt x="40" y="6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" name="Freeform 200">
              <a:extLst>
                <a:ext uri="{FF2B5EF4-FFF2-40B4-BE49-F238E27FC236}">
                  <a16:creationId xmlns="" xmlns:a16="http://schemas.microsoft.com/office/drawing/2014/main" id="{4B795A86-19FA-4FCB-880E-B777FCB69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204" y="3852863"/>
              <a:ext cx="195263" cy="109538"/>
            </a:xfrm>
            <a:custGeom>
              <a:avLst/>
              <a:gdLst>
                <a:gd name="T0" fmla="*/ 52 w 52"/>
                <a:gd name="T1" fmla="*/ 1 h 29"/>
                <a:gd name="T2" fmla="*/ 24 w 52"/>
                <a:gd name="T3" fmla="*/ 12 h 29"/>
                <a:gd name="T4" fmla="*/ 0 w 52"/>
                <a:gd name="T5" fmla="*/ 29 h 29"/>
                <a:gd name="T6" fmla="*/ 6 w 52"/>
                <a:gd name="T7" fmla="*/ 22 h 29"/>
                <a:gd name="T8" fmla="*/ 23 w 52"/>
                <a:gd name="T9" fmla="*/ 10 h 29"/>
                <a:gd name="T10" fmla="*/ 43 w 52"/>
                <a:gd name="T11" fmla="*/ 2 h 29"/>
                <a:gd name="T12" fmla="*/ 52 w 52"/>
                <a:gd name="T1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9">
                  <a:moveTo>
                    <a:pt x="52" y="1"/>
                  </a:moveTo>
                  <a:cubicBezTo>
                    <a:pt x="52" y="1"/>
                    <a:pt x="39" y="4"/>
                    <a:pt x="24" y="12"/>
                  </a:cubicBezTo>
                  <a:cubicBezTo>
                    <a:pt x="10" y="20"/>
                    <a:pt x="1" y="29"/>
                    <a:pt x="0" y="29"/>
                  </a:cubicBezTo>
                  <a:cubicBezTo>
                    <a:pt x="0" y="29"/>
                    <a:pt x="2" y="26"/>
                    <a:pt x="6" y="22"/>
                  </a:cubicBezTo>
                  <a:cubicBezTo>
                    <a:pt x="10" y="19"/>
                    <a:pt x="16" y="14"/>
                    <a:pt x="23" y="10"/>
                  </a:cubicBezTo>
                  <a:cubicBezTo>
                    <a:pt x="31" y="6"/>
                    <a:pt x="38" y="4"/>
                    <a:pt x="43" y="2"/>
                  </a:cubicBezTo>
                  <a:cubicBezTo>
                    <a:pt x="48" y="1"/>
                    <a:pt x="52" y="0"/>
                    <a:pt x="52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" name="Freeform 201">
              <a:extLst>
                <a:ext uri="{FF2B5EF4-FFF2-40B4-BE49-F238E27FC236}">
                  <a16:creationId xmlns="" xmlns:a16="http://schemas.microsoft.com/office/drawing/2014/main" id="{F1AA8DAC-D8A9-496E-9320-5E155D8D0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229" y="3378200"/>
              <a:ext cx="263525" cy="468313"/>
            </a:xfrm>
            <a:custGeom>
              <a:avLst/>
              <a:gdLst>
                <a:gd name="T0" fmla="*/ 70 w 70"/>
                <a:gd name="T1" fmla="*/ 0 h 124"/>
                <a:gd name="T2" fmla="*/ 68 w 70"/>
                <a:gd name="T3" fmla="*/ 5 h 124"/>
                <a:gd name="T4" fmla="*/ 61 w 70"/>
                <a:gd name="T5" fmla="*/ 19 h 124"/>
                <a:gd name="T6" fmla="*/ 37 w 70"/>
                <a:gd name="T7" fmla="*/ 63 h 124"/>
                <a:gd name="T8" fmla="*/ 11 w 70"/>
                <a:gd name="T9" fmla="*/ 107 h 124"/>
                <a:gd name="T10" fmla="*/ 3 w 70"/>
                <a:gd name="T11" fmla="*/ 120 h 124"/>
                <a:gd name="T12" fmla="*/ 0 w 70"/>
                <a:gd name="T13" fmla="*/ 124 h 124"/>
                <a:gd name="T14" fmla="*/ 2 w 70"/>
                <a:gd name="T15" fmla="*/ 119 h 124"/>
                <a:gd name="T16" fmla="*/ 10 w 70"/>
                <a:gd name="T17" fmla="*/ 106 h 124"/>
                <a:gd name="T18" fmla="*/ 36 w 70"/>
                <a:gd name="T19" fmla="*/ 62 h 124"/>
                <a:gd name="T20" fmla="*/ 60 w 70"/>
                <a:gd name="T21" fmla="*/ 18 h 124"/>
                <a:gd name="T22" fmla="*/ 67 w 70"/>
                <a:gd name="T23" fmla="*/ 5 h 124"/>
                <a:gd name="T24" fmla="*/ 70 w 70"/>
                <a:gd name="T2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24">
                  <a:moveTo>
                    <a:pt x="70" y="0"/>
                  </a:moveTo>
                  <a:cubicBezTo>
                    <a:pt x="70" y="0"/>
                    <a:pt x="69" y="2"/>
                    <a:pt x="68" y="5"/>
                  </a:cubicBezTo>
                  <a:cubicBezTo>
                    <a:pt x="66" y="8"/>
                    <a:pt x="64" y="13"/>
                    <a:pt x="61" y="19"/>
                  </a:cubicBezTo>
                  <a:cubicBezTo>
                    <a:pt x="55" y="30"/>
                    <a:pt x="47" y="46"/>
                    <a:pt x="37" y="63"/>
                  </a:cubicBezTo>
                  <a:cubicBezTo>
                    <a:pt x="28" y="81"/>
                    <a:pt x="18" y="96"/>
                    <a:pt x="11" y="107"/>
                  </a:cubicBezTo>
                  <a:cubicBezTo>
                    <a:pt x="8" y="112"/>
                    <a:pt x="5" y="117"/>
                    <a:pt x="3" y="120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0" y="124"/>
                    <a:pt x="1" y="122"/>
                    <a:pt x="2" y="119"/>
                  </a:cubicBezTo>
                  <a:cubicBezTo>
                    <a:pt x="4" y="116"/>
                    <a:pt x="7" y="111"/>
                    <a:pt x="10" y="106"/>
                  </a:cubicBezTo>
                  <a:cubicBezTo>
                    <a:pt x="17" y="95"/>
                    <a:pt x="26" y="80"/>
                    <a:pt x="36" y="62"/>
                  </a:cubicBezTo>
                  <a:cubicBezTo>
                    <a:pt x="45" y="45"/>
                    <a:pt x="54" y="30"/>
                    <a:pt x="60" y="18"/>
                  </a:cubicBezTo>
                  <a:cubicBezTo>
                    <a:pt x="63" y="13"/>
                    <a:pt x="65" y="8"/>
                    <a:pt x="67" y="5"/>
                  </a:cubicBezTo>
                  <a:cubicBezTo>
                    <a:pt x="69" y="1"/>
                    <a:pt x="70" y="0"/>
                    <a:pt x="70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" name="Freeform 202">
              <a:extLst>
                <a:ext uri="{FF2B5EF4-FFF2-40B4-BE49-F238E27FC236}">
                  <a16:creationId xmlns="" xmlns:a16="http://schemas.microsoft.com/office/drawing/2014/main" id="{B58B4168-C4BA-4153-82C2-A9577A44B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204" y="3819525"/>
              <a:ext cx="769938" cy="565150"/>
            </a:xfrm>
            <a:custGeom>
              <a:avLst/>
              <a:gdLst>
                <a:gd name="T0" fmla="*/ 0 w 204"/>
                <a:gd name="T1" fmla="*/ 150 h 150"/>
                <a:gd name="T2" fmla="*/ 1 w 204"/>
                <a:gd name="T3" fmla="*/ 150 h 150"/>
                <a:gd name="T4" fmla="*/ 4 w 204"/>
                <a:gd name="T5" fmla="*/ 149 h 150"/>
                <a:gd name="T6" fmla="*/ 14 w 204"/>
                <a:gd name="T7" fmla="*/ 146 h 150"/>
                <a:gd name="T8" fmla="*/ 54 w 204"/>
                <a:gd name="T9" fmla="*/ 135 h 150"/>
                <a:gd name="T10" fmla="*/ 187 w 204"/>
                <a:gd name="T11" fmla="*/ 98 h 150"/>
                <a:gd name="T12" fmla="*/ 186 w 204"/>
                <a:gd name="T13" fmla="*/ 99 h 150"/>
                <a:gd name="T14" fmla="*/ 191 w 204"/>
                <a:gd name="T15" fmla="*/ 70 h 150"/>
                <a:gd name="T16" fmla="*/ 202 w 204"/>
                <a:gd name="T17" fmla="*/ 2 h 150"/>
                <a:gd name="T18" fmla="*/ 203 w 204"/>
                <a:gd name="T19" fmla="*/ 4 h 150"/>
                <a:gd name="T20" fmla="*/ 92 w 204"/>
                <a:gd name="T21" fmla="*/ 8 h 150"/>
                <a:gd name="T22" fmla="*/ 60 w 204"/>
                <a:gd name="T23" fmla="*/ 10 h 150"/>
                <a:gd name="T24" fmla="*/ 52 w 204"/>
                <a:gd name="T25" fmla="*/ 11 h 150"/>
                <a:gd name="T26" fmla="*/ 50 w 204"/>
                <a:gd name="T27" fmla="*/ 11 h 150"/>
                <a:gd name="T28" fmla="*/ 49 w 204"/>
                <a:gd name="T29" fmla="*/ 11 h 150"/>
                <a:gd name="T30" fmla="*/ 50 w 204"/>
                <a:gd name="T31" fmla="*/ 11 h 150"/>
                <a:gd name="T32" fmla="*/ 52 w 204"/>
                <a:gd name="T33" fmla="*/ 11 h 150"/>
                <a:gd name="T34" fmla="*/ 60 w 204"/>
                <a:gd name="T35" fmla="*/ 10 h 150"/>
                <a:gd name="T36" fmla="*/ 92 w 204"/>
                <a:gd name="T37" fmla="*/ 6 h 150"/>
                <a:gd name="T38" fmla="*/ 203 w 204"/>
                <a:gd name="T39" fmla="*/ 2 h 150"/>
                <a:gd name="T40" fmla="*/ 204 w 204"/>
                <a:gd name="T41" fmla="*/ 2 h 150"/>
                <a:gd name="T42" fmla="*/ 204 w 204"/>
                <a:gd name="T43" fmla="*/ 3 h 150"/>
                <a:gd name="T44" fmla="*/ 193 w 204"/>
                <a:gd name="T45" fmla="*/ 70 h 150"/>
                <a:gd name="T46" fmla="*/ 188 w 204"/>
                <a:gd name="T47" fmla="*/ 99 h 150"/>
                <a:gd name="T48" fmla="*/ 188 w 204"/>
                <a:gd name="T49" fmla="*/ 100 h 150"/>
                <a:gd name="T50" fmla="*/ 187 w 204"/>
                <a:gd name="T51" fmla="*/ 100 h 150"/>
                <a:gd name="T52" fmla="*/ 54 w 204"/>
                <a:gd name="T53" fmla="*/ 136 h 150"/>
                <a:gd name="T54" fmla="*/ 15 w 204"/>
                <a:gd name="T55" fmla="*/ 147 h 150"/>
                <a:gd name="T56" fmla="*/ 4 w 204"/>
                <a:gd name="T57" fmla="*/ 149 h 150"/>
                <a:gd name="T58" fmla="*/ 1 w 204"/>
                <a:gd name="T59" fmla="*/ 150 h 150"/>
                <a:gd name="T60" fmla="*/ 0 w 204"/>
                <a:gd name="T6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4" h="150">
                  <a:moveTo>
                    <a:pt x="0" y="150"/>
                  </a:moveTo>
                  <a:cubicBezTo>
                    <a:pt x="0" y="150"/>
                    <a:pt x="0" y="150"/>
                    <a:pt x="1" y="150"/>
                  </a:cubicBezTo>
                  <a:cubicBezTo>
                    <a:pt x="2" y="150"/>
                    <a:pt x="3" y="149"/>
                    <a:pt x="4" y="149"/>
                  </a:cubicBezTo>
                  <a:cubicBezTo>
                    <a:pt x="6" y="148"/>
                    <a:pt x="10" y="147"/>
                    <a:pt x="14" y="146"/>
                  </a:cubicBezTo>
                  <a:cubicBezTo>
                    <a:pt x="24" y="143"/>
                    <a:pt x="37" y="140"/>
                    <a:pt x="54" y="135"/>
                  </a:cubicBezTo>
                  <a:cubicBezTo>
                    <a:pt x="87" y="126"/>
                    <a:pt x="134" y="113"/>
                    <a:pt x="187" y="98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8" y="90"/>
                    <a:pt x="189" y="80"/>
                    <a:pt x="191" y="70"/>
                  </a:cubicBezTo>
                  <a:cubicBezTo>
                    <a:pt x="195" y="46"/>
                    <a:pt x="199" y="23"/>
                    <a:pt x="202" y="2"/>
                  </a:cubicBezTo>
                  <a:cubicBezTo>
                    <a:pt x="203" y="4"/>
                    <a:pt x="203" y="4"/>
                    <a:pt x="203" y="4"/>
                  </a:cubicBezTo>
                  <a:cubicBezTo>
                    <a:pt x="158" y="2"/>
                    <a:pt x="120" y="5"/>
                    <a:pt x="92" y="8"/>
                  </a:cubicBezTo>
                  <a:cubicBezTo>
                    <a:pt x="79" y="9"/>
                    <a:pt x="68" y="10"/>
                    <a:pt x="60" y="10"/>
                  </a:cubicBezTo>
                  <a:cubicBezTo>
                    <a:pt x="57" y="11"/>
                    <a:pt x="54" y="11"/>
                    <a:pt x="52" y="11"/>
                  </a:cubicBezTo>
                  <a:cubicBezTo>
                    <a:pt x="51" y="11"/>
                    <a:pt x="50" y="11"/>
                    <a:pt x="50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50" y="11"/>
                  </a:cubicBezTo>
                  <a:cubicBezTo>
                    <a:pt x="50" y="11"/>
                    <a:pt x="51" y="11"/>
                    <a:pt x="52" y="11"/>
                  </a:cubicBezTo>
                  <a:cubicBezTo>
                    <a:pt x="54" y="10"/>
                    <a:pt x="57" y="10"/>
                    <a:pt x="60" y="10"/>
                  </a:cubicBezTo>
                  <a:cubicBezTo>
                    <a:pt x="68" y="9"/>
                    <a:pt x="79" y="8"/>
                    <a:pt x="92" y="6"/>
                  </a:cubicBezTo>
                  <a:cubicBezTo>
                    <a:pt x="119" y="4"/>
                    <a:pt x="158" y="0"/>
                    <a:pt x="203" y="2"/>
                  </a:cubicBezTo>
                  <a:cubicBezTo>
                    <a:pt x="204" y="2"/>
                    <a:pt x="204" y="2"/>
                    <a:pt x="204" y="2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200" y="24"/>
                    <a:pt x="197" y="47"/>
                    <a:pt x="193" y="70"/>
                  </a:cubicBezTo>
                  <a:cubicBezTo>
                    <a:pt x="191" y="80"/>
                    <a:pt x="190" y="90"/>
                    <a:pt x="188" y="99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35" y="114"/>
                    <a:pt x="88" y="127"/>
                    <a:pt x="54" y="136"/>
                  </a:cubicBezTo>
                  <a:cubicBezTo>
                    <a:pt x="37" y="141"/>
                    <a:pt x="24" y="144"/>
                    <a:pt x="15" y="147"/>
                  </a:cubicBezTo>
                  <a:cubicBezTo>
                    <a:pt x="10" y="148"/>
                    <a:pt x="6" y="149"/>
                    <a:pt x="4" y="149"/>
                  </a:cubicBezTo>
                  <a:cubicBezTo>
                    <a:pt x="3" y="150"/>
                    <a:pt x="2" y="150"/>
                    <a:pt x="1" y="150"/>
                  </a:cubicBezTo>
                  <a:cubicBezTo>
                    <a:pt x="0" y="150"/>
                    <a:pt x="0" y="150"/>
                    <a:pt x="0" y="15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" name="Freeform 203">
              <a:extLst>
                <a:ext uri="{FF2B5EF4-FFF2-40B4-BE49-F238E27FC236}">
                  <a16:creationId xmlns="" xmlns:a16="http://schemas.microsoft.com/office/drawing/2014/main" id="{D912E94F-D196-4E3A-8494-4815E3931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842" y="5030788"/>
              <a:ext cx="874713" cy="361950"/>
            </a:xfrm>
            <a:custGeom>
              <a:avLst/>
              <a:gdLst>
                <a:gd name="T0" fmla="*/ 40 w 232"/>
                <a:gd name="T1" fmla="*/ 0 h 96"/>
                <a:gd name="T2" fmla="*/ 221 w 232"/>
                <a:gd name="T3" fmla="*/ 51 h 96"/>
                <a:gd name="T4" fmla="*/ 214 w 232"/>
                <a:gd name="T5" fmla="*/ 92 h 96"/>
                <a:gd name="T6" fmla="*/ 149 w 232"/>
                <a:gd name="T7" fmla="*/ 94 h 96"/>
                <a:gd name="T8" fmla="*/ 64 w 232"/>
                <a:gd name="T9" fmla="*/ 96 h 96"/>
                <a:gd name="T10" fmla="*/ 0 w 232"/>
                <a:gd name="T11" fmla="*/ 76 h 96"/>
                <a:gd name="T12" fmla="*/ 40 w 232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96">
                  <a:moveTo>
                    <a:pt x="40" y="0"/>
                  </a:moveTo>
                  <a:cubicBezTo>
                    <a:pt x="40" y="0"/>
                    <a:pt x="214" y="48"/>
                    <a:pt x="221" y="51"/>
                  </a:cubicBezTo>
                  <a:cubicBezTo>
                    <a:pt x="232" y="54"/>
                    <a:pt x="230" y="93"/>
                    <a:pt x="214" y="92"/>
                  </a:cubicBezTo>
                  <a:cubicBezTo>
                    <a:pt x="210" y="92"/>
                    <a:pt x="181" y="93"/>
                    <a:pt x="149" y="94"/>
                  </a:cubicBezTo>
                  <a:cubicBezTo>
                    <a:pt x="112" y="95"/>
                    <a:pt x="72" y="96"/>
                    <a:pt x="64" y="96"/>
                  </a:cubicBezTo>
                  <a:cubicBezTo>
                    <a:pt x="48" y="95"/>
                    <a:pt x="0" y="76"/>
                    <a:pt x="0" y="76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FF4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" name="Freeform 204">
              <a:extLst>
                <a:ext uri="{FF2B5EF4-FFF2-40B4-BE49-F238E27FC236}">
                  <a16:creationId xmlns="" xmlns:a16="http://schemas.microsoft.com/office/drawing/2014/main" id="{D79D77F5-D421-42DD-87B7-A31735C22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117" y="5146675"/>
              <a:ext cx="79375" cy="136525"/>
            </a:xfrm>
            <a:custGeom>
              <a:avLst/>
              <a:gdLst>
                <a:gd name="T0" fmla="*/ 1 w 21"/>
                <a:gd name="T1" fmla="*/ 35 h 36"/>
                <a:gd name="T2" fmla="*/ 8 w 21"/>
                <a:gd name="T3" fmla="*/ 17 h 36"/>
                <a:gd name="T4" fmla="*/ 21 w 21"/>
                <a:gd name="T5" fmla="*/ 1 h 36"/>
                <a:gd name="T6" fmla="*/ 6 w 21"/>
                <a:gd name="T7" fmla="*/ 15 h 36"/>
                <a:gd name="T8" fmla="*/ 1 w 21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1" y="35"/>
                  </a:moveTo>
                  <a:cubicBezTo>
                    <a:pt x="2" y="36"/>
                    <a:pt x="3" y="26"/>
                    <a:pt x="8" y="17"/>
                  </a:cubicBezTo>
                  <a:cubicBezTo>
                    <a:pt x="14" y="7"/>
                    <a:pt x="21" y="1"/>
                    <a:pt x="21" y="1"/>
                  </a:cubicBezTo>
                  <a:cubicBezTo>
                    <a:pt x="20" y="0"/>
                    <a:pt x="12" y="5"/>
                    <a:pt x="6" y="15"/>
                  </a:cubicBezTo>
                  <a:cubicBezTo>
                    <a:pt x="0" y="26"/>
                    <a:pt x="0" y="36"/>
                    <a:pt x="1" y="35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" name="Freeform 205">
              <a:extLst>
                <a:ext uri="{FF2B5EF4-FFF2-40B4-BE49-F238E27FC236}">
                  <a16:creationId xmlns="" xmlns:a16="http://schemas.microsoft.com/office/drawing/2014/main" id="{0FCB029D-BEF4-40AC-A5C6-4B0CD5A04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854" y="5121275"/>
              <a:ext cx="68263" cy="127000"/>
            </a:xfrm>
            <a:custGeom>
              <a:avLst/>
              <a:gdLst>
                <a:gd name="T0" fmla="*/ 1 w 18"/>
                <a:gd name="T1" fmla="*/ 34 h 34"/>
                <a:gd name="T2" fmla="*/ 8 w 18"/>
                <a:gd name="T3" fmla="*/ 17 h 34"/>
                <a:gd name="T4" fmla="*/ 17 w 18"/>
                <a:gd name="T5" fmla="*/ 1 h 34"/>
                <a:gd name="T6" fmla="*/ 5 w 18"/>
                <a:gd name="T7" fmla="*/ 16 h 34"/>
                <a:gd name="T8" fmla="*/ 1 w 1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4">
                  <a:moveTo>
                    <a:pt x="1" y="34"/>
                  </a:moveTo>
                  <a:cubicBezTo>
                    <a:pt x="1" y="34"/>
                    <a:pt x="3" y="26"/>
                    <a:pt x="8" y="17"/>
                  </a:cubicBezTo>
                  <a:cubicBezTo>
                    <a:pt x="12" y="8"/>
                    <a:pt x="18" y="2"/>
                    <a:pt x="17" y="1"/>
                  </a:cubicBezTo>
                  <a:cubicBezTo>
                    <a:pt x="17" y="0"/>
                    <a:pt x="10" y="6"/>
                    <a:pt x="5" y="16"/>
                  </a:cubicBezTo>
                  <a:cubicBezTo>
                    <a:pt x="0" y="25"/>
                    <a:pt x="0" y="34"/>
                    <a:pt x="1" y="34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" name="Freeform 206">
              <a:extLst>
                <a:ext uri="{FF2B5EF4-FFF2-40B4-BE49-F238E27FC236}">
                  <a16:creationId xmlns="" xmlns:a16="http://schemas.microsoft.com/office/drawing/2014/main" id="{621D3E55-FDE4-47A4-A5FF-553CE6F5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417" y="5097463"/>
              <a:ext cx="65088" cy="136525"/>
            </a:xfrm>
            <a:custGeom>
              <a:avLst/>
              <a:gdLst>
                <a:gd name="T0" fmla="*/ 2 w 17"/>
                <a:gd name="T1" fmla="*/ 36 h 36"/>
                <a:gd name="T2" fmla="*/ 7 w 17"/>
                <a:gd name="T3" fmla="*/ 17 h 36"/>
                <a:gd name="T4" fmla="*/ 16 w 17"/>
                <a:gd name="T5" fmla="*/ 1 h 36"/>
                <a:gd name="T6" fmla="*/ 4 w 17"/>
                <a:gd name="T7" fmla="*/ 16 h 36"/>
                <a:gd name="T8" fmla="*/ 2 w 1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">
                  <a:moveTo>
                    <a:pt x="2" y="36"/>
                  </a:moveTo>
                  <a:cubicBezTo>
                    <a:pt x="3" y="36"/>
                    <a:pt x="3" y="27"/>
                    <a:pt x="7" y="17"/>
                  </a:cubicBezTo>
                  <a:cubicBezTo>
                    <a:pt x="10" y="7"/>
                    <a:pt x="17" y="2"/>
                    <a:pt x="16" y="1"/>
                  </a:cubicBezTo>
                  <a:cubicBezTo>
                    <a:pt x="16" y="0"/>
                    <a:pt x="8" y="6"/>
                    <a:pt x="4" y="16"/>
                  </a:cubicBezTo>
                  <a:cubicBezTo>
                    <a:pt x="0" y="27"/>
                    <a:pt x="2" y="36"/>
                    <a:pt x="2" y="3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" name="Freeform 207">
              <a:extLst>
                <a:ext uri="{FF2B5EF4-FFF2-40B4-BE49-F238E27FC236}">
                  <a16:creationId xmlns="" xmlns:a16="http://schemas.microsoft.com/office/drawing/2014/main" id="{7B9C8A92-C812-4F25-9C54-7243199B0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254" y="4992688"/>
              <a:ext cx="57150" cy="165100"/>
            </a:xfrm>
            <a:custGeom>
              <a:avLst/>
              <a:gdLst>
                <a:gd name="T0" fmla="*/ 14 w 15"/>
                <a:gd name="T1" fmla="*/ 41 h 44"/>
                <a:gd name="T2" fmla="*/ 15 w 15"/>
                <a:gd name="T3" fmla="*/ 28 h 44"/>
                <a:gd name="T4" fmla="*/ 14 w 15"/>
                <a:gd name="T5" fmla="*/ 14 h 44"/>
                <a:gd name="T6" fmla="*/ 11 w 15"/>
                <a:gd name="T7" fmla="*/ 6 h 44"/>
                <a:gd name="T8" fmla="*/ 8 w 15"/>
                <a:gd name="T9" fmla="*/ 2 h 44"/>
                <a:gd name="T10" fmla="*/ 2 w 15"/>
                <a:gd name="T11" fmla="*/ 2 h 44"/>
                <a:gd name="T12" fmla="*/ 0 w 15"/>
                <a:gd name="T13" fmla="*/ 7 h 44"/>
                <a:gd name="T14" fmla="*/ 0 w 15"/>
                <a:gd name="T15" fmla="*/ 11 h 44"/>
                <a:gd name="T16" fmla="*/ 1 w 15"/>
                <a:gd name="T17" fmla="*/ 20 h 44"/>
                <a:gd name="T18" fmla="*/ 6 w 15"/>
                <a:gd name="T19" fmla="*/ 33 h 44"/>
                <a:gd name="T20" fmla="*/ 14 w 15"/>
                <a:gd name="T21" fmla="*/ 44 h 44"/>
                <a:gd name="T22" fmla="*/ 8 w 15"/>
                <a:gd name="T23" fmla="*/ 32 h 44"/>
                <a:gd name="T24" fmla="*/ 3 w 15"/>
                <a:gd name="T25" fmla="*/ 19 h 44"/>
                <a:gd name="T26" fmla="*/ 3 w 15"/>
                <a:gd name="T27" fmla="*/ 11 h 44"/>
                <a:gd name="T28" fmla="*/ 4 w 15"/>
                <a:gd name="T29" fmla="*/ 4 h 44"/>
                <a:gd name="T30" fmla="*/ 7 w 15"/>
                <a:gd name="T31" fmla="*/ 4 h 44"/>
                <a:gd name="T32" fmla="*/ 8 w 15"/>
                <a:gd name="T33" fmla="*/ 7 h 44"/>
                <a:gd name="T34" fmla="*/ 11 w 15"/>
                <a:gd name="T35" fmla="*/ 15 h 44"/>
                <a:gd name="T36" fmla="*/ 13 w 15"/>
                <a:gd name="T37" fmla="*/ 28 h 44"/>
                <a:gd name="T38" fmla="*/ 14 w 15"/>
                <a:gd name="T3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4">
                  <a:moveTo>
                    <a:pt x="14" y="41"/>
                  </a:moveTo>
                  <a:cubicBezTo>
                    <a:pt x="14" y="41"/>
                    <a:pt x="15" y="36"/>
                    <a:pt x="15" y="28"/>
                  </a:cubicBezTo>
                  <a:cubicBezTo>
                    <a:pt x="15" y="24"/>
                    <a:pt x="15" y="19"/>
                    <a:pt x="14" y="14"/>
                  </a:cubicBezTo>
                  <a:cubicBezTo>
                    <a:pt x="13" y="11"/>
                    <a:pt x="12" y="9"/>
                    <a:pt x="11" y="6"/>
                  </a:cubicBezTo>
                  <a:cubicBezTo>
                    <a:pt x="11" y="4"/>
                    <a:pt x="10" y="3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4"/>
                    <a:pt x="0" y="17"/>
                    <a:pt x="1" y="20"/>
                  </a:cubicBezTo>
                  <a:cubicBezTo>
                    <a:pt x="2" y="25"/>
                    <a:pt x="4" y="30"/>
                    <a:pt x="6" y="33"/>
                  </a:cubicBezTo>
                  <a:cubicBezTo>
                    <a:pt x="10" y="40"/>
                    <a:pt x="14" y="44"/>
                    <a:pt x="14" y="44"/>
                  </a:cubicBezTo>
                  <a:cubicBezTo>
                    <a:pt x="14" y="43"/>
                    <a:pt x="12" y="39"/>
                    <a:pt x="8" y="32"/>
                  </a:cubicBezTo>
                  <a:cubicBezTo>
                    <a:pt x="6" y="29"/>
                    <a:pt x="5" y="24"/>
                    <a:pt x="3" y="19"/>
                  </a:cubicBezTo>
                  <a:cubicBezTo>
                    <a:pt x="3" y="17"/>
                    <a:pt x="3" y="14"/>
                    <a:pt x="3" y="11"/>
                  </a:cubicBezTo>
                  <a:cubicBezTo>
                    <a:pt x="3" y="9"/>
                    <a:pt x="3" y="5"/>
                    <a:pt x="4" y="4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8" y="6"/>
                    <a:pt x="8" y="7"/>
                  </a:cubicBezTo>
                  <a:cubicBezTo>
                    <a:pt x="10" y="10"/>
                    <a:pt x="10" y="12"/>
                    <a:pt x="11" y="15"/>
                  </a:cubicBezTo>
                  <a:cubicBezTo>
                    <a:pt x="12" y="20"/>
                    <a:pt x="13" y="24"/>
                    <a:pt x="13" y="28"/>
                  </a:cubicBezTo>
                  <a:cubicBezTo>
                    <a:pt x="14" y="36"/>
                    <a:pt x="13" y="41"/>
                    <a:pt x="14" y="4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" name="Freeform 208">
              <a:extLst>
                <a:ext uri="{FF2B5EF4-FFF2-40B4-BE49-F238E27FC236}">
                  <a16:creationId xmlns="" xmlns:a16="http://schemas.microsoft.com/office/drawing/2014/main" id="{0E1615F5-EB1F-4ECE-90B7-688290CA0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704" y="5135563"/>
              <a:ext cx="131763" cy="71438"/>
            </a:xfrm>
            <a:custGeom>
              <a:avLst/>
              <a:gdLst>
                <a:gd name="T0" fmla="*/ 35 w 35"/>
                <a:gd name="T1" fmla="*/ 1 h 19"/>
                <a:gd name="T2" fmla="*/ 24 w 35"/>
                <a:gd name="T3" fmla="*/ 0 h 19"/>
                <a:gd name="T4" fmla="*/ 12 w 35"/>
                <a:gd name="T5" fmla="*/ 1 h 19"/>
                <a:gd name="T6" fmla="*/ 5 w 35"/>
                <a:gd name="T7" fmla="*/ 4 h 19"/>
                <a:gd name="T8" fmla="*/ 1 w 35"/>
                <a:gd name="T9" fmla="*/ 12 h 19"/>
                <a:gd name="T10" fmla="*/ 7 w 35"/>
                <a:gd name="T11" fmla="*/ 18 h 19"/>
                <a:gd name="T12" fmla="*/ 15 w 35"/>
                <a:gd name="T13" fmla="*/ 18 h 19"/>
                <a:gd name="T14" fmla="*/ 26 w 35"/>
                <a:gd name="T15" fmla="*/ 12 h 19"/>
                <a:gd name="T16" fmla="*/ 34 w 35"/>
                <a:gd name="T17" fmla="*/ 4 h 19"/>
                <a:gd name="T18" fmla="*/ 25 w 35"/>
                <a:gd name="T19" fmla="*/ 11 h 19"/>
                <a:gd name="T20" fmla="*/ 14 w 35"/>
                <a:gd name="T21" fmla="*/ 15 h 19"/>
                <a:gd name="T22" fmla="*/ 8 w 35"/>
                <a:gd name="T23" fmla="*/ 15 h 19"/>
                <a:gd name="T24" fmla="*/ 4 w 35"/>
                <a:gd name="T25" fmla="*/ 11 h 19"/>
                <a:gd name="T26" fmla="*/ 6 w 35"/>
                <a:gd name="T27" fmla="*/ 6 h 19"/>
                <a:gd name="T28" fmla="*/ 12 w 35"/>
                <a:gd name="T29" fmla="*/ 4 h 19"/>
                <a:gd name="T30" fmla="*/ 24 w 35"/>
                <a:gd name="T31" fmla="*/ 2 h 19"/>
                <a:gd name="T32" fmla="*/ 32 w 35"/>
                <a:gd name="T33" fmla="*/ 1 h 19"/>
                <a:gd name="T34" fmla="*/ 35 w 35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9">
                  <a:moveTo>
                    <a:pt x="35" y="1"/>
                  </a:moveTo>
                  <a:cubicBezTo>
                    <a:pt x="35" y="1"/>
                    <a:pt x="31" y="0"/>
                    <a:pt x="24" y="0"/>
                  </a:cubicBezTo>
                  <a:cubicBezTo>
                    <a:pt x="21" y="0"/>
                    <a:pt x="16" y="0"/>
                    <a:pt x="12" y="1"/>
                  </a:cubicBezTo>
                  <a:cubicBezTo>
                    <a:pt x="10" y="2"/>
                    <a:pt x="7" y="2"/>
                    <a:pt x="5" y="4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1" y="15"/>
                    <a:pt x="4" y="17"/>
                    <a:pt x="7" y="18"/>
                  </a:cubicBezTo>
                  <a:cubicBezTo>
                    <a:pt x="10" y="19"/>
                    <a:pt x="12" y="18"/>
                    <a:pt x="15" y="18"/>
                  </a:cubicBezTo>
                  <a:cubicBezTo>
                    <a:pt x="20" y="17"/>
                    <a:pt x="23" y="14"/>
                    <a:pt x="26" y="12"/>
                  </a:cubicBezTo>
                  <a:cubicBezTo>
                    <a:pt x="32" y="8"/>
                    <a:pt x="34" y="5"/>
                    <a:pt x="34" y="4"/>
                  </a:cubicBezTo>
                  <a:cubicBezTo>
                    <a:pt x="34" y="4"/>
                    <a:pt x="31" y="7"/>
                    <a:pt x="25" y="11"/>
                  </a:cubicBezTo>
                  <a:cubicBezTo>
                    <a:pt x="22" y="12"/>
                    <a:pt x="19" y="14"/>
                    <a:pt x="14" y="15"/>
                  </a:cubicBezTo>
                  <a:cubicBezTo>
                    <a:pt x="12" y="16"/>
                    <a:pt x="10" y="16"/>
                    <a:pt x="8" y="15"/>
                  </a:cubicBezTo>
                  <a:cubicBezTo>
                    <a:pt x="6" y="15"/>
                    <a:pt x="4" y="13"/>
                    <a:pt x="4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5"/>
                    <a:pt x="10" y="4"/>
                    <a:pt x="12" y="4"/>
                  </a:cubicBezTo>
                  <a:cubicBezTo>
                    <a:pt x="17" y="2"/>
                    <a:pt x="21" y="2"/>
                    <a:pt x="24" y="2"/>
                  </a:cubicBezTo>
                  <a:cubicBezTo>
                    <a:pt x="28" y="1"/>
                    <a:pt x="30" y="1"/>
                    <a:pt x="32" y="1"/>
                  </a:cubicBezTo>
                  <a:cubicBezTo>
                    <a:pt x="34" y="2"/>
                    <a:pt x="35" y="2"/>
                    <a:pt x="35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" name="Freeform 209">
              <a:extLst>
                <a:ext uri="{FF2B5EF4-FFF2-40B4-BE49-F238E27FC236}">
                  <a16:creationId xmlns="" xmlns:a16="http://schemas.microsoft.com/office/drawing/2014/main" id="{DAE482A2-569F-4BBD-9F4E-8E5A8C353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604" y="5173663"/>
              <a:ext cx="60325" cy="117475"/>
            </a:xfrm>
            <a:custGeom>
              <a:avLst/>
              <a:gdLst>
                <a:gd name="T0" fmla="*/ 3 w 16"/>
                <a:gd name="T1" fmla="*/ 30 h 31"/>
                <a:gd name="T2" fmla="*/ 7 w 16"/>
                <a:gd name="T3" fmla="*/ 15 h 31"/>
                <a:gd name="T4" fmla="*/ 15 w 16"/>
                <a:gd name="T5" fmla="*/ 1 h 31"/>
                <a:gd name="T6" fmla="*/ 4 w 16"/>
                <a:gd name="T7" fmla="*/ 13 h 31"/>
                <a:gd name="T8" fmla="*/ 3 w 16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3" y="30"/>
                  </a:moveTo>
                  <a:cubicBezTo>
                    <a:pt x="4" y="30"/>
                    <a:pt x="4" y="23"/>
                    <a:pt x="7" y="15"/>
                  </a:cubicBezTo>
                  <a:cubicBezTo>
                    <a:pt x="10" y="6"/>
                    <a:pt x="16" y="2"/>
                    <a:pt x="15" y="1"/>
                  </a:cubicBezTo>
                  <a:cubicBezTo>
                    <a:pt x="15" y="0"/>
                    <a:pt x="8" y="4"/>
                    <a:pt x="4" y="13"/>
                  </a:cubicBezTo>
                  <a:cubicBezTo>
                    <a:pt x="0" y="23"/>
                    <a:pt x="3" y="31"/>
                    <a:pt x="3" y="3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" name="Freeform 210">
              <a:extLst>
                <a:ext uri="{FF2B5EF4-FFF2-40B4-BE49-F238E27FC236}">
                  <a16:creationId xmlns="" xmlns:a16="http://schemas.microsoft.com/office/drawing/2014/main" id="{63BACF18-64EF-4CCC-8A85-544A19F8C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104" y="5316538"/>
              <a:ext cx="704850" cy="60325"/>
            </a:xfrm>
            <a:custGeom>
              <a:avLst/>
              <a:gdLst>
                <a:gd name="T0" fmla="*/ 0 w 187"/>
                <a:gd name="T1" fmla="*/ 0 h 16"/>
                <a:gd name="T2" fmla="*/ 7 w 187"/>
                <a:gd name="T3" fmla="*/ 4 h 16"/>
                <a:gd name="T4" fmla="*/ 26 w 187"/>
                <a:gd name="T5" fmla="*/ 10 h 16"/>
                <a:gd name="T6" fmla="*/ 93 w 187"/>
                <a:gd name="T7" fmla="*/ 16 h 16"/>
                <a:gd name="T8" fmla="*/ 159 w 187"/>
                <a:gd name="T9" fmla="*/ 14 h 16"/>
                <a:gd name="T10" fmla="*/ 179 w 187"/>
                <a:gd name="T11" fmla="*/ 13 h 16"/>
                <a:gd name="T12" fmla="*/ 187 w 187"/>
                <a:gd name="T13" fmla="*/ 12 h 16"/>
                <a:gd name="T14" fmla="*/ 179 w 187"/>
                <a:gd name="T15" fmla="*/ 11 h 16"/>
                <a:gd name="T16" fmla="*/ 159 w 187"/>
                <a:gd name="T17" fmla="*/ 12 h 16"/>
                <a:gd name="T18" fmla="*/ 93 w 187"/>
                <a:gd name="T19" fmla="*/ 13 h 16"/>
                <a:gd name="T20" fmla="*/ 26 w 187"/>
                <a:gd name="T21" fmla="*/ 8 h 16"/>
                <a:gd name="T22" fmla="*/ 0 w 187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6">
                  <a:moveTo>
                    <a:pt x="0" y="0"/>
                  </a:moveTo>
                  <a:cubicBezTo>
                    <a:pt x="0" y="1"/>
                    <a:pt x="2" y="2"/>
                    <a:pt x="7" y="4"/>
                  </a:cubicBezTo>
                  <a:cubicBezTo>
                    <a:pt x="11" y="5"/>
                    <a:pt x="18" y="8"/>
                    <a:pt x="26" y="10"/>
                  </a:cubicBezTo>
                  <a:cubicBezTo>
                    <a:pt x="43" y="14"/>
                    <a:pt x="66" y="16"/>
                    <a:pt x="93" y="16"/>
                  </a:cubicBezTo>
                  <a:cubicBezTo>
                    <a:pt x="119" y="16"/>
                    <a:pt x="142" y="14"/>
                    <a:pt x="159" y="14"/>
                  </a:cubicBezTo>
                  <a:cubicBezTo>
                    <a:pt x="167" y="13"/>
                    <a:pt x="174" y="13"/>
                    <a:pt x="179" y="13"/>
                  </a:cubicBezTo>
                  <a:cubicBezTo>
                    <a:pt x="184" y="12"/>
                    <a:pt x="187" y="12"/>
                    <a:pt x="187" y="12"/>
                  </a:cubicBezTo>
                  <a:cubicBezTo>
                    <a:pt x="187" y="12"/>
                    <a:pt x="184" y="12"/>
                    <a:pt x="179" y="11"/>
                  </a:cubicBezTo>
                  <a:cubicBezTo>
                    <a:pt x="174" y="12"/>
                    <a:pt x="167" y="12"/>
                    <a:pt x="159" y="12"/>
                  </a:cubicBezTo>
                  <a:cubicBezTo>
                    <a:pt x="142" y="12"/>
                    <a:pt x="118" y="12"/>
                    <a:pt x="93" y="13"/>
                  </a:cubicBezTo>
                  <a:cubicBezTo>
                    <a:pt x="67" y="13"/>
                    <a:pt x="43" y="11"/>
                    <a:pt x="26" y="8"/>
                  </a:cubicBezTo>
                  <a:cubicBezTo>
                    <a:pt x="10" y="4"/>
                    <a:pt x="0" y="0"/>
                    <a:pt x="0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" name="Freeform 211">
              <a:extLst>
                <a:ext uri="{FF2B5EF4-FFF2-40B4-BE49-F238E27FC236}">
                  <a16:creationId xmlns="" xmlns:a16="http://schemas.microsoft.com/office/drawing/2014/main" id="{1848C713-0A96-4EFD-9C88-E6E68B5B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054" y="5272088"/>
              <a:ext cx="320675" cy="120650"/>
            </a:xfrm>
            <a:custGeom>
              <a:avLst/>
              <a:gdLst>
                <a:gd name="T0" fmla="*/ 0 w 85"/>
                <a:gd name="T1" fmla="*/ 16 h 32"/>
                <a:gd name="T2" fmla="*/ 13 w 85"/>
                <a:gd name="T3" fmla="*/ 10 h 32"/>
                <a:gd name="T4" fmla="*/ 46 w 85"/>
                <a:gd name="T5" fmla="*/ 5 h 32"/>
                <a:gd name="T6" fmla="*/ 74 w 85"/>
                <a:gd name="T7" fmla="*/ 22 h 32"/>
                <a:gd name="T8" fmla="*/ 84 w 85"/>
                <a:gd name="T9" fmla="*/ 32 h 32"/>
                <a:gd name="T10" fmla="*/ 76 w 85"/>
                <a:gd name="T11" fmla="*/ 20 h 32"/>
                <a:gd name="T12" fmla="*/ 64 w 85"/>
                <a:gd name="T13" fmla="*/ 10 h 32"/>
                <a:gd name="T14" fmla="*/ 46 w 85"/>
                <a:gd name="T15" fmla="*/ 2 h 32"/>
                <a:gd name="T16" fmla="*/ 12 w 85"/>
                <a:gd name="T17" fmla="*/ 9 h 32"/>
                <a:gd name="T18" fmla="*/ 0 w 85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32">
                  <a:moveTo>
                    <a:pt x="0" y="16"/>
                  </a:moveTo>
                  <a:cubicBezTo>
                    <a:pt x="0" y="17"/>
                    <a:pt x="5" y="14"/>
                    <a:pt x="13" y="10"/>
                  </a:cubicBezTo>
                  <a:cubicBezTo>
                    <a:pt x="21" y="7"/>
                    <a:pt x="33" y="3"/>
                    <a:pt x="46" y="5"/>
                  </a:cubicBezTo>
                  <a:cubicBezTo>
                    <a:pt x="59" y="7"/>
                    <a:pt x="68" y="16"/>
                    <a:pt x="74" y="22"/>
                  </a:cubicBezTo>
                  <a:cubicBezTo>
                    <a:pt x="80" y="28"/>
                    <a:pt x="84" y="32"/>
                    <a:pt x="84" y="32"/>
                  </a:cubicBezTo>
                  <a:cubicBezTo>
                    <a:pt x="85" y="32"/>
                    <a:pt x="82" y="27"/>
                    <a:pt x="76" y="20"/>
                  </a:cubicBezTo>
                  <a:cubicBezTo>
                    <a:pt x="73" y="17"/>
                    <a:pt x="69" y="13"/>
                    <a:pt x="64" y="10"/>
                  </a:cubicBezTo>
                  <a:cubicBezTo>
                    <a:pt x="59" y="6"/>
                    <a:pt x="53" y="3"/>
                    <a:pt x="46" y="2"/>
                  </a:cubicBezTo>
                  <a:cubicBezTo>
                    <a:pt x="32" y="0"/>
                    <a:pt x="20" y="5"/>
                    <a:pt x="12" y="9"/>
                  </a:cubicBezTo>
                  <a:cubicBezTo>
                    <a:pt x="4" y="13"/>
                    <a:pt x="0" y="16"/>
                    <a:pt x="0" y="1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212">
              <a:extLst>
                <a:ext uri="{FF2B5EF4-FFF2-40B4-BE49-F238E27FC236}">
                  <a16:creationId xmlns="" xmlns:a16="http://schemas.microsoft.com/office/drawing/2014/main" id="{647FACBA-AF0C-405B-B125-B1E54CC65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5842" y="5030788"/>
              <a:ext cx="860425" cy="361950"/>
            </a:xfrm>
            <a:custGeom>
              <a:avLst/>
              <a:gdLst>
                <a:gd name="T0" fmla="*/ 70 w 228"/>
                <a:gd name="T1" fmla="*/ 9 h 96"/>
                <a:gd name="T2" fmla="*/ 78 w 228"/>
                <a:gd name="T3" fmla="*/ 29 h 96"/>
                <a:gd name="T4" fmla="*/ 79 w 228"/>
                <a:gd name="T5" fmla="*/ 30 h 96"/>
                <a:gd name="T6" fmla="*/ 80 w 228"/>
                <a:gd name="T7" fmla="*/ 31 h 96"/>
                <a:gd name="T8" fmla="*/ 80 w 228"/>
                <a:gd name="T9" fmla="*/ 18 h 96"/>
                <a:gd name="T10" fmla="*/ 70 w 228"/>
                <a:gd name="T11" fmla="*/ 8 h 96"/>
                <a:gd name="T12" fmla="*/ 140 w 228"/>
                <a:gd name="T13" fmla="*/ 51 h 96"/>
                <a:gd name="T14" fmla="*/ 151 w 228"/>
                <a:gd name="T15" fmla="*/ 39 h 96"/>
                <a:gd name="T16" fmla="*/ 139 w 228"/>
                <a:gd name="T17" fmla="*/ 68 h 96"/>
                <a:gd name="T18" fmla="*/ 113 w 228"/>
                <a:gd name="T19" fmla="*/ 66 h 96"/>
                <a:gd name="T20" fmla="*/ 133 w 228"/>
                <a:gd name="T21" fmla="*/ 32 h 96"/>
                <a:gd name="T22" fmla="*/ 120 w 228"/>
                <a:gd name="T23" fmla="*/ 48 h 96"/>
                <a:gd name="T24" fmla="*/ 113 w 228"/>
                <a:gd name="T25" fmla="*/ 66 h 96"/>
                <a:gd name="T26" fmla="*/ 95 w 228"/>
                <a:gd name="T27" fmla="*/ 58 h 96"/>
                <a:gd name="T28" fmla="*/ 99 w 228"/>
                <a:gd name="T29" fmla="*/ 40 h 96"/>
                <a:gd name="T30" fmla="*/ 111 w 228"/>
                <a:gd name="T31" fmla="*/ 25 h 96"/>
                <a:gd name="T32" fmla="*/ 95 w 228"/>
                <a:gd name="T33" fmla="*/ 58 h 96"/>
                <a:gd name="T34" fmla="*/ 40 w 228"/>
                <a:gd name="T35" fmla="*/ 0 h 96"/>
                <a:gd name="T36" fmla="*/ 64 w 228"/>
                <a:gd name="T37" fmla="*/ 96 h 96"/>
                <a:gd name="T38" fmla="*/ 97 w 228"/>
                <a:gd name="T39" fmla="*/ 96 h 96"/>
                <a:gd name="T40" fmla="*/ 44 w 228"/>
                <a:gd name="T41" fmla="*/ 86 h 96"/>
                <a:gd name="T42" fmla="*/ 20 w 228"/>
                <a:gd name="T43" fmla="*/ 77 h 96"/>
                <a:gd name="T44" fmla="*/ 13 w 228"/>
                <a:gd name="T45" fmla="*/ 80 h 96"/>
                <a:gd name="T46" fmla="*/ 18 w 228"/>
                <a:gd name="T47" fmla="*/ 76 h 96"/>
                <a:gd name="T48" fmla="*/ 18 w 228"/>
                <a:gd name="T49" fmla="*/ 76 h 96"/>
                <a:gd name="T50" fmla="*/ 52 w 228"/>
                <a:gd name="T51" fmla="*/ 66 h 96"/>
                <a:gd name="T52" fmla="*/ 77 w 228"/>
                <a:gd name="T53" fmla="*/ 74 h 96"/>
                <a:gd name="T54" fmla="*/ 92 w 228"/>
                <a:gd name="T55" fmla="*/ 89 h 96"/>
                <a:gd name="T56" fmla="*/ 111 w 228"/>
                <a:gd name="T57" fmla="*/ 89 h 96"/>
                <a:gd name="T58" fmla="*/ 197 w 228"/>
                <a:gd name="T59" fmla="*/ 87 h 96"/>
                <a:gd name="T60" fmla="*/ 197 w 228"/>
                <a:gd name="T61" fmla="*/ 89 h 96"/>
                <a:gd name="T62" fmla="*/ 111 w 228"/>
                <a:gd name="T63" fmla="*/ 92 h 96"/>
                <a:gd name="T64" fmla="*/ 95 w 228"/>
                <a:gd name="T65" fmla="*/ 92 h 96"/>
                <a:gd name="T66" fmla="*/ 149 w 228"/>
                <a:gd name="T67" fmla="*/ 94 h 96"/>
                <a:gd name="T68" fmla="*/ 214 w 228"/>
                <a:gd name="T69" fmla="*/ 92 h 96"/>
                <a:gd name="T70" fmla="*/ 228 w 228"/>
                <a:gd name="T71" fmla="*/ 68 h 96"/>
                <a:gd name="T72" fmla="*/ 82 w 228"/>
                <a:gd name="T73" fmla="*/ 12 h 96"/>
                <a:gd name="T74" fmla="*/ 81 w 228"/>
                <a:gd name="T75" fmla="*/ 29 h 96"/>
                <a:gd name="T76" fmla="*/ 91 w 228"/>
                <a:gd name="T77" fmla="*/ 19 h 96"/>
                <a:gd name="T78" fmla="*/ 77 w 228"/>
                <a:gd name="T79" fmla="*/ 54 h 96"/>
                <a:gd name="T80" fmla="*/ 79 w 228"/>
                <a:gd name="T81" fmla="*/ 34 h 96"/>
                <a:gd name="T82" fmla="*/ 77 w 228"/>
                <a:gd name="T83" fmla="*/ 29 h 96"/>
                <a:gd name="T84" fmla="*/ 69 w 228"/>
                <a:gd name="T85" fmla="*/ 30 h 96"/>
                <a:gd name="T86" fmla="*/ 51 w 228"/>
                <a:gd name="T87" fmla="*/ 34 h 96"/>
                <a:gd name="T88" fmla="*/ 53 w 228"/>
                <a:gd name="T89" fmla="*/ 43 h 96"/>
                <a:gd name="T90" fmla="*/ 59 w 228"/>
                <a:gd name="T91" fmla="*/ 43 h 96"/>
                <a:gd name="T92" fmla="*/ 79 w 228"/>
                <a:gd name="T93" fmla="*/ 32 h 96"/>
                <a:gd name="T94" fmla="*/ 71 w 228"/>
                <a:gd name="T95" fmla="*/ 40 h 96"/>
                <a:gd name="T96" fmla="*/ 56 w 228"/>
                <a:gd name="T97" fmla="*/ 46 h 96"/>
                <a:gd name="T98" fmla="*/ 46 w 228"/>
                <a:gd name="T99" fmla="*/ 40 h 96"/>
                <a:gd name="T100" fmla="*/ 57 w 228"/>
                <a:gd name="T101" fmla="*/ 29 h 96"/>
                <a:gd name="T102" fmla="*/ 69 w 228"/>
                <a:gd name="T103" fmla="*/ 28 h 96"/>
                <a:gd name="T104" fmla="*/ 73 w 228"/>
                <a:gd name="T105" fmla="*/ 23 h 96"/>
                <a:gd name="T106" fmla="*/ 67 w 228"/>
                <a:gd name="T107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96">
                  <a:moveTo>
                    <a:pt x="70" y="8"/>
                  </a:moveTo>
                  <a:cubicBezTo>
                    <a:pt x="70" y="9"/>
                    <a:pt x="70" y="9"/>
                    <a:pt x="70" y="9"/>
                  </a:cubicBezTo>
                  <a:cubicBezTo>
                    <a:pt x="72" y="14"/>
                    <a:pt x="73" y="19"/>
                    <a:pt x="75" y="22"/>
                  </a:cubicBezTo>
                  <a:cubicBezTo>
                    <a:pt x="76" y="25"/>
                    <a:pt x="77" y="27"/>
                    <a:pt x="78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1" y="25"/>
                    <a:pt x="80" y="18"/>
                  </a:cubicBezTo>
                  <a:cubicBezTo>
                    <a:pt x="80" y="16"/>
                    <a:pt x="80" y="13"/>
                    <a:pt x="79" y="11"/>
                  </a:cubicBezTo>
                  <a:cubicBezTo>
                    <a:pt x="76" y="10"/>
                    <a:pt x="73" y="9"/>
                    <a:pt x="70" y="8"/>
                  </a:cubicBezTo>
                  <a:moveTo>
                    <a:pt x="139" y="68"/>
                  </a:moveTo>
                  <a:cubicBezTo>
                    <a:pt x="139" y="68"/>
                    <a:pt x="137" y="60"/>
                    <a:pt x="140" y="51"/>
                  </a:cubicBezTo>
                  <a:cubicBezTo>
                    <a:pt x="144" y="43"/>
                    <a:pt x="150" y="39"/>
                    <a:pt x="151" y="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2" y="40"/>
                    <a:pt x="146" y="44"/>
                    <a:pt x="143" y="53"/>
                  </a:cubicBezTo>
                  <a:cubicBezTo>
                    <a:pt x="140" y="61"/>
                    <a:pt x="140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moveTo>
                    <a:pt x="113" y="66"/>
                  </a:moveTo>
                  <a:cubicBezTo>
                    <a:pt x="112" y="66"/>
                    <a:pt x="112" y="57"/>
                    <a:pt x="118" y="46"/>
                  </a:cubicBezTo>
                  <a:cubicBezTo>
                    <a:pt x="123" y="37"/>
                    <a:pt x="131" y="32"/>
                    <a:pt x="133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2"/>
                    <a:pt x="126" y="38"/>
                    <a:pt x="120" y="48"/>
                  </a:cubicBezTo>
                  <a:cubicBezTo>
                    <a:pt x="115" y="57"/>
                    <a:pt x="114" y="66"/>
                    <a:pt x="113" y="66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6"/>
                    <a:pt x="113" y="66"/>
                    <a:pt x="113" y="66"/>
                  </a:cubicBezTo>
                  <a:moveTo>
                    <a:pt x="95" y="58"/>
                  </a:moveTo>
                  <a:cubicBezTo>
                    <a:pt x="95" y="58"/>
                    <a:pt x="95" y="58"/>
                    <a:pt x="95" y="58"/>
                  </a:cubicBezTo>
                  <a:cubicBezTo>
                    <a:pt x="94" y="58"/>
                    <a:pt x="94" y="49"/>
                    <a:pt x="99" y="40"/>
                  </a:cubicBezTo>
                  <a:cubicBezTo>
                    <a:pt x="104" y="31"/>
                    <a:pt x="110" y="25"/>
                    <a:pt x="111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2" y="26"/>
                    <a:pt x="106" y="32"/>
                    <a:pt x="102" y="41"/>
                  </a:cubicBezTo>
                  <a:cubicBezTo>
                    <a:pt x="97" y="50"/>
                    <a:pt x="95" y="58"/>
                    <a:pt x="95" y="58"/>
                  </a:cubicBezTo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48" y="95"/>
                    <a:pt x="64" y="96"/>
                  </a:cubicBezTo>
                  <a:cubicBezTo>
                    <a:pt x="65" y="96"/>
                    <a:pt x="68" y="96"/>
                    <a:pt x="71" y="96"/>
                  </a:cubicBezTo>
                  <a:cubicBezTo>
                    <a:pt x="77" y="96"/>
                    <a:pt x="86" y="96"/>
                    <a:pt x="97" y="96"/>
                  </a:cubicBezTo>
                  <a:cubicBezTo>
                    <a:pt x="96" y="95"/>
                    <a:pt x="94" y="94"/>
                    <a:pt x="93" y="92"/>
                  </a:cubicBezTo>
                  <a:cubicBezTo>
                    <a:pt x="74" y="91"/>
                    <a:pt x="57" y="89"/>
                    <a:pt x="44" y="86"/>
                  </a:cubicBezTo>
                  <a:cubicBezTo>
                    <a:pt x="36" y="84"/>
                    <a:pt x="29" y="81"/>
                    <a:pt x="25" y="80"/>
                  </a:cubicBezTo>
                  <a:cubicBezTo>
                    <a:pt x="22" y="79"/>
                    <a:pt x="21" y="78"/>
                    <a:pt x="20" y="77"/>
                  </a:cubicBezTo>
                  <a:cubicBezTo>
                    <a:pt x="16" y="79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4" y="79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20" y="75"/>
                    <a:pt x="22" y="74"/>
                    <a:pt x="25" y="73"/>
                  </a:cubicBezTo>
                  <a:cubicBezTo>
                    <a:pt x="31" y="69"/>
                    <a:pt x="41" y="66"/>
                    <a:pt x="52" y="66"/>
                  </a:cubicBezTo>
                  <a:cubicBezTo>
                    <a:pt x="54" y="66"/>
                    <a:pt x="57" y="66"/>
                    <a:pt x="59" y="66"/>
                  </a:cubicBezTo>
                  <a:cubicBezTo>
                    <a:pt x="66" y="67"/>
                    <a:pt x="72" y="70"/>
                    <a:pt x="77" y="74"/>
                  </a:cubicBezTo>
                  <a:cubicBezTo>
                    <a:pt x="82" y="77"/>
                    <a:pt x="86" y="81"/>
                    <a:pt x="89" y="84"/>
                  </a:cubicBezTo>
                  <a:cubicBezTo>
                    <a:pt x="90" y="86"/>
                    <a:pt x="91" y="87"/>
                    <a:pt x="92" y="89"/>
                  </a:cubicBezTo>
                  <a:cubicBezTo>
                    <a:pt x="97" y="89"/>
                    <a:pt x="101" y="89"/>
                    <a:pt x="106" y="89"/>
                  </a:cubicBezTo>
                  <a:cubicBezTo>
                    <a:pt x="107" y="89"/>
                    <a:pt x="109" y="89"/>
                    <a:pt x="111" y="89"/>
                  </a:cubicBezTo>
                  <a:cubicBezTo>
                    <a:pt x="136" y="88"/>
                    <a:pt x="160" y="88"/>
                    <a:pt x="177" y="88"/>
                  </a:cubicBezTo>
                  <a:cubicBezTo>
                    <a:pt x="185" y="88"/>
                    <a:pt x="192" y="88"/>
                    <a:pt x="197" y="87"/>
                  </a:cubicBezTo>
                  <a:cubicBezTo>
                    <a:pt x="202" y="88"/>
                    <a:pt x="205" y="88"/>
                    <a:pt x="205" y="88"/>
                  </a:cubicBezTo>
                  <a:cubicBezTo>
                    <a:pt x="205" y="88"/>
                    <a:pt x="202" y="88"/>
                    <a:pt x="197" y="89"/>
                  </a:cubicBezTo>
                  <a:cubicBezTo>
                    <a:pt x="192" y="89"/>
                    <a:pt x="185" y="89"/>
                    <a:pt x="177" y="90"/>
                  </a:cubicBezTo>
                  <a:cubicBezTo>
                    <a:pt x="160" y="90"/>
                    <a:pt x="137" y="92"/>
                    <a:pt x="111" y="92"/>
                  </a:cubicBezTo>
                  <a:cubicBezTo>
                    <a:pt x="109" y="92"/>
                    <a:pt x="108" y="92"/>
                    <a:pt x="106" y="92"/>
                  </a:cubicBezTo>
                  <a:cubicBezTo>
                    <a:pt x="102" y="92"/>
                    <a:pt x="98" y="92"/>
                    <a:pt x="95" y="92"/>
                  </a:cubicBezTo>
                  <a:cubicBezTo>
                    <a:pt x="96" y="94"/>
                    <a:pt x="97" y="95"/>
                    <a:pt x="97" y="96"/>
                  </a:cubicBezTo>
                  <a:cubicBezTo>
                    <a:pt x="112" y="95"/>
                    <a:pt x="131" y="95"/>
                    <a:pt x="149" y="94"/>
                  </a:cubicBezTo>
                  <a:cubicBezTo>
                    <a:pt x="179" y="93"/>
                    <a:pt x="207" y="92"/>
                    <a:pt x="213" y="92"/>
                  </a:cubicBezTo>
                  <a:cubicBezTo>
                    <a:pt x="213" y="92"/>
                    <a:pt x="214" y="92"/>
                    <a:pt x="214" y="92"/>
                  </a:cubicBezTo>
                  <a:cubicBezTo>
                    <a:pt x="214" y="92"/>
                    <a:pt x="214" y="92"/>
                    <a:pt x="214" y="92"/>
                  </a:cubicBezTo>
                  <a:cubicBezTo>
                    <a:pt x="224" y="92"/>
                    <a:pt x="228" y="79"/>
                    <a:pt x="228" y="68"/>
                  </a:cubicBezTo>
                  <a:cubicBezTo>
                    <a:pt x="228" y="60"/>
                    <a:pt x="226" y="52"/>
                    <a:pt x="221" y="51"/>
                  </a:cubicBezTo>
                  <a:cubicBezTo>
                    <a:pt x="217" y="49"/>
                    <a:pt x="134" y="26"/>
                    <a:pt x="82" y="12"/>
                  </a:cubicBezTo>
                  <a:cubicBezTo>
                    <a:pt x="82" y="14"/>
                    <a:pt x="82" y="16"/>
                    <a:pt x="82" y="18"/>
                  </a:cubicBezTo>
                  <a:cubicBezTo>
                    <a:pt x="82" y="23"/>
                    <a:pt x="82" y="27"/>
                    <a:pt x="81" y="29"/>
                  </a:cubicBezTo>
                  <a:cubicBezTo>
                    <a:pt x="85" y="22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2" y="20"/>
                    <a:pt x="85" y="25"/>
                    <a:pt x="82" y="35"/>
                  </a:cubicBezTo>
                  <a:cubicBezTo>
                    <a:pt x="78" y="45"/>
                    <a:pt x="78" y="54"/>
                    <a:pt x="77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54"/>
                    <a:pt x="75" y="44"/>
                    <a:pt x="79" y="34"/>
                  </a:cubicBezTo>
                  <a:cubicBezTo>
                    <a:pt x="79" y="34"/>
                    <a:pt x="79" y="33"/>
                    <a:pt x="80" y="32"/>
                  </a:cubicBezTo>
                  <a:cubicBezTo>
                    <a:pt x="79" y="32"/>
                    <a:pt x="78" y="31"/>
                    <a:pt x="77" y="29"/>
                  </a:cubicBezTo>
                  <a:cubicBezTo>
                    <a:pt x="76" y="29"/>
                    <a:pt x="75" y="29"/>
                    <a:pt x="74" y="29"/>
                  </a:cubicBezTo>
                  <a:cubicBezTo>
                    <a:pt x="73" y="29"/>
                    <a:pt x="71" y="29"/>
                    <a:pt x="69" y="30"/>
                  </a:cubicBezTo>
                  <a:cubicBezTo>
                    <a:pt x="66" y="30"/>
                    <a:pt x="62" y="30"/>
                    <a:pt x="57" y="32"/>
                  </a:cubicBezTo>
                  <a:cubicBezTo>
                    <a:pt x="55" y="32"/>
                    <a:pt x="53" y="33"/>
                    <a:pt x="51" y="34"/>
                  </a:cubicBezTo>
                  <a:cubicBezTo>
                    <a:pt x="49" y="35"/>
                    <a:pt x="48" y="37"/>
                    <a:pt x="49" y="39"/>
                  </a:cubicBezTo>
                  <a:cubicBezTo>
                    <a:pt x="49" y="41"/>
                    <a:pt x="51" y="43"/>
                    <a:pt x="53" y="43"/>
                  </a:cubicBezTo>
                  <a:cubicBezTo>
                    <a:pt x="54" y="43"/>
                    <a:pt x="55" y="44"/>
                    <a:pt x="56" y="44"/>
                  </a:cubicBezTo>
                  <a:cubicBezTo>
                    <a:pt x="57" y="44"/>
                    <a:pt x="58" y="43"/>
                    <a:pt x="59" y="43"/>
                  </a:cubicBezTo>
                  <a:cubicBezTo>
                    <a:pt x="64" y="42"/>
                    <a:pt x="67" y="40"/>
                    <a:pt x="70" y="39"/>
                  </a:cubicBezTo>
                  <a:cubicBezTo>
                    <a:pt x="75" y="35"/>
                    <a:pt x="79" y="32"/>
                    <a:pt x="79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33"/>
                    <a:pt x="77" y="36"/>
                    <a:pt x="71" y="40"/>
                  </a:cubicBezTo>
                  <a:cubicBezTo>
                    <a:pt x="68" y="42"/>
                    <a:pt x="65" y="45"/>
                    <a:pt x="60" y="46"/>
                  </a:cubicBezTo>
                  <a:cubicBezTo>
                    <a:pt x="58" y="46"/>
                    <a:pt x="57" y="46"/>
                    <a:pt x="56" y="46"/>
                  </a:cubicBezTo>
                  <a:cubicBezTo>
                    <a:pt x="54" y="46"/>
                    <a:pt x="53" y="46"/>
                    <a:pt x="52" y="46"/>
                  </a:cubicBezTo>
                  <a:cubicBezTo>
                    <a:pt x="49" y="45"/>
                    <a:pt x="46" y="43"/>
                    <a:pt x="46" y="40"/>
                  </a:cubicBezTo>
                  <a:cubicBezTo>
                    <a:pt x="45" y="36"/>
                    <a:pt x="47" y="33"/>
                    <a:pt x="50" y="32"/>
                  </a:cubicBezTo>
                  <a:cubicBezTo>
                    <a:pt x="52" y="30"/>
                    <a:pt x="55" y="30"/>
                    <a:pt x="57" y="29"/>
                  </a:cubicBezTo>
                  <a:cubicBezTo>
                    <a:pt x="61" y="28"/>
                    <a:pt x="66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72" y="28"/>
                    <a:pt x="74" y="28"/>
                    <a:pt x="76" y="28"/>
                  </a:cubicBezTo>
                  <a:cubicBezTo>
                    <a:pt x="75" y="27"/>
                    <a:pt x="74" y="25"/>
                    <a:pt x="73" y="23"/>
                  </a:cubicBezTo>
                  <a:cubicBezTo>
                    <a:pt x="71" y="20"/>
                    <a:pt x="69" y="15"/>
                    <a:pt x="68" y="10"/>
                  </a:cubicBezTo>
                  <a:cubicBezTo>
                    <a:pt x="68" y="9"/>
                    <a:pt x="67" y="8"/>
                    <a:pt x="67" y="7"/>
                  </a:cubicBezTo>
                  <a:cubicBezTo>
                    <a:pt x="51" y="3"/>
                    <a:pt x="41" y="0"/>
                    <a:pt x="4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213">
              <a:extLst>
                <a:ext uri="{FF2B5EF4-FFF2-40B4-BE49-F238E27FC236}">
                  <a16:creationId xmlns="" xmlns:a16="http://schemas.microsoft.com/office/drawing/2014/main" id="{AC501D20-55E2-4B8E-9D42-605E70AB3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117" y="5151438"/>
              <a:ext cx="79375" cy="127000"/>
            </a:xfrm>
            <a:custGeom>
              <a:avLst/>
              <a:gdLst>
                <a:gd name="T0" fmla="*/ 21 w 21"/>
                <a:gd name="T1" fmla="*/ 0 h 34"/>
                <a:gd name="T2" fmla="*/ 6 w 21"/>
                <a:gd name="T3" fmla="*/ 14 h 34"/>
                <a:gd name="T4" fmla="*/ 1 w 21"/>
                <a:gd name="T5" fmla="*/ 34 h 34"/>
                <a:gd name="T6" fmla="*/ 1 w 21"/>
                <a:gd name="T7" fmla="*/ 34 h 34"/>
                <a:gd name="T8" fmla="*/ 1 w 21"/>
                <a:gd name="T9" fmla="*/ 34 h 34"/>
                <a:gd name="T10" fmla="*/ 8 w 21"/>
                <a:gd name="T11" fmla="*/ 16 h 34"/>
                <a:gd name="T12" fmla="*/ 21 w 21"/>
                <a:gd name="T13" fmla="*/ 0 h 34"/>
                <a:gd name="T14" fmla="*/ 21 w 21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cubicBezTo>
                    <a:pt x="19" y="0"/>
                    <a:pt x="11" y="5"/>
                    <a:pt x="6" y="14"/>
                  </a:cubicBezTo>
                  <a:cubicBezTo>
                    <a:pt x="0" y="25"/>
                    <a:pt x="0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4"/>
                    <a:pt x="3" y="25"/>
                    <a:pt x="8" y="16"/>
                  </a:cubicBezTo>
                  <a:cubicBezTo>
                    <a:pt x="14" y="6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6" name="Freeform 214">
              <a:extLst>
                <a:ext uri="{FF2B5EF4-FFF2-40B4-BE49-F238E27FC236}">
                  <a16:creationId xmlns="" xmlns:a16="http://schemas.microsoft.com/office/drawing/2014/main" id="{E65991B6-60F7-4084-86A3-1E3672415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854" y="5124450"/>
              <a:ext cx="68263" cy="123825"/>
            </a:xfrm>
            <a:custGeom>
              <a:avLst/>
              <a:gdLst>
                <a:gd name="T0" fmla="*/ 17 w 18"/>
                <a:gd name="T1" fmla="*/ 0 h 33"/>
                <a:gd name="T2" fmla="*/ 5 w 18"/>
                <a:gd name="T3" fmla="*/ 15 h 33"/>
                <a:gd name="T4" fmla="*/ 1 w 18"/>
                <a:gd name="T5" fmla="*/ 33 h 33"/>
                <a:gd name="T6" fmla="*/ 1 w 18"/>
                <a:gd name="T7" fmla="*/ 33 h 33"/>
                <a:gd name="T8" fmla="*/ 8 w 18"/>
                <a:gd name="T9" fmla="*/ 16 h 33"/>
                <a:gd name="T10" fmla="*/ 17 w 18"/>
                <a:gd name="T11" fmla="*/ 0 h 33"/>
                <a:gd name="T12" fmla="*/ 17 w 18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3">
                  <a:moveTo>
                    <a:pt x="17" y="0"/>
                  </a:moveTo>
                  <a:cubicBezTo>
                    <a:pt x="16" y="0"/>
                    <a:pt x="10" y="6"/>
                    <a:pt x="5" y="15"/>
                  </a:cubicBezTo>
                  <a:cubicBezTo>
                    <a:pt x="0" y="24"/>
                    <a:pt x="0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3" y="25"/>
                    <a:pt x="8" y="16"/>
                  </a:cubicBezTo>
                  <a:cubicBezTo>
                    <a:pt x="12" y="7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7" name="Freeform 215">
              <a:extLst>
                <a:ext uri="{FF2B5EF4-FFF2-40B4-BE49-F238E27FC236}">
                  <a16:creationId xmlns="" xmlns:a16="http://schemas.microsoft.com/office/drawing/2014/main" id="{4A6BDD28-D672-423B-9102-627687AAC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417" y="5102225"/>
              <a:ext cx="65088" cy="131763"/>
            </a:xfrm>
            <a:custGeom>
              <a:avLst/>
              <a:gdLst>
                <a:gd name="T0" fmla="*/ 16 w 17"/>
                <a:gd name="T1" fmla="*/ 0 h 35"/>
                <a:gd name="T2" fmla="*/ 6 w 17"/>
                <a:gd name="T3" fmla="*/ 10 h 35"/>
                <a:gd name="T4" fmla="*/ 6 w 17"/>
                <a:gd name="T5" fmla="*/ 12 h 35"/>
                <a:gd name="T6" fmla="*/ 6 w 17"/>
                <a:gd name="T7" fmla="*/ 12 h 35"/>
                <a:gd name="T8" fmla="*/ 5 w 17"/>
                <a:gd name="T9" fmla="*/ 12 h 35"/>
                <a:gd name="T10" fmla="*/ 5 w 17"/>
                <a:gd name="T11" fmla="*/ 12 h 35"/>
                <a:gd name="T12" fmla="*/ 6 w 17"/>
                <a:gd name="T13" fmla="*/ 15 h 35"/>
                <a:gd name="T14" fmla="*/ 6 w 17"/>
                <a:gd name="T15" fmla="*/ 15 h 35"/>
                <a:gd name="T16" fmla="*/ 5 w 17"/>
                <a:gd name="T17" fmla="*/ 13 h 35"/>
                <a:gd name="T18" fmla="*/ 4 w 17"/>
                <a:gd name="T19" fmla="*/ 15 h 35"/>
                <a:gd name="T20" fmla="*/ 2 w 17"/>
                <a:gd name="T21" fmla="*/ 35 h 35"/>
                <a:gd name="T22" fmla="*/ 2 w 17"/>
                <a:gd name="T23" fmla="*/ 35 h 35"/>
                <a:gd name="T24" fmla="*/ 7 w 17"/>
                <a:gd name="T25" fmla="*/ 16 h 35"/>
                <a:gd name="T26" fmla="*/ 16 w 17"/>
                <a:gd name="T27" fmla="*/ 0 h 35"/>
                <a:gd name="T28" fmla="*/ 16 w 1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35">
                  <a:moveTo>
                    <a:pt x="16" y="0"/>
                  </a:moveTo>
                  <a:cubicBezTo>
                    <a:pt x="15" y="0"/>
                    <a:pt x="10" y="3"/>
                    <a:pt x="6" y="10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4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4"/>
                    <a:pt x="5" y="13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0" y="2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26"/>
                    <a:pt x="7" y="16"/>
                  </a:cubicBezTo>
                  <a:cubicBezTo>
                    <a:pt x="10" y="6"/>
                    <a:pt x="17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8" name="Freeform 216">
              <a:extLst>
                <a:ext uri="{FF2B5EF4-FFF2-40B4-BE49-F238E27FC236}">
                  <a16:creationId xmlns="" xmlns:a16="http://schemas.microsoft.com/office/drawing/2014/main" id="{933CB4C9-1977-405E-BC79-6F75ADCFA4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254" y="5056188"/>
              <a:ext cx="57150" cy="101600"/>
            </a:xfrm>
            <a:custGeom>
              <a:avLst/>
              <a:gdLst>
                <a:gd name="T0" fmla="*/ 10 w 15"/>
                <a:gd name="T1" fmla="*/ 22 h 27"/>
                <a:gd name="T2" fmla="*/ 13 w 15"/>
                <a:gd name="T3" fmla="*/ 25 h 27"/>
                <a:gd name="T4" fmla="*/ 14 w 15"/>
                <a:gd name="T5" fmla="*/ 27 h 27"/>
                <a:gd name="T6" fmla="*/ 14 w 15"/>
                <a:gd name="T7" fmla="*/ 27 h 27"/>
                <a:gd name="T8" fmla="*/ 13 w 15"/>
                <a:gd name="T9" fmla="*/ 24 h 27"/>
                <a:gd name="T10" fmla="*/ 12 w 15"/>
                <a:gd name="T11" fmla="*/ 23 h 27"/>
                <a:gd name="T12" fmla="*/ 10 w 15"/>
                <a:gd name="T13" fmla="*/ 22 h 27"/>
                <a:gd name="T14" fmla="*/ 10 w 15"/>
                <a:gd name="T15" fmla="*/ 22 h 27"/>
                <a:gd name="T16" fmla="*/ 12 w 15"/>
                <a:gd name="T17" fmla="*/ 4 h 27"/>
                <a:gd name="T18" fmla="*/ 12 w 15"/>
                <a:gd name="T19" fmla="*/ 4 h 27"/>
                <a:gd name="T20" fmla="*/ 13 w 15"/>
                <a:gd name="T21" fmla="*/ 11 h 27"/>
                <a:gd name="T22" fmla="*/ 13 w 15"/>
                <a:gd name="T23" fmla="*/ 24 h 27"/>
                <a:gd name="T24" fmla="*/ 14 w 15"/>
                <a:gd name="T25" fmla="*/ 24 h 27"/>
                <a:gd name="T26" fmla="*/ 14 w 15"/>
                <a:gd name="T27" fmla="*/ 24 h 27"/>
                <a:gd name="T28" fmla="*/ 14 w 15"/>
                <a:gd name="T29" fmla="*/ 22 h 27"/>
                <a:gd name="T30" fmla="*/ 15 w 15"/>
                <a:gd name="T31" fmla="*/ 11 h 27"/>
                <a:gd name="T32" fmla="*/ 15 w 15"/>
                <a:gd name="T33" fmla="*/ 5 h 27"/>
                <a:gd name="T34" fmla="*/ 15 w 15"/>
                <a:gd name="T35" fmla="*/ 5 h 27"/>
                <a:gd name="T36" fmla="*/ 12 w 15"/>
                <a:gd name="T37" fmla="*/ 4 h 27"/>
                <a:gd name="T38" fmla="*/ 0 w 15"/>
                <a:gd name="T39" fmla="*/ 0 h 27"/>
                <a:gd name="T40" fmla="*/ 0 w 15"/>
                <a:gd name="T41" fmla="*/ 0 h 27"/>
                <a:gd name="T42" fmla="*/ 1 w 15"/>
                <a:gd name="T43" fmla="*/ 3 h 27"/>
                <a:gd name="T44" fmla="*/ 6 w 15"/>
                <a:gd name="T45" fmla="*/ 16 h 27"/>
                <a:gd name="T46" fmla="*/ 9 w 15"/>
                <a:gd name="T47" fmla="*/ 21 h 27"/>
                <a:gd name="T48" fmla="*/ 11 w 15"/>
                <a:gd name="T49" fmla="*/ 22 h 27"/>
                <a:gd name="T50" fmla="*/ 8 w 15"/>
                <a:gd name="T51" fmla="*/ 15 h 27"/>
                <a:gd name="T52" fmla="*/ 3 w 15"/>
                <a:gd name="T53" fmla="*/ 2 h 27"/>
                <a:gd name="T54" fmla="*/ 3 w 15"/>
                <a:gd name="T55" fmla="*/ 1 h 27"/>
                <a:gd name="T56" fmla="*/ 3 w 15"/>
                <a:gd name="T57" fmla="*/ 1 h 27"/>
                <a:gd name="T58" fmla="*/ 0 w 15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7">
                  <a:moveTo>
                    <a:pt x="10" y="22"/>
                  </a:moveTo>
                  <a:cubicBezTo>
                    <a:pt x="11" y="24"/>
                    <a:pt x="12" y="25"/>
                    <a:pt x="13" y="25"/>
                  </a:cubicBezTo>
                  <a:cubicBezTo>
                    <a:pt x="13" y="26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3" y="24"/>
                  </a:cubicBezTo>
                  <a:cubicBezTo>
                    <a:pt x="13" y="24"/>
                    <a:pt x="12" y="23"/>
                    <a:pt x="12" y="23"/>
                  </a:cubicBezTo>
                  <a:cubicBezTo>
                    <a:pt x="11" y="23"/>
                    <a:pt x="11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8"/>
                    <a:pt x="13" y="22"/>
                    <a:pt x="13" y="24"/>
                  </a:cubicBezTo>
                  <a:cubicBezTo>
                    <a:pt x="13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4" y="22"/>
                  </a:cubicBezTo>
                  <a:cubicBezTo>
                    <a:pt x="15" y="20"/>
                    <a:pt x="15" y="16"/>
                    <a:pt x="15" y="11"/>
                  </a:cubicBezTo>
                  <a:cubicBezTo>
                    <a:pt x="15" y="9"/>
                    <a:pt x="15" y="7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3" y="4"/>
                    <a:pt x="12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8"/>
                    <a:pt x="4" y="13"/>
                    <a:pt x="6" y="16"/>
                  </a:cubicBezTo>
                  <a:cubicBezTo>
                    <a:pt x="7" y="18"/>
                    <a:pt x="8" y="20"/>
                    <a:pt x="9" y="21"/>
                  </a:cubicBezTo>
                  <a:cubicBezTo>
                    <a:pt x="10" y="21"/>
                    <a:pt x="11" y="21"/>
                    <a:pt x="11" y="22"/>
                  </a:cubicBezTo>
                  <a:cubicBezTo>
                    <a:pt x="10" y="20"/>
                    <a:pt x="9" y="18"/>
                    <a:pt x="8" y="15"/>
                  </a:cubicBezTo>
                  <a:cubicBezTo>
                    <a:pt x="6" y="12"/>
                    <a:pt x="5" y="7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9" name="Freeform 217">
              <a:extLst>
                <a:ext uri="{FF2B5EF4-FFF2-40B4-BE49-F238E27FC236}">
                  <a16:creationId xmlns="" xmlns:a16="http://schemas.microsoft.com/office/drawing/2014/main" id="{492E0BFD-A836-408D-8E2B-516EF643E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54" y="5286375"/>
              <a:ext cx="265113" cy="79375"/>
            </a:xfrm>
            <a:custGeom>
              <a:avLst/>
              <a:gdLst>
                <a:gd name="T0" fmla="*/ 32 w 70"/>
                <a:gd name="T1" fmla="*/ 0 h 21"/>
                <a:gd name="T2" fmla="*/ 6 w 70"/>
                <a:gd name="T3" fmla="*/ 6 h 21"/>
                <a:gd name="T4" fmla="*/ 0 w 70"/>
                <a:gd name="T5" fmla="*/ 9 h 21"/>
                <a:gd name="T6" fmla="*/ 24 w 70"/>
                <a:gd name="T7" fmla="*/ 16 h 21"/>
                <a:gd name="T8" fmla="*/ 70 w 70"/>
                <a:gd name="T9" fmla="*/ 21 h 21"/>
                <a:gd name="T10" fmla="*/ 67 w 70"/>
                <a:gd name="T11" fmla="*/ 18 h 21"/>
                <a:gd name="T12" fmla="*/ 39 w 70"/>
                <a:gd name="T13" fmla="*/ 1 h 21"/>
                <a:gd name="T14" fmla="*/ 32 w 70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1">
                  <a:moveTo>
                    <a:pt x="32" y="0"/>
                  </a:moveTo>
                  <a:cubicBezTo>
                    <a:pt x="21" y="0"/>
                    <a:pt x="12" y="4"/>
                    <a:pt x="6" y="6"/>
                  </a:cubicBezTo>
                  <a:cubicBezTo>
                    <a:pt x="4" y="7"/>
                    <a:pt x="2" y="8"/>
                    <a:pt x="0" y="9"/>
                  </a:cubicBezTo>
                  <a:cubicBezTo>
                    <a:pt x="4" y="10"/>
                    <a:pt x="13" y="13"/>
                    <a:pt x="24" y="16"/>
                  </a:cubicBezTo>
                  <a:cubicBezTo>
                    <a:pt x="37" y="18"/>
                    <a:pt x="52" y="20"/>
                    <a:pt x="70" y="21"/>
                  </a:cubicBezTo>
                  <a:cubicBezTo>
                    <a:pt x="69" y="20"/>
                    <a:pt x="68" y="19"/>
                    <a:pt x="67" y="18"/>
                  </a:cubicBezTo>
                  <a:cubicBezTo>
                    <a:pt x="61" y="12"/>
                    <a:pt x="52" y="3"/>
                    <a:pt x="39" y="1"/>
                  </a:cubicBezTo>
                  <a:cubicBezTo>
                    <a:pt x="36" y="1"/>
                    <a:pt x="34" y="0"/>
                    <a:pt x="32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0" name="Freeform 218">
              <a:extLst>
                <a:ext uri="{FF2B5EF4-FFF2-40B4-BE49-F238E27FC236}">
                  <a16:creationId xmlns="" xmlns:a16="http://schemas.microsoft.com/office/drawing/2014/main" id="{152CB537-65AC-4D00-B248-0CF9BAB73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704" y="5135563"/>
              <a:ext cx="131763" cy="68263"/>
            </a:xfrm>
            <a:custGeom>
              <a:avLst/>
              <a:gdLst>
                <a:gd name="T0" fmla="*/ 24 w 35"/>
                <a:gd name="T1" fmla="*/ 0 h 18"/>
                <a:gd name="T2" fmla="*/ 12 w 35"/>
                <a:gd name="T3" fmla="*/ 1 h 18"/>
                <a:gd name="T4" fmla="*/ 5 w 35"/>
                <a:gd name="T5" fmla="*/ 4 h 18"/>
                <a:gd name="T6" fmla="*/ 1 w 35"/>
                <a:gd name="T7" fmla="*/ 12 h 18"/>
                <a:gd name="T8" fmla="*/ 7 w 35"/>
                <a:gd name="T9" fmla="*/ 18 h 18"/>
                <a:gd name="T10" fmla="*/ 11 w 35"/>
                <a:gd name="T11" fmla="*/ 18 h 18"/>
                <a:gd name="T12" fmla="*/ 15 w 35"/>
                <a:gd name="T13" fmla="*/ 18 h 18"/>
                <a:gd name="T14" fmla="*/ 26 w 35"/>
                <a:gd name="T15" fmla="*/ 12 h 18"/>
                <a:gd name="T16" fmla="*/ 34 w 35"/>
                <a:gd name="T17" fmla="*/ 4 h 18"/>
                <a:gd name="T18" fmla="*/ 34 w 35"/>
                <a:gd name="T19" fmla="*/ 4 h 18"/>
                <a:gd name="T20" fmla="*/ 25 w 35"/>
                <a:gd name="T21" fmla="*/ 11 h 18"/>
                <a:gd name="T22" fmla="*/ 14 w 35"/>
                <a:gd name="T23" fmla="*/ 15 h 18"/>
                <a:gd name="T24" fmla="*/ 11 w 35"/>
                <a:gd name="T25" fmla="*/ 16 h 18"/>
                <a:gd name="T26" fmla="*/ 8 w 35"/>
                <a:gd name="T27" fmla="*/ 15 h 18"/>
                <a:gd name="T28" fmla="*/ 4 w 35"/>
                <a:gd name="T29" fmla="*/ 11 h 18"/>
                <a:gd name="T30" fmla="*/ 6 w 35"/>
                <a:gd name="T31" fmla="*/ 6 h 18"/>
                <a:gd name="T32" fmla="*/ 12 w 35"/>
                <a:gd name="T33" fmla="*/ 4 h 18"/>
                <a:gd name="T34" fmla="*/ 24 w 35"/>
                <a:gd name="T35" fmla="*/ 2 h 18"/>
                <a:gd name="T36" fmla="*/ 29 w 35"/>
                <a:gd name="T37" fmla="*/ 1 h 18"/>
                <a:gd name="T38" fmla="*/ 32 w 35"/>
                <a:gd name="T39" fmla="*/ 1 h 18"/>
                <a:gd name="T40" fmla="*/ 32 w 35"/>
                <a:gd name="T41" fmla="*/ 1 h 18"/>
                <a:gd name="T42" fmla="*/ 34 w 35"/>
                <a:gd name="T43" fmla="*/ 2 h 18"/>
                <a:gd name="T44" fmla="*/ 34 w 35"/>
                <a:gd name="T45" fmla="*/ 2 h 18"/>
                <a:gd name="T46" fmla="*/ 35 w 35"/>
                <a:gd name="T47" fmla="*/ 1 h 18"/>
                <a:gd name="T48" fmla="*/ 33 w 35"/>
                <a:gd name="T49" fmla="*/ 1 h 18"/>
                <a:gd name="T50" fmla="*/ 31 w 35"/>
                <a:gd name="T51" fmla="*/ 0 h 18"/>
                <a:gd name="T52" fmla="*/ 24 w 35"/>
                <a:gd name="T53" fmla="*/ 0 h 18"/>
                <a:gd name="T54" fmla="*/ 24 w 35"/>
                <a:gd name="T5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18">
                  <a:moveTo>
                    <a:pt x="24" y="0"/>
                  </a:moveTo>
                  <a:cubicBezTo>
                    <a:pt x="21" y="0"/>
                    <a:pt x="16" y="0"/>
                    <a:pt x="12" y="1"/>
                  </a:cubicBezTo>
                  <a:cubicBezTo>
                    <a:pt x="10" y="2"/>
                    <a:pt x="7" y="2"/>
                    <a:pt x="5" y="4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1" y="15"/>
                    <a:pt x="4" y="17"/>
                    <a:pt x="7" y="18"/>
                  </a:cubicBezTo>
                  <a:cubicBezTo>
                    <a:pt x="8" y="18"/>
                    <a:pt x="9" y="18"/>
                    <a:pt x="11" y="18"/>
                  </a:cubicBezTo>
                  <a:cubicBezTo>
                    <a:pt x="12" y="18"/>
                    <a:pt x="13" y="18"/>
                    <a:pt x="15" y="18"/>
                  </a:cubicBezTo>
                  <a:cubicBezTo>
                    <a:pt x="20" y="17"/>
                    <a:pt x="23" y="14"/>
                    <a:pt x="26" y="12"/>
                  </a:cubicBezTo>
                  <a:cubicBezTo>
                    <a:pt x="32" y="8"/>
                    <a:pt x="34" y="5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0" y="7"/>
                    <a:pt x="25" y="11"/>
                  </a:cubicBezTo>
                  <a:cubicBezTo>
                    <a:pt x="22" y="12"/>
                    <a:pt x="19" y="14"/>
                    <a:pt x="14" y="15"/>
                  </a:cubicBezTo>
                  <a:cubicBezTo>
                    <a:pt x="13" y="15"/>
                    <a:pt x="12" y="16"/>
                    <a:pt x="11" y="16"/>
                  </a:cubicBezTo>
                  <a:cubicBezTo>
                    <a:pt x="10" y="16"/>
                    <a:pt x="9" y="15"/>
                    <a:pt x="8" y="15"/>
                  </a:cubicBezTo>
                  <a:cubicBezTo>
                    <a:pt x="6" y="15"/>
                    <a:pt x="4" y="13"/>
                    <a:pt x="4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5"/>
                    <a:pt x="10" y="4"/>
                    <a:pt x="12" y="4"/>
                  </a:cubicBezTo>
                  <a:cubicBezTo>
                    <a:pt x="17" y="2"/>
                    <a:pt x="21" y="2"/>
                    <a:pt x="24" y="2"/>
                  </a:cubicBezTo>
                  <a:cubicBezTo>
                    <a:pt x="26" y="1"/>
                    <a:pt x="28" y="1"/>
                    <a:pt x="29" y="1"/>
                  </a:cubicBezTo>
                  <a:cubicBezTo>
                    <a:pt x="30" y="1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35" y="1"/>
                    <a:pt x="35" y="1"/>
                    <a:pt x="33" y="1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1" name="Freeform 219">
              <a:extLst>
                <a:ext uri="{FF2B5EF4-FFF2-40B4-BE49-F238E27FC236}">
                  <a16:creationId xmlns="" xmlns:a16="http://schemas.microsoft.com/office/drawing/2014/main" id="{F3EBE4D5-5DB8-4237-A12B-946DBC141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367" y="5176838"/>
              <a:ext cx="55563" cy="109538"/>
            </a:xfrm>
            <a:custGeom>
              <a:avLst/>
              <a:gdLst>
                <a:gd name="T0" fmla="*/ 14 w 15"/>
                <a:gd name="T1" fmla="*/ 0 h 29"/>
                <a:gd name="T2" fmla="*/ 3 w 15"/>
                <a:gd name="T3" fmla="*/ 12 h 29"/>
                <a:gd name="T4" fmla="*/ 2 w 15"/>
                <a:gd name="T5" fmla="*/ 29 h 29"/>
                <a:gd name="T6" fmla="*/ 2 w 15"/>
                <a:gd name="T7" fmla="*/ 29 h 29"/>
                <a:gd name="T8" fmla="*/ 6 w 15"/>
                <a:gd name="T9" fmla="*/ 14 h 29"/>
                <a:gd name="T10" fmla="*/ 14 w 15"/>
                <a:gd name="T11" fmla="*/ 0 h 29"/>
                <a:gd name="T12" fmla="*/ 14 w 15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9">
                  <a:moveTo>
                    <a:pt x="14" y="0"/>
                  </a:moveTo>
                  <a:cubicBezTo>
                    <a:pt x="13" y="0"/>
                    <a:pt x="7" y="4"/>
                    <a:pt x="3" y="12"/>
                  </a:cubicBezTo>
                  <a:cubicBezTo>
                    <a:pt x="0" y="21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2"/>
                    <a:pt x="6" y="14"/>
                  </a:cubicBezTo>
                  <a:cubicBezTo>
                    <a:pt x="9" y="5"/>
                    <a:pt x="15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2" name="Freeform 220">
              <a:extLst>
                <a:ext uri="{FF2B5EF4-FFF2-40B4-BE49-F238E27FC236}">
                  <a16:creationId xmlns="" xmlns:a16="http://schemas.microsoft.com/office/drawing/2014/main" id="{7156A859-F9A1-4D49-B0CA-EEC21C005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4104" y="5316538"/>
              <a:ext cx="704850" cy="60325"/>
            </a:xfrm>
            <a:custGeom>
              <a:avLst/>
              <a:gdLst>
                <a:gd name="T0" fmla="*/ 179 w 187"/>
                <a:gd name="T1" fmla="*/ 11 h 16"/>
                <a:gd name="T2" fmla="*/ 159 w 187"/>
                <a:gd name="T3" fmla="*/ 12 h 16"/>
                <a:gd name="T4" fmla="*/ 93 w 187"/>
                <a:gd name="T5" fmla="*/ 13 h 16"/>
                <a:gd name="T6" fmla="*/ 88 w 187"/>
                <a:gd name="T7" fmla="*/ 13 h 16"/>
                <a:gd name="T8" fmla="*/ 74 w 187"/>
                <a:gd name="T9" fmla="*/ 13 h 16"/>
                <a:gd name="T10" fmla="*/ 77 w 187"/>
                <a:gd name="T11" fmla="*/ 16 h 16"/>
                <a:gd name="T12" fmla="*/ 88 w 187"/>
                <a:gd name="T13" fmla="*/ 16 h 16"/>
                <a:gd name="T14" fmla="*/ 93 w 187"/>
                <a:gd name="T15" fmla="*/ 16 h 16"/>
                <a:gd name="T16" fmla="*/ 159 w 187"/>
                <a:gd name="T17" fmla="*/ 14 h 16"/>
                <a:gd name="T18" fmla="*/ 179 w 187"/>
                <a:gd name="T19" fmla="*/ 13 h 16"/>
                <a:gd name="T20" fmla="*/ 187 w 187"/>
                <a:gd name="T21" fmla="*/ 12 h 16"/>
                <a:gd name="T22" fmla="*/ 179 w 187"/>
                <a:gd name="T23" fmla="*/ 11 h 16"/>
                <a:gd name="T24" fmla="*/ 2 w 187"/>
                <a:gd name="T25" fmla="*/ 1 h 16"/>
                <a:gd name="T26" fmla="*/ 2 w 187"/>
                <a:gd name="T27" fmla="*/ 1 h 16"/>
                <a:gd name="T28" fmla="*/ 7 w 187"/>
                <a:gd name="T29" fmla="*/ 4 h 16"/>
                <a:gd name="T30" fmla="*/ 26 w 187"/>
                <a:gd name="T31" fmla="*/ 10 h 16"/>
                <a:gd name="T32" fmla="*/ 75 w 187"/>
                <a:gd name="T33" fmla="*/ 16 h 16"/>
                <a:gd name="T34" fmla="*/ 72 w 187"/>
                <a:gd name="T35" fmla="*/ 13 h 16"/>
                <a:gd name="T36" fmla="*/ 26 w 187"/>
                <a:gd name="T37" fmla="*/ 8 h 16"/>
                <a:gd name="T38" fmla="*/ 2 w 187"/>
                <a:gd name="T39" fmla="*/ 1 h 16"/>
                <a:gd name="T40" fmla="*/ 0 w 187"/>
                <a:gd name="T41" fmla="*/ 0 h 16"/>
                <a:gd name="T42" fmla="*/ 0 w 187"/>
                <a:gd name="T43" fmla="*/ 0 h 16"/>
                <a:gd name="T44" fmla="*/ 0 w 187"/>
                <a:gd name="T45" fmla="*/ 0 h 16"/>
                <a:gd name="T46" fmla="*/ 0 w 187"/>
                <a:gd name="T47" fmla="*/ 0 h 16"/>
                <a:gd name="T48" fmla="*/ 0 w 187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6">
                  <a:moveTo>
                    <a:pt x="179" y="11"/>
                  </a:moveTo>
                  <a:cubicBezTo>
                    <a:pt x="174" y="12"/>
                    <a:pt x="167" y="12"/>
                    <a:pt x="159" y="12"/>
                  </a:cubicBezTo>
                  <a:cubicBezTo>
                    <a:pt x="142" y="12"/>
                    <a:pt x="118" y="12"/>
                    <a:pt x="93" y="13"/>
                  </a:cubicBezTo>
                  <a:cubicBezTo>
                    <a:pt x="91" y="13"/>
                    <a:pt x="89" y="13"/>
                    <a:pt x="88" y="13"/>
                  </a:cubicBezTo>
                  <a:cubicBezTo>
                    <a:pt x="83" y="13"/>
                    <a:pt x="79" y="13"/>
                    <a:pt x="74" y="13"/>
                  </a:cubicBezTo>
                  <a:cubicBezTo>
                    <a:pt x="75" y="14"/>
                    <a:pt x="76" y="15"/>
                    <a:pt x="77" y="16"/>
                  </a:cubicBezTo>
                  <a:cubicBezTo>
                    <a:pt x="80" y="16"/>
                    <a:pt x="84" y="16"/>
                    <a:pt x="88" y="16"/>
                  </a:cubicBezTo>
                  <a:cubicBezTo>
                    <a:pt x="90" y="16"/>
                    <a:pt x="91" y="16"/>
                    <a:pt x="93" y="16"/>
                  </a:cubicBezTo>
                  <a:cubicBezTo>
                    <a:pt x="119" y="16"/>
                    <a:pt x="142" y="14"/>
                    <a:pt x="159" y="14"/>
                  </a:cubicBezTo>
                  <a:cubicBezTo>
                    <a:pt x="167" y="13"/>
                    <a:pt x="174" y="13"/>
                    <a:pt x="179" y="13"/>
                  </a:cubicBezTo>
                  <a:cubicBezTo>
                    <a:pt x="184" y="12"/>
                    <a:pt x="187" y="12"/>
                    <a:pt x="187" y="12"/>
                  </a:cubicBezTo>
                  <a:cubicBezTo>
                    <a:pt x="187" y="12"/>
                    <a:pt x="184" y="12"/>
                    <a:pt x="179" y="1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4" y="3"/>
                    <a:pt x="7" y="4"/>
                  </a:cubicBezTo>
                  <a:cubicBezTo>
                    <a:pt x="11" y="5"/>
                    <a:pt x="18" y="8"/>
                    <a:pt x="26" y="10"/>
                  </a:cubicBezTo>
                  <a:cubicBezTo>
                    <a:pt x="39" y="13"/>
                    <a:pt x="56" y="15"/>
                    <a:pt x="75" y="16"/>
                  </a:cubicBezTo>
                  <a:cubicBezTo>
                    <a:pt x="74" y="15"/>
                    <a:pt x="73" y="14"/>
                    <a:pt x="72" y="13"/>
                  </a:cubicBezTo>
                  <a:cubicBezTo>
                    <a:pt x="54" y="12"/>
                    <a:pt x="39" y="10"/>
                    <a:pt x="26" y="8"/>
                  </a:cubicBezTo>
                  <a:cubicBezTo>
                    <a:pt x="15" y="5"/>
                    <a:pt x="6" y="2"/>
                    <a:pt x="2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3" name="Freeform 221">
              <a:extLst>
                <a:ext uri="{FF2B5EF4-FFF2-40B4-BE49-F238E27FC236}">
                  <a16:creationId xmlns="" xmlns:a16="http://schemas.microsoft.com/office/drawing/2014/main" id="{C11913E3-E83A-4A3D-9F59-DDFF7C222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054" y="5278438"/>
              <a:ext cx="315913" cy="114300"/>
            </a:xfrm>
            <a:custGeom>
              <a:avLst/>
              <a:gdLst>
                <a:gd name="T0" fmla="*/ 39 w 84"/>
                <a:gd name="T1" fmla="*/ 0 h 30"/>
                <a:gd name="T2" fmla="*/ 12 w 84"/>
                <a:gd name="T3" fmla="*/ 7 h 30"/>
                <a:gd name="T4" fmla="*/ 5 w 84"/>
                <a:gd name="T5" fmla="*/ 10 h 30"/>
                <a:gd name="T6" fmla="*/ 5 w 84"/>
                <a:gd name="T7" fmla="*/ 10 h 30"/>
                <a:gd name="T8" fmla="*/ 0 w 84"/>
                <a:gd name="T9" fmla="*/ 14 h 30"/>
                <a:gd name="T10" fmla="*/ 0 w 84"/>
                <a:gd name="T11" fmla="*/ 14 h 30"/>
                <a:gd name="T12" fmla="*/ 7 w 84"/>
                <a:gd name="T13" fmla="*/ 11 h 30"/>
                <a:gd name="T14" fmla="*/ 7 w 84"/>
                <a:gd name="T15" fmla="*/ 11 h 30"/>
                <a:gd name="T16" fmla="*/ 13 w 84"/>
                <a:gd name="T17" fmla="*/ 8 h 30"/>
                <a:gd name="T18" fmla="*/ 39 w 84"/>
                <a:gd name="T19" fmla="*/ 2 h 30"/>
                <a:gd name="T20" fmla="*/ 46 w 84"/>
                <a:gd name="T21" fmla="*/ 3 h 30"/>
                <a:gd name="T22" fmla="*/ 74 w 84"/>
                <a:gd name="T23" fmla="*/ 20 h 30"/>
                <a:gd name="T24" fmla="*/ 77 w 84"/>
                <a:gd name="T25" fmla="*/ 23 h 30"/>
                <a:gd name="T26" fmla="*/ 80 w 84"/>
                <a:gd name="T27" fmla="*/ 26 h 30"/>
                <a:gd name="T28" fmla="*/ 84 w 84"/>
                <a:gd name="T29" fmla="*/ 30 h 30"/>
                <a:gd name="T30" fmla="*/ 84 w 84"/>
                <a:gd name="T31" fmla="*/ 30 h 30"/>
                <a:gd name="T32" fmla="*/ 82 w 84"/>
                <a:gd name="T33" fmla="*/ 26 h 30"/>
                <a:gd name="T34" fmla="*/ 79 w 84"/>
                <a:gd name="T35" fmla="*/ 23 h 30"/>
                <a:gd name="T36" fmla="*/ 76 w 84"/>
                <a:gd name="T37" fmla="*/ 18 h 30"/>
                <a:gd name="T38" fmla="*/ 64 w 84"/>
                <a:gd name="T39" fmla="*/ 8 h 30"/>
                <a:gd name="T40" fmla="*/ 46 w 84"/>
                <a:gd name="T41" fmla="*/ 0 h 30"/>
                <a:gd name="T42" fmla="*/ 39 w 84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0">
                  <a:moveTo>
                    <a:pt x="39" y="0"/>
                  </a:moveTo>
                  <a:cubicBezTo>
                    <a:pt x="28" y="0"/>
                    <a:pt x="18" y="3"/>
                    <a:pt x="12" y="7"/>
                  </a:cubicBezTo>
                  <a:cubicBezTo>
                    <a:pt x="9" y="8"/>
                    <a:pt x="7" y="9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" y="13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11" y="9"/>
                    <a:pt x="13" y="8"/>
                  </a:cubicBezTo>
                  <a:cubicBezTo>
                    <a:pt x="19" y="6"/>
                    <a:pt x="28" y="2"/>
                    <a:pt x="39" y="2"/>
                  </a:cubicBezTo>
                  <a:cubicBezTo>
                    <a:pt x="41" y="2"/>
                    <a:pt x="43" y="3"/>
                    <a:pt x="46" y="3"/>
                  </a:cubicBezTo>
                  <a:cubicBezTo>
                    <a:pt x="59" y="5"/>
                    <a:pt x="68" y="14"/>
                    <a:pt x="74" y="20"/>
                  </a:cubicBezTo>
                  <a:cubicBezTo>
                    <a:pt x="75" y="21"/>
                    <a:pt x="76" y="22"/>
                    <a:pt x="77" y="23"/>
                  </a:cubicBezTo>
                  <a:cubicBezTo>
                    <a:pt x="78" y="24"/>
                    <a:pt x="79" y="25"/>
                    <a:pt x="80" y="26"/>
                  </a:cubicBezTo>
                  <a:cubicBezTo>
                    <a:pt x="81" y="28"/>
                    <a:pt x="83" y="29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9"/>
                    <a:pt x="83" y="28"/>
                    <a:pt x="82" y="26"/>
                  </a:cubicBezTo>
                  <a:cubicBezTo>
                    <a:pt x="81" y="25"/>
                    <a:pt x="80" y="24"/>
                    <a:pt x="79" y="23"/>
                  </a:cubicBezTo>
                  <a:cubicBezTo>
                    <a:pt x="78" y="21"/>
                    <a:pt x="77" y="20"/>
                    <a:pt x="76" y="18"/>
                  </a:cubicBezTo>
                  <a:cubicBezTo>
                    <a:pt x="73" y="15"/>
                    <a:pt x="69" y="11"/>
                    <a:pt x="64" y="8"/>
                  </a:cubicBezTo>
                  <a:cubicBezTo>
                    <a:pt x="59" y="4"/>
                    <a:pt x="53" y="1"/>
                    <a:pt x="46" y="0"/>
                  </a:cubicBezTo>
                  <a:cubicBezTo>
                    <a:pt x="44" y="0"/>
                    <a:pt x="41" y="0"/>
                    <a:pt x="39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4" name="Freeform 222">
              <a:extLst>
                <a:ext uri="{FF2B5EF4-FFF2-40B4-BE49-F238E27FC236}">
                  <a16:creationId xmlns="" xmlns:a16="http://schemas.microsoft.com/office/drawing/2014/main" id="{937D94AB-C2DD-418F-A18F-10BED9E2C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329" y="4433887"/>
              <a:ext cx="2549525" cy="995363"/>
            </a:xfrm>
            <a:custGeom>
              <a:avLst/>
              <a:gdLst>
                <a:gd name="T0" fmla="*/ 378 w 675"/>
                <a:gd name="T1" fmla="*/ 0 h 264"/>
                <a:gd name="T2" fmla="*/ 343 w 675"/>
                <a:gd name="T3" fmla="*/ 72 h 264"/>
                <a:gd name="T4" fmla="*/ 106 w 675"/>
                <a:gd name="T5" fmla="*/ 17 h 264"/>
                <a:gd name="T6" fmla="*/ 10 w 675"/>
                <a:gd name="T7" fmla="*/ 78 h 264"/>
                <a:gd name="T8" fmla="*/ 55 w 675"/>
                <a:gd name="T9" fmla="*/ 207 h 264"/>
                <a:gd name="T10" fmla="*/ 387 w 675"/>
                <a:gd name="T11" fmla="*/ 264 h 264"/>
                <a:gd name="T12" fmla="*/ 496 w 675"/>
                <a:gd name="T13" fmla="*/ 264 h 264"/>
                <a:gd name="T14" fmla="*/ 675 w 675"/>
                <a:gd name="T15" fmla="*/ 29 h 264"/>
                <a:gd name="T16" fmla="*/ 646 w 675"/>
                <a:gd name="T17" fmla="*/ 6 h 264"/>
                <a:gd name="T18" fmla="*/ 378 w 675"/>
                <a:gd name="T1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5" h="264">
                  <a:moveTo>
                    <a:pt x="378" y="0"/>
                  </a:move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154" y="15"/>
                    <a:pt x="106" y="17"/>
                  </a:cubicBezTo>
                  <a:cubicBezTo>
                    <a:pt x="59" y="20"/>
                    <a:pt x="20" y="39"/>
                    <a:pt x="10" y="78"/>
                  </a:cubicBezTo>
                  <a:cubicBezTo>
                    <a:pt x="1" y="117"/>
                    <a:pt x="0" y="170"/>
                    <a:pt x="55" y="207"/>
                  </a:cubicBezTo>
                  <a:cubicBezTo>
                    <a:pt x="111" y="244"/>
                    <a:pt x="387" y="264"/>
                    <a:pt x="387" y="264"/>
                  </a:cubicBezTo>
                  <a:cubicBezTo>
                    <a:pt x="496" y="264"/>
                    <a:pt x="496" y="264"/>
                    <a:pt x="496" y="264"/>
                  </a:cubicBezTo>
                  <a:cubicBezTo>
                    <a:pt x="675" y="29"/>
                    <a:pt x="675" y="29"/>
                    <a:pt x="675" y="29"/>
                  </a:cubicBezTo>
                  <a:cubicBezTo>
                    <a:pt x="646" y="6"/>
                    <a:pt x="646" y="6"/>
                    <a:pt x="646" y="6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45" name="Freeform 223">
              <a:extLst>
                <a:ext uri="{FF2B5EF4-FFF2-40B4-BE49-F238E27FC236}">
                  <a16:creationId xmlns="" xmlns:a16="http://schemas.microsoft.com/office/drawing/2014/main" id="{65F89289-4318-492E-A310-409173184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142" y="4614863"/>
              <a:ext cx="1246188" cy="419100"/>
            </a:xfrm>
            <a:custGeom>
              <a:avLst/>
              <a:gdLst>
                <a:gd name="T0" fmla="*/ 330 w 330"/>
                <a:gd name="T1" fmla="*/ 111 h 111"/>
                <a:gd name="T2" fmla="*/ 327 w 330"/>
                <a:gd name="T3" fmla="*/ 111 h 111"/>
                <a:gd name="T4" fmla="*/ 317 w 330"/>
                <a:gd name="T5" fmla="*/ 110 h 111"/>
                <a:gd name="T6" fmla="*/ 280 w 330"/>
                <a:gd name="T7" fmla="*/ 102 h 111"/>
                <a:gd name="T8" fmla="*/ 227 w 330"/>
                <a:gd name="T9" fmla="*/ 82 h 111"/>
                <a:gd name="T10" fmla="*/ 166 w 330"/>
                <a:gd name="T11" fmla="*/ 50 h 111"/>
                <a:gd name="T12" fmla="*/ 105 w 330"/>
                <a:gd name="T13" fmla="*/ 21 h 111"/>
                <a:gd name="T14" fmla="*/ 51 w 330"/>
                <a:gd name="T15" fmla="*/ 5 h 111"/>
                <a:gd name="T16" fmla="*/ 14 w 330"/>
                <a:gd name="T17" fmla="*/ 2 h 111"/>
                <a:gd name="T18" fmla="*/ 4 w 330"/>
                <a:gd name="T19" fmla="*/ 2 h 111"/>
                <a:gd name="T20" fmla="*/ 0 w 330"/>
                <a:gd name="T21" fmla="*/ 2 h 111"/>
                <a:gd name="T22" fmla="*/ 4 w 330"/>
                <a:gd name="T23" fmla="*/ 2 h 111"/>
                <a:gd name="T24" fmla="*/ 14 w 330"/>
                <a:gd name="T25" fmla="*/ 1 h 111"/>
                <a:gd name="T26" fmla="*/ 52 w 330"/>
                <a:gd name="T27" fmla="*/ 3 h 111"/>
                <a:gd name="T28" fmla="*/ 106 w 330"/>
                <a:gd name="T29" fmla="*/ 19 h 111"/>
                <a:gd name="T30" fmla="*/ 168 w 330"/>
                <a:gd name="T31" fmla="*/ 48 h 111"/>
                <a:gd name="T32" fmla="*/ 228 w 330"/>
                <a:gd name="T33" fmla="*/ 80 h 111"/>
                <a:gd name="T34" fmla="*/ 280 w 330"/>
                <a:gd name="T35" fmla="*/ 101 h 111"/>
                <a:gd name="T36" fmla="*/ 317 w 330"/>
                <a:gd name="T37" fmla="*/ 109 h 111"/>
                <a:gd name="T38" fmla="*/ 327 w 330"/>
                <a:gd name="T39" fmla="*/ 110 h 111"/>
                <a:gd name="T40" fmla="*/ 330 w 330"/>
                <a:gd name="T4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111">
                  <a:moveTo>
                    <a:pt x="330" y="111"/>
                  </a:moveTo>
                  <a:cubicBezTo>
                    <a:pt x="330" y="111"/>
                    <a:pt x="329" y="111"/>
                    <a:pt x="327" y="111"/>
                  </a:cubicBezTo>
                  <a:cubicBezTo>
                    <a:pt x="324" y="111"/>
                    <a:pt x="321" y="111"/>
                    <a:pt x="317" y="110"/>
                  </a:cubicBezTo>
                  <a:cubicBezTo>
                    <a:pt x="308" y="109"/>
                    <a:pt x="295" y="107"/>
                    <a:pt x="280" y="102"/>
                  </a:cubicBezTo>
                  <a:cubicBezTo>
                    <a:pt x="264" y="98"/>
                    <a:pt x="246" y="91"/>
                    <a:pt x="227" y="82"/>
                  </a:cubicBezTo>
                  <a:cubicBezTo>
                    <a:pt x="208" y="73"/>
                    <a:pt x="188" y="62"/>
                    <a:pt x="166" y="50"/>
                  </a:cubicBezTo>
                  <a:cubicBezTo>
                    <a:pt x="145" y="39"/>
                    <a:pt x="124" y="29"/>
                    <a:pt x="105" y="21"/>
                  </a:cubicBezTo>
                  <a:cubicBezTo>
                    <a:pt x="85" y="13"/>
                    <a:pt x="67" y="8"/>
                    <a:pt x="51" y="5"/>
                  </a:cubicBezTo>
                  <a:cubicBezTo>
                    <a:pt x="36" y="2"/>
                    <a:pt x="23" y="1"/>
                    <a:pt x="14" y="2"/>
                  </a:cubicBezTo>
                  <a:cubicBezTo>
                    <a:pt x="10" y="2"/>
                    <a:pt x="6" y="2"/>
                    <a:pt x="4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2"/>
                    <a:pt x="4" y="2"/>
                  </a:cubicBezTo>
                  <a:cubicBezTo>
                    <a:pt x="6" y="1"/>
                    <a:pt x="10" y="1"/>
                    <a:pt x="14" y="1"/>
                  </a:cubicBezTo>
                  <a:cubicBezTo>
                    <a:pt x="23" y="0"/>
                    <a:pt x="36" y="1"/>
                    <a:pt x="52" y="3"/>
                  </a:cubicBezTo>
                  <a:cubicBezTo>
                    <a:pt x="68" y="6"/>
                    <a:pt x="86" y="11"/>
                    <a:pt x="106" y="19"/>
                  </a:cubicBezTo>
                  <a:cubicBezTo>
                    <a:pt x="125" y="27"/>
                    <a:pt x="146" y="37"/>
                    <a:pt x="168" y="48"/>
                  </a:cubicBezTo>
                  <a:cubicBezTo>
                    <a:pt x="189" y="60"/>
                    <a:pt x="209" y="71"/>
                    <a:pt x="228" y="80"/>
                  </a:cubicBezTo>
                  <a:cubicBezTo>
                    <a:pt x="247" y="89"/>
                    <a:pt x="265" y="96"/>
                    <a:pt x="280" y="101"/>
                  </a:cubicBezTo>
                  <a:cubicBezTo>
                    <a:pt x="295" y="105"/>
                    <a:pt x="308" y="108"/>
                    <a:pt x="317" y="109"/>
                  </a:cubicBezTo>
                  <a:cubicBezTo>
                    <a:pt x="321" y="110"/>
                    <a:pt x="325" y="110"/>
                    <a:pt x="327" y="110"/>
                  </a:cubicBezTo>
                  <a:cubicBezTo>
                    <a:pt x="329" y="111"/>
                    <a:pt x="330" y="111"/>
                    <a:pt x="330" y="111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6" name="Freeform 224">
              <a:extLst>
                <a:ext uri="{FF2B5EF4-FFF2-40B4-BE49-F238E27FC236}">
                  <a16:creationId xmlns="" xmlns:a16="http://schemas.microsoft.com/office/drawing/2014/main" id="{1F44FE62-F410-4663-9CC2-EC3C8D0B6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004" y="4298950"/>
              <a:ext cx="1882775" cy="1190625"/>
            </a:xfrm>
            <a:custGeom>
              <a:avLst/>
              <a:gdLst>
                <a:gd name="T0" fmla="*/ 145 w 499"/>
                <a:gd name="T1" fmla="*/ 281 h 316"/>
                <a:gd name="T2" fmla="*/ 442 w 499"/>
                <a:gd name="T3" fmla="*/ 127 h 316"/>
                <a:gd name="T4" fmla="*/ 408 w 499"/>
                <a:gd name="T5" fmla="*/ 2 h 316"/>
                <a:gd name="T6" fmla="*/ 324 w 499"/>
                <a:gd name="T7" fmla="*/ 2 h 316"/>
                <a:gd name="T8" fmla="*/ 0 w 499"/>
                <a:gd name="T9" fmla="*/ 209 h 316"/>
                <a:gd name="T10" fmla="*/ 51 w 499"/>
                <a:gd name="T11" fmla="*/ 316 h 316"/>
                <a:gd name="T12" fmla="*/ 145 w 499"/>
                <a:gd name="T13" fmla="*/ 28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9" h="316">
                  <a:moveTo>
                    <a:pt x="145" y="281"/>
                  </a:moveTo>
                  <a:cubicBezTo>
                    <a:pt x="181" y="267"/>
                    <a:pt x="373" y="206"/>
                    <a:pt x="442" y="127"/>
                  </a:cubicBezTo>
                  <a:cubicBezTo>
                    <a:pt x="499" y="61"/>
                    <a:pt x="408" y="2"/>
                    <a:pt x="408" y="2"/>
                  </a:cubicBezTo>
                  <a:cubicBezTo>
                    <a:pt x="408" y="2"/>
                    <a:pt x="345" y="0"/>
                    <a:pt x="324" y="2"/>
                  </a:cubicBezTo>
                  <a:cubicBezTo>
                    <a:pt x="302" y="4"/>
                    <a:pt x="0" y="209"/>
                    <a:pt x="0" y="209"/>
                  </a:cubicBezTo>
                  <a:cubicBezTo>
                    <a:pt x="0" y="209"/>
                    <a:pt x="53" y="312"/>
                    <a:pt x="51" y="316"/>
                  </a:cubicBezTo>
                  <a:lnTo>
                    <a:pt x="145" y="28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7" name="Freeform 225">
              <a:extLst>
                <a:ext uri="{FF2B5EF4-FFF2-40B4-BE49-F238E27FC236}">
                  <a16:creationId xmlns="" xmlns:a16="http://schemas.microsoft.com/office/drawing/2014/main" id="{40BF943B-6225-4B50-B914-067D07A3F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179" y="4494213"/>
              <a:ext cx="906463" cy="995363"/>
            </a:xfrm>
            <a:custGeom>
              <a:avLst/>
              <a:gdLst>
                <a:gd name="T0" fmla="*/ 239 w 240"/>
                <a:gd name="T1" fmla="*/ 0 h 264"/>
                <a:gd name="T2" fmla="*/ 239 w 240"/>
                <a:gd name="T3" fmla="*/ 1 h 264"/>
                <a:gd name="T4" fmla="*/ 236 w 240"/>
                <a:gd name="T5" fmla="*/ 3 h 264"/>
                <a:gd name="T6" fmla="*/ 226 w 240"/>
                <a:gd name="T7" fmla="*/ 9 h 264"/>
                <a:gd name="T8" fmla="*/ 190 w 240"/>
                <a:gd name="T9" fmla="*/ 32 h 264"/>
                <a:gd name="T10" fmla="*/ 68 w 240"/>
                <a:gd name="T11" fmla="*/ 109 h 264"/>
                <a:gd name="T12" fmla="*/ 2 w 240"/>
                <a:gd name="T13" fmla="*/ 150 h 264"/>
                <a:gd name="T14" fmla="*/ 3 w 240"/>
                <a:gd name="T15" fmla="*/ 149 h 264"/>
                <a:gd name="T16" fmla="*/ 37 w 240"/>
                <a:gd name="T17" fmla="*/ 232 h 264"/>
                <a:gd name="T18" fmla="*/ 47 w 240"/>
                <a:gd name="T19" fmla="*/ 256 h 264"/>
                <a:gd name="T20" fmla="*/ 49 w 240"/>
                <a:gd name="T21" fmla="*/ 262 h 264"/>
                <a:gd name="T22" fmla="*/ 50 w 240"/>
                <a:gd name="T23" fmla="*/ 264 h 264"/>
                <a:gd name="T24" fmla="*/ 49 w 240"/>
                <a:gd name="T25" fmla="*/ 262 h 264"/>
                <a:gd name="T26" fmla="*/ 46 w 240"/>
                <a:gd name="T27" fmla="*/ 256 h 264"/>
                <a:gd name="T28" fmla="*/ 36 w 240"/>
                <a:gd name="T29" fmla="*/ 232 h 264"/>
                <a:gd name="T30" fmla="*/ 1 w 240"/>
                <a:gd name="T31" fmla="*/ 149 h 264"/>
                <a:gd name="T32" fmla="*/ 0 w 240"/>
                <a:gd name="T33" fmla="*/ 149 h 264"/>
                <a:gd name="T34" fmla="*/ 1 w 240"/>
                <a:gd name="T35" fmla="*/ 148 h 264"/>
                <a:gd name="T36" fmla="*/ 67 w 240"/>
                <a:gd name="T37" fmla="*/ 107 h 264"/>
                <a:gd name="T38" fmla="*/ 189 w 240"/>
                <a:gd name="T39" fmla="*/ 31 h 264"/>
                <a:gd name="T40" fmla="*/ 226 w 240"/>
                <a:gd name="T41" fmla="*/ 8 h 264"/>
                <a:gd name="T42" fmla="*/ 236 w 240"/>
                <a:gd name="T43" fmla="*/ 2 h 264"/>
                <a:gd name="T44" fmla="*/ 239 w 240"/>
                <a:gd name="T45" fmla="*/ 1 h 264"/>
                <a:gd name="T46" fmla="*/ 239 w 240"/>
                <a:gd name="T4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0" h="264">
                  <a:moveTo>
                    <a:pt x="239" y="0"/>
                  </a:moveTo>
                  <a:cubicBezTo>
                    <a:pt x="240" y="0"/>
                    <a:pt x="239" y="1"/>
                    <a:pt x="239" y="1"/>
                  </a:cubicBezTo>
                  <a:cubicBezTo>
                    <a:pt x="238" y="1"/>
                    <a:pt x="237" y="2"/>
                    <a:pt x="236" y="3"/>
                  </a:cubicBezTo>
                  <a:cubicBezTo>
                    <a:pt x="234" y="4"/>
                    <a:pt x="230" y="6"/>
                    <a:pt x="226" y="9"/>
                  </a:cubicBezTo>
                  <a:cubicBezTo>
                    <a:pt x="217" y="15"/>
                    <a:pt x="205" y="23"/>
                    <a:pt x="190" y="32"/>
                  </a:cubicBezTo>
                  <a:cubicBezTo>
                    <a:pt x="158" y="52"/>
                    <a:pt x="116" y="79"/>
                    <a:pt x="68" y="109"/>
                  </a:cubicBezTo>
                  <a:cubicBezTo>
                    <a:pt x="45" y="123"/>
                    <a:pt x="23" y="137"/>
                    <a:pt x="2" y="150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17" y="182"/>
                    <a:pt x="29" y="211"/>
                    <a:pt x="37" y="232"/>
                  </a:cubicBezTo>
                  <a:cubicBezTo>
                    <a:pt x="41" y="242"/>
                    <a:pt x="45" y="250"/>
                    <a:pt x="47" y="256"/>
                  </a:cubicBezTo>
                  <a:cubicBezTo>
                    <a:pt x="48" y="258"/>
                    <a:pt x="49" y="260"/>
                    <a:pt x="49" y="262"/>
                  </a:cubicBezTo>
                  <a:cubicBezTo>
                    <a:pt x="50" y="263"/>
                    <a:pt x="50" y="264"/>
                    <a:pt x="50" y="264"/>
                  </a:cubicBezTo>
                  <a:cubicBezTo>
                    <a:pt x="50" y="264"/>
                    <a:pt x="50" y="264"/>
                    <a:pt x="49" y="262"/>
                  </a:cubicBezTo>
                  <a:cubicBezTo>
                    <a:pt x="48" y="261"/>
                    <a:pt x="47" y="258"/>
                    <a:pt x="46" y="256"/>
                  </a:cubicBezTo>
                  <a:cubicBezTo>
                    <a:pt x="44" y="250"/>
                    <a:pt x="40" y="242"/>
                    <a:pt x="36" y="232"/>
                  </a:cubicBezTo>
                  <a:cubicBezTo>
                    <a:pt x="27" y="212"/>
                    <a:pt x="15" y="183"/>
                    <a:pt x="1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21" y="135"/>
                    <a:pt x="44" y="121"/>
                    <a:pt x="67" y="107"/>
                  </a:cubicBezTo>
                  <a:cubicBezTo>
                    <a:pt x="114" y="77"/>
                    <a:pt x="157" y="51"/>
                    <a:pt x="189" y="31"/>
                  </a:cubicBezTo>
                  <a:cubicBezTo>
                    <a:pt x="204" y="22"/>
                    <a:pt x="217" y="14"/>
                    <a:pt x="226" y="8"/>
                  </a:cubicBezTo>
                  <a:cubicBezTo>
                    <a:pt x="230" y="6"/>
                    <a:pt x="233" y="4"/>
                    <a:pt x="236" y="2"/>
                  </a:cubicBezTo>
                  <a:cubicBezTo>
                    <a:pt x="237" y="2"/>
                    <a:pt x="238" y="1"/>
                    <a:pt x="239" y="1"/>
                  </a:cubicBezTo>
                  <a:cubicBezTo>
                    <a:pt x="239" y="0"/>
                    <a:pt x="239" y="0"/>
                    <a:pt x="239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8" name="Freeform 226">
              <a:extLst>
                <a:ext uri="{FF2B5EF4-FFF2-40B4-BE49-F238E27FC236}">
                  <a16:creationId xmlns="" xmlns:a16="http://schemas.microsoft.com/office/drawing/2014/main" id="{5BDA1054-395A-43E4-B38A-9DA0ABA1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729" y="4694238"/>
              <a:ext cx="196850" cy="147638"/>
            </a:xfrm>
            <a:custGeom>
              <a:avLst/>
              <a:gdLst>
                <a:gd name="T0" fmla="*/ 52 w 52"/>
                <a:gd name="T1" fmla="*/ 38 h 39"/>
                <a:gd name="T2" fmla="*/ 43 w 52"/>
                <a:gd name="T3" fmla="*/ 35 h 39"/>
                <a:gd name="T4" fmla="*/ 23 w 52"/>
                <a:gd name="T5" fmla="*/ 23 h 39"/>
                <a:gd name="T6" fmla="*/ 6 w 52"/>
                <a:gd name="T7" fmla="*/ 8 h 39"/>
                <a:gd name="T8" fmla="*/ 0 w 52"/>
                <a:gd name="T9" fmla="*/ 0 h 39"/>
                <a:gd name="T10" fmla="*/ 25 w 52"/>
                <a:gd name="T11" fmla="*/ 21 h 39"/>
                <a:gd name="T12" fmla="*/ 52 w 52"/>
                <a:gd name="T13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9">
                  <a:moveTo>
                    <a:pt x="52" y="38"/>
                  </a:moveTo>
                  <a:cubicBezTo>
                    <a:pt x="52" y="39"/>
                    <a:pt x="48" y="37"/>
                    <a:pt x="43" y="35"/>
                  </a:cubicBezTo>
                  <a:cubicBezTo>
                    <a:pt x="38" y="32"/>
                    <a:pt x="30" y="28"/>
                    <a:pt x="23" y="23"/>
                  </a:cubicBezTo>
                  <a:cubicBezTo>
                    <a:pt x="16" y="18"/>
                    <a:pt x="10" y="12"/>
                    <a:pt x="6" y="8"/>
                  </a:cubicBezTo>
                  <a:cubicBezTo>
                    <a:pt x="2" y="3"/>
                    <a:pt x="0" y="0"/>
                    <a:pt x="0" y="0"/>
                  </a:cubicBezTo>
                  <a:cubicBezTo>
                    <a:pt x="0" y="0"/>
                    <a:pt x="10" y="11"/>
                    <a:pt x="25" y="21"/>
                  </a:cubicBezTo>
                  <a:cubicBezTo>
                    <a:pt x="39" y="32"/>
                    <a:pt x="52" y="38"/>
                    <a:pt x="52" y="38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9" name="Freeform 227">
              <a:extLst>
                <a:ext uri="{FF2B5EF4-FFF2-40B4-BE49-F238E27FC236}">
                  <a16:creationId xmlns="" xmlns:a16="http://schemas.microsoft.com/office/drawing/2014/main" id="{129449A6-3742-4194-9BF1-20DA26E8C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17" y="4516438"/>
              <a:ext cx="36513" cy="309563"/>
            </a:xfrm>
            <a:custGeom>
              <a:avLst/>
              <a:gdLst>
                <a:gd name="T0" fmla="*/ 2 w 10"/>
                <a:gd name="T1" fmla="*/ 0 h 82"/>
                <a:gd name="T2" fmla="*/ 2 w 10"/>
                <a:gd name="T3" fmla="*/ 12 h 82"/>
                <a:gd name="T4" fmla="*/ 4 w 10"/>
                <a:gd name="T5" fmla="*/ 41 h 82"/>
                <a:gd name="T6" fmla="*/ 8 w 10"/>
                <a:gd name="T7" fmla="*/ 70 h 82"/>
                <a:gd name="T8" fmla="*/ 9 w 10"/>
                <a:gd name="T9" fmla="*/ 82 h 82"/>
                <a:gd name="T10" fmla="*/ 6 w 10"/>
                <a:gd name="T11" fmla="*/ 70 h 82"/>
                <a:gd name="T12" fmla="*/ 1 w 10"/>
                <a:gd name="T13" fmla="*/ 41 h 82"/>
                <a:gd name="T14" fmla="*/ 1 w 10"/>
                <a:gd name="T15" fmla="*/ 12 h 82"/>
                <a:gd name="T16" fmla="*/ 2 w 10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2">
                  <a:moveTo>
                    <a:pt x="2" y="0"/>
                  </a:moveTo>
                  <a:cubicBezTo>
                    <a:pt x="2" y="0"/>
                    <a:pt x="2" y="4"/>
                    <a:pt x="2" y="12"/>
                  </a:cubicBezTo>
                  <a:cubicBezTo>
                    <a:pt x="3" y="19"/>
                    <a:pt x="3" y="30"/>
                    <a:pt x="4" y="41"/>
                  </a:cubicBezTo>
                  <a:cubicBezTo>
                    <a:pt x="5" y="52"/>
                    <a:pt x="6" y="62"/>
                    <a:pt x="8" y="70"/>
                  </a:cubicBezTo>
                  <a:cubicBezTo>
                    <a:pt x="9" y="77"/>
                    <a:pt x="10" y="81"/>
                    <a:pt x="9" y="82"/>
                  </a:cubicBezTo>
                  <a:cubicBezTo>
                    <a:pt x="9" y="82"/>
                    <a:pt x="8" y="77"/>
                    <a:pt x="6" y="70"/>
                  </a:cubicBezTo>
                  <a:cubicBezTo>
                    <a:pt x="4" y="63"/>
                    <a:pt x="3" y="52"/>
                    <a:pt x="1" y="41"/>
                  </a:cubicBezTo>
                  <a:cubicBezTo>
                    <a:pt x="0" y="30"/>
                    <a:pt x="0" y="19"/>
                    <a:pt x="1" y="12"/>
                  </a:cubicBezTo>
                  <a:cubicBezTo>
                    <a:pt x="1" y="4"/>
                    <a:pt x="2" y="0"/>
                    <a:pt x="2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0" name="Freeform 228">
              <a:extLst>
                <a:ext uri="{FF2B5EF4-FFF2-40B4-BE49-F238E27FC236}">
                  <a16:creationId xmlns="" xmlns:a16="http://schemas.microsoft.com/office/drawing/2014/main" id="{FCC90EFB-24B7-4125-B197-CE9D97A24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9967" y="4505325"/>
              <a:ext cx="87313" cy="84138"/>
            </a:xfrm>
            <a:custGeom>
              <a:avLst/>
              <a:gdLst>
                <a:gd name="T0" fmla="*/ 13 w 23"/>
                <a:gd name="T1" fmla="*/ 0 h 22"/>
                <a:gd name="T2" fmla="*/ 15 w 23"/>
                <a:gd name="T3" fmla="*/ 1 h 22"/>
                <a:gd name="T4" fmla="*/ 20 w 23"/>
                <a:gd name="T5" fmla="*/ 5 h 22"/>
                <a:gd name="T6" fmla="*/ 21 w 23"/>
                <a:gd name="T7" fmla="*/ 15 h 22"/>
                <a:gd name="T8" fmla="*/ 12 w 23"/>
                <a:gd name="T9" fmla="*/ 21 h 22"/>
                <a:gd name="T10" fmla="*/ 1 w 23"/>
                <a:gd name="T11" fmla="*/ 15 h 22"/>
                <a:gd name="T12" fmla="*/ 3 w 23"/>
                <a:gd name="T13" fmla="*/ 6 h 22"/>
                <a:gd name="T14" fmla="*/ 8 w 23"/>
                <a:gd name="T15" fmla="*/ 2 h 22"/>
                <a:gd name="T16" fmla="*/ 10 w 23"/>
                <a:gd name="T17" fmla="*/ 2 h 22"/>
                <a:gd name="T18" fmla="*/ 4 w 23"/>
                <a:gd name="T19" fmla="*/ 7 h 22"/>
                <a:gd name="T20" fmla="*/ 3 w 23"/>
                <a:gd name="T21" fmla="*/ 15 h 22"/>
                <a:gd name="T22" fmla="*/ 11 w 23"/>
                <a:gd name="T23" fmla="*/ 19 h 22"/>
                <a:gd name="T24" fmla="*/ 19 w 23"/>
                <a:gd name="T25" fmla="*/ 14 h 22"/>
                <a:gd name="T26" fmla="*/ 18 w 23"/>
                <a:gd name="T27" fmla="*/ 6 h 22"/>
                <a:gd name="T28" fmla="*/ 13 w 23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22">
                  <a:moveTo>
                    <a:pt x="13" y="0"/>
                  </a:moveTo>
                  <a:cubicBezTo>
                    <a:pt x="13" y="0"/>
                    <a:pt x="13" y="0"/>
                    <a:pt x="15" y="1"/>
                  </a:cubicBezTo>
                  <a:cubicBezTo>
                    <a:pt x="16" y="1"/>
                    <a:pt x="18" y="2"/>
                    <a:pt x="20" y="5"/>
                  </a:cubicBezTo>
                  <a:cubicBezTo>
                    <a:pt x="21" y="7"/>
                    <a:pt x="23" y="11"/>
                    <a:pt x="21" y="15"/>
                  </a:cubicBezTo>
                  <a:cubicBezTo>
                    <a:pt x="20" y="18"/>
                    <a:pt x="16" y="21"/>
                    <a:pt x="12" y="21"/>
                  </a:cubicBezTo>
                  <a:cubicBezTo>
                    <a:pt x="7" y="22"/>
                    <a:pt x="3" y="19"/>
                    <a:pt x="1" y="15"/>
                  </a:cubicBezTo>
                  <a:cubicBezTo>
                    <a:pt x="0" y="12"/>
                    <a:pt x="1" y="8"/>
                    <a:pt x="3" y="6"/>
                  </a:cubicBezTo>
                  <a:cubicBezTo>
                    <a:pt x="4" y="3"/>
                    <a:pt x="6" y="2"/>
                    <a:pt x="8" y="2"/>
                  </a:cubicBezTo>
                  <a:cubicBezTo>
                    <a:pt x="9" y="1"/>
                    <a:pt x="10" y="2"/>
                    <a:pt x="10" y="2"/>
                  </a:cubicBezTo>
                  <a:cubicBezTo>
                    <a:pt x="10" y="2"/>
                    <a:pt x="7" y="2"/>
                    <a:pt x="4" y="7"/>
                  </a:cubicBezTo>
                  <a:cubicBezTo>
                    <a:pt x="3" y="9"/>
                    <a:pt x="2" y="12"/>
                    <a:pt x="3" y="15"/>
                  </a:cubicBezTo>
                  <a:cubicBezTo>
                    <a:pt x="4" y="17"/>
                    <a:pt x="8" y="19"/>
                    <a:pt x="11" y="19"/>
                  </a:cubicBezTo>
                  <a:cubicBezTo>
                    <a:pt x="15" y="19"/>
                    <a:pt x="18" y="17"/>
                    <a:pt x="19" y="14"/>
                  </a:cubicBezTo>
                  <a:cubicBezTo>
                    <a:pt x="20" y="11"/>
                    <a:pt x="20" y="8"/>
                    <a:pt x="18" y="6"/>
                  </a:cubicBezTo>
                  <a:cubicBezTo>
                    <a:pt x="16" y="1"/>
                    <a:pt x="12" y="1"/>
                    <a:pt x="13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Freeform 231">
              <a:extLst>
                <a:ext uri="{FF2B5EF4-FFF2-40B4-BE49-F238E27FC236}">
                  <a16:creationId xmlns="" xmlns:a16="http://schemas.microsoft.com/office/drawing/2014/main" id="{6D67B4B1-3A86-486C-9C06-D5265C1CE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142" y="3841750"/>
              <a:ext cx="641350" cy="361950"/>
            </a:xfrm>
            <a:custGeom>
              <a:avLst/>
              <a:gdLst>
                <a:gd name="T0" fmla="*/ 0 w 170"/>
                <a:gd name="T1" fmla="*/ 33 h 96"/>
                <a:gd name="T2" fmla="*/ 49 w 170"/>
                <a:gd name="T3" fmla="*/ 1 h 96"/>
                <a:gd name="T4" fmla="*/ 115 w 170"/>
                <a:gd name="T5" fmla="*/ 10 h 96"/>
                <a:gd name="T6" fmla="*/ 160 w 170"/>
                <a:gd name="T7" fmla="*/ 55 h 96"/>
                <a:gd name="T8" fmla="*/ 114 w 170"/>
                <a:gd name="T9" fmla="*/ 31 h 96"/>
                <a:gd name="T10" fmla="*/ 108 w 170"/>
                <a:gd name="T11" fmla="*/ 31 h 96"/>
                <a:gd name="T12" fmla="*/ 144 w 170"/>
                <a:gd name="T13" fmla="*/ 62 h 96"/>
                <a:gd name="T14" fmla="*/ 136 w 170"/>
                <a:gd name="T15" fmla="*/ 72 h 96"/>
                <a:gd name="T16" fmla="*/ 101 w 170"/>
                <a:gd name="T17" fmla="*/ 48 h 96"/>
                <a:gd name="T18" fmla="*/ 132 w 170"/>
                <a:gd name="T19" fmla="*/ 76 h 96"/>
                <a:gd name="T20" fmla="*/ 125 w 170"/>
                <a:gd name="T21" fmla="*/ 87 h 96"/>
                <a:gd name="T22" fmla="*/ 94 w 170"/>
                <a:gd name="T23" fmla="*/ 60 h 96"/>
                <a:gd name="T24" fmla="*/ 116 w 170"/>
                <a:gd name="T25" fmla="*/ 86 h 96"/>
                <a:gd name="T26" fmla="*/ 107 w 170"/>
                <a:gd name="T27" fmla="*/ 92 h 96"/>
                <a:gd name="T28" fmla="*/ 85 w 170"/>
                <a:gd name="T29" fmla="*/ 68 h 96"/>
                <a:gd name="T30" fmla="*/ 71 w 170"/>
                <a:gd name="T31" fmla="*/ 74 h 96"/>
                <a:gd name="T32" fmla="*/ 19 w 170"/>
                <a:gd name="T33" fmla="*/ 89 h 96"/>
                <a:gd name="T34" fmla="*/ 0 w 170"/>
                <a:gd name="T35" fmla="*/ 3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0" h="96">
                  <a:moveTo>
                    <a:pt x="0" y="33"/>
                  </a:moveTo>
                  <a:cubicBezTo>
                    <a:pt x="0" y="33"/>
                    <a:pt x="42" y="2"/>
                    <a:pt x="49" y="1"/>
                  </a:cubicBezTo>
                  <a:cubicBezTo>
                    <a:pt x="56" y="0"/>
                    <a:pt x="112" y="7"/>
                    <a:pt x="115" y="10"/>
                  </a:cubicBezTo>
                  <a:cubicBezTo>
                    <a:pt x="118" y="13"/>
                    <a:pt x="170" y="52"/>
                    <a:pt x="160" y="55"/>
                  </a:cubicBezTo>
                  <a:cubicBezTo>
                    <a:pt x="150" y="59"/>
                    <a:pt x="114" y="31"/>
                    <a:pt x="114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1"/>
                    <a:pt x="139" y="54"/>
                    <a:pt x="144" y="62"/>
                  </a:cubicBezTo>
                  <a:cubicBezTo>
                    <a:pt x="148" y="69"/>
                    <a:pt x="142" y="76"/>
                    <a:pt x="136" y="72"/>
                  </a:cubicBezTo>
                  <a:cubicBezTo>
                    <a:pt x="130" y="68"/>
                    <a:pt x="104" y="47"/>
                    <a:pt x="101" y="48"/>
                  </a:cubicBezTo>
                  <a:cubicBezTo>
                    <a:pt x="99" y="48"/>
                    <a:pt x="129" y="72"/>
                    <a:pt x="132" y="76"/>
                  </a:cubicBezTo>
                  <a:cubicBezTo>
                    <a:pt x="135" y="82"/>
                    <a:pt x="131" y="91"/>
                    <a:pt x="125" y="87"/>
                  </a:cubicBezTo>
                  <a:cubicBezTo>
                    <a:pt x="122" y="85"/>
                    <a:pt x="94" y="60"/>
                    <a:pt x="94" y="60"/>
                  </a:cubicBezTo>
                  <a:cubicBezTo>
                    <a:pt x="94" y="60"/>
                    <a:pt x="114" y="83"/>
                    <a:pt x="116" y="86"/>
                  </a:cubicBezTo>
                  <a:cubicBezTo>
                    <a:pt x="117" y="92"/>
                    <a:pt x="112" y="96"/>
                    <a:pt x="107" y="92"/>
                  </a:cubicBezTo>
                  <a:cubicBezTo>
                    <a:pt x="103" y="89"/>
                    <a:pt x="90" y="71"/>
                    <a:pt x="85" y="68"/>
                  </a:cubicBezTo>
                  <a:cubicBezTo>
                    <a:pt x="85" y="68"/>
                    <a:pt x="80" y="66"/>
                    <a:pt x="71" y="74"/>
                  </a:cubicBezTo>
                  <a:cubicBezTo>
                    <a:pt x="62" y="81"/>
                    <a:pt x="19" y="89"/>
                    <a:pt x="19" y="89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Freeform 232">
              <a:extLst>
                <a:ext uri="{FF2B5EF4-FFF2-40B4-BE49-F238E27FC236}">
                  <a16:creationId xmlns="" xmlns:a16="http://schemas.microsoft.com/office/drawing/2014/main" id="{5E0229E8-7614-4595-A607-BC9CE2920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354" y="3913188"/>
              <a:ext cx="301625" cy="125413"/>
            </a:xfrm>
            <a:custGeom>
              <a:avLst/>
              <a:gdLst>
                <a:gd name="T0" fmla="*/ 0 w 80"/>
                <a:gd name="T1" fmla="*/ 22 h 33"/>
                <a:gd name="T2" fmla="*/ 13 w 80"/>
                <a:gd name="T3" fmla="*/ 28 h 33"/>
                <a:gd name="T4" fmla="*/ 28 w 80"/>
                <a:gd name="T5" fmla="*/ 25 h 33"/>
                <a:gd name="T6" fmla="*/ 75 w 80"/>
                <a:gd name="T7" fmla="*/ 31 h 33"/>
                <a:gd name="T8" fmla="*/ 80 w 80"/>
                <a:gd name="T9" fmla="*/ 27 h 33"/>
                <a:gd name="T10" fmla="*/ 76 w 80"/>
                <a:gd name="T11" fmla="*/ 23 h 33"/>
                <a:gd name="T12" fmla="*/ 29 w 8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">
                  <a:moveTo>
                    <a:pt x="0" y="22"/>
                  </a:moveTo>
                  <a:cubicBezTo>
                    <a:pt x="2" y="27"/>
                    <a:pt x="8" y="29"/>
                    <a:pt x="13" y="28"/>
                  </a:cubicBezTo>
                  <a:cubicBezTo>
                    <a:pt x="18" y="28"/>
                    <a:pt x="23" y="26"/>
                    <a:pt x="28" y="25"/>
                  </a:cubicBezTo>
                  <a:cubicBezTo>
                    <a:pt x="44" y="23"/>
                    <a:pt x="60" y="33"/>
                    <a:pt x="75" y="31"/>
                  </a:cubicBezTo>
                  <a:cubicBezTo>
                    <a:pt x="77" y="30"/>
                    <a:pt x="80" y="29"/>
                    <a:pt x="80" y="27"/>
                  </a:cubicBezTo>
                  <a:cubicBezTo>
                    <a:pt x="80" y="25"/>
                    <a:pt x="78" y="23"/>
                    <a:pt x="76" y="23"/>
                  </a:cubicBezTo>
                  <a:cubicBezTo>
                    <a:pt x="60" y="15"/>
                    <a:pt x="45" y="7"/>
                    <a:pt x="29" y="0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Freeform 233">
              <a:extLst>
                <a:ext uri="{FF2B5EF4-FFF2-40B4-BE49-F238E27FC236}">
                  <a16:creationId xmlns="" xmlns:a16="http://schemas.microsoft.com/office/drawing/2014/main" id="{0544AFEE-B69F-470F-8DA2-AA70324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354" y="3910013"/>
              <a:ext cx="309563" cy="128588"/>
            </a:xfrm>
            <a:custGeom>
              <a:avLst/>
              <a:gdLst>
                <a:gd name="T0" fmla="*/ 29 w 82"/>
                <a:gd name="T1" fmla="*/ 1 h 34"/>
                <a:gd name="T2" fmla="*/ 34 w 82"/>
                <a:gd name="T3" fmla="*/ 3 h 34"/>
                <a:gd name="T4" fmla="*/ 48 w 82"/>
                <a:gd name="T5" fmla="*/ 9 h 34"/>
                <a:gd name="T6" fmla="*/ 69 w 82"/>
                <a:gd name="T7" fmla="*/ 19 h 34"/>
                <a:gd name="T8" fmla="*/ 75 w 82"/>
                <a:gd name="T9" fmla="*/ 21 h 34"/>
                <a:gd name="T10" fmla="*/ 81 w 82"/>
                <a:gd name="T11" fmla="*/ 26 h 34"/>
                <a:gd name="T12" fmla="*/ 80 w 82"/>
                <a:gd name="T13" fmla="*/ 31 h 34"/>
                <a:gd name="T14" fmla="*/ 76 w 82"/>
                <a:gd name="T15" fmla="*/ 33 h 34"/>
                <a:gd name="T16" fmla="*/ 68 w 82"/>
                <a:gd name="T17" fmla="*/ 33 h 34"/>
                <a:gd name="T18" fmla="*/ 40 w 82"/>
                <a:gd name="T19" fmla="*/ 28 h 34"/>
                <a:gd name="T20" fmla="*/ 29 w 82"/>
                <a:gd name="T21" fmla="*/ 27 h 34"/>
                <a:gd name="T22" fmla="*/ 18 w 82"/>
                <a:gd name="T23" fmla="*/ 30 h 34"/>
                <a:gd name="T24" fmla="*/ 3 w 82"/>
                <a:gd name="T25" fmla="*/ 27 h 34"/>
                <a:gd name="T26" fmla="*/ 0 w 82"/>
                <a:gd name="T27" fmla="*/ 23 h 34"/>
                <a:gd name="T28" fmla="*/ 4 w 82"/>
                <a:gd name="T29" fmla="*/ 26 h 34"/>
                <a:gd name="T30" fmla="*/ 18 w 82"/>
                <a:gd name="T31" fmla="*/ 27 h 34"/>
                <a:gd name="T32" fmla="*/ 28 w 82"/>
                <a:gd name="T33" fmla="*/ 25 h 34"/>
                <a:gd name="T34" fmla="*/ 41 w 82"/>
                <a:gd name="T35" fmla="*/ 25 h 34"/>
                <a:gd name="T36" fmla="*/ 68 w 82"/>
                <a:gd name="T37" fmla="*/ 31 h 34"/>
                <a:gd name="T38" fmla="*/ 75 w 82"/>
                <a:gd name="T39" fmla="*/ 30 h 34"/>
                <a:gd name="T40" fmla="*/ 78 w 82"/>
                <a:gd name="T41" fmla="*/ 27 h 34"/>
                <a:gd name="T42" fmla="*/ 74 w 82"/>
                <a:gd name="T43" fmla="*/ 24 h 34"/>
                <a:gd name="T44" fmla="*/ 68 w 82"/>
                <a:gd name="T45" fmla="*/ 21 h 34"/>
                <a:gd name="T46" fmla="*/ 47 w 82"/>
                <a:gd name="T47" fmla="*/ 11 h 34"/>
                <a:gd name="T48" fmla="*/ 34 w 82"/>
                <a:gd name="T49" fmla="*/ 4 h 34"/>
                <a:gd name="T50" fmla="*/ 29 w 82"/>
                <a:gd name="T5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34">
                  <a:moveTo>
                    <a:pt x="29" y="1"/>
                  </a:moveTo>
                  <a:cubicBezTo>
                    <a:pt x="29" y="0"/>
                    <a:pt x="31" y="1"/>
                    <a:pt x="34" y="3"/>
                  </a:cubicBezTo>
                  <a:cubicBezTo>
                    <a:pt x="38" y="4"/>
                    <a:pt x="42" y="6"/>
                    <a:pt x="48" y="9"/>
                  </a:cubicBezTo>
                  <a:cubicBezTo>
                    <a:pt x="54" y="12"/>
                    <a:pt x="61" y="15"/>
                    <a:pt x="69" y="19"/>
                  </a:cubicBezTo>
                  <a:cubicBezTo>
                    <a:pt x="71" y="20"/>
                    <a:pt x="73" y="21"/>
                    <a:pt x="75" y="21"/>
                  </a:cubicBezTo>
                  <a:cubicBezTo>
                    <a:pt x="77" y="23"/>
                    <a:pt x="80" y="23"/>
                    <a:pt x="81" y="26"/>
                  </a:cubicBezTo>
                  <a:cubicBezTo>
                    <a:pt x="82" y="28"/>
                    <a:pt x="81" y="30"/>
                    <a:pt x="80" y="31"/>
                  </a:cubicBezTo>
                  <a:cubicBezTo>
                    <a:pt x="78" y="32"/>
                    <a:pt x="77" y="33"/>
                    <a:pt x="76" y="33"/>
                  </a:cubicBezTo>
                  <a:cubicBezTo>
                    <a:pt x="73" y="33"/>
                    <a:pt x="71" y="34"/>
                    <a:pt x="68" y="33"/>
                  </a:cubicBezTo>
                  <a:cubicBezTo>
                    <a:pt x="58" y="33"/>
                    <a:pt x="49" y="29"/>
                    <a:pt x="40" y="28"/>
                  </a:cubicBezTo>
                  <a:cubicBezTo>
                    <a:pt x="36" y="27"/>
                    <a:pt x="32" y="27"/>
                    <a:pt x="29" y="27"/>
                  </a:cubicBezTo>
                  <a:cubicBezTo>
                    <a:pt x="25" y="28"/>
                    <a:pt x="22" y="29"/>
                    <a:pt x="18" y="30"/>
                  </a:cubicBezTo>
                  <a:cubicBezTo>
                    <a:pt x="12" y="31"/>
                    <a:pt x="6" y="30"/>
                    <a:pt x="3" y="27"/>
                  </a:cubicBezTo>
                  <a:cubicBezTo>
                    <a:pt x="0" y="25"/>
                    <a:pt x="0" y="23"/>
                    <a:pt x="0" y="23"/>
                  </a:cubicBezTo>
                  <a:cubicBezTo>
                    <a:pt x="0" y="22"/>
                    <a:pt x="1" y="25"/>
                    <a:pt x="4" y="26"/>
                  </a:cubicBezTo>
                  <a:cubicBezTo>
                    <a:pt x="7" y="28"/>
                    <a:pt x="12" y="29"/>
                    <a:pt x="18" y="27"/>
                  </a:cubicBezTo>
                  <a:cubicBezTo>
                    <a:pt x="21" y="27"/>
                    <a:pt x="24" y="26"/>
                    <a:pt x="28" y="25"/>
                  </a:cubicBezTo>
                  <a:cubicBezTo>
                    <a:pt x="32" y="24"/>
                    <a:pt x="37" y="25"/>
                    <a:pt x="41" y="25"/>
                  </a:cubicBezTo>
                  <a:cubicBezTo>
                    <a:pt x="50" y="27"/>
                    <a:pt x="59" y="30"/>
                    <a:pt x="68" y="31"/>
                  </a:cubicBezTo>
                  <a:cubicBezTo>
                    <a:pt x="70" y="31"/>
                    <a:pt x="73" y="30"/>
                    <a:pt x="75" y="30"/>
                  </a:cubicBezTo>
                  <a:cubicBezTo>
                    <a:pt x="77" y="30"/>
                    <a:pt x="79" y="28"/>
                    <a:pt x="78" y="27"/>
                  </a:cubicBezTo>
                  <a:cubicBezTo>
                    <a:pt x="78" y="26"/>
                    <a:pt x="76" y="25"/>
                    <a:pt x="74" y="24"/>
                  </a:cubicBezTo>
                  <a:cubicBezTo>
                    <a:pt x="72" y="23"/>
                    <a:pt x="70" y="22"/>
                    <a:pt x="68" y="21"/>
                  </a:cubicBezTo>
                  <a:cubicBezTo>
                    <a:pt x="60" y="17"/>
                    <a:pt x="53" y="14"/>
                    <a:pt x="47" y="11"/>
                  </a:cubicBezTo>
                  <a:cubicBezTo>
                    <a:pt x="42" y="8"/>
                    <a:pt x="37" y="5"/>
                    <a:pt x="34" y="4"/>
                  </a:cubicBezTo>
                  <a:cubicBezTo>
                    <a:pt x="31" y="2"/>
                    <a:pt x="29" y="1"/>
                    <a:pt x="29" y="1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Freeform 234">
              <a:extLst>
                <a:ext uri="{FF2B5EF4-FFF2-40B4-BE49-F238E27FC236}">
                  <a16:creationId xmlns="" xmlns:a16="http://schemas.microsoft.com/office/drawing/2014/main" id="{E8EFBAD5-ECA9-462D-A5AD-6C3563AB7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992" y="3940175"/>
              <a:ext cx="279400" cy="112713"/>
            </a:xfrm>
            <a:custGeom>
              <a:avLst/>
              <a:gdLst>
                <a:gd name="T0" fmla="*/ 73 w 74"/>
                <a:gd name="T1" fmla="*/ 29 h 30"/>
                <a:gd name="T2" fmla="*/ 62 w 74"/>
                <a:gd name="T3" fmla="*/ 27 h 30"/>
                <a:gd name="T4" fmla="*/ 50 w 74"/>
                <a:gd name="T5" fmla="*/ 22 h 30"/>
                <a:gd name="T6" fmla="*/ 37 w 74"/>
                <a:gd name="T7" fmla="*/ 12 h 30"/>
                <a:gd name="T8" fmla="*/ 27 w 74"/>
                <a:gd name="T9" fmla="*/ 6 h 30"/>
                <a:gd name="T10" fmla="*/ 28 w 74"/>
                <a:gd name="T11" fmla="*/ 6 h 30"/>
                <a:gd name="T12" fmla="*/ 0 w 74"/>
                <a:gd name="T13" fmla="*/ 1 h 30"/>
                <a:gd name="T14" fmla="*/ 28 w 74"/>
                <a:gd name="T15" fmla="*/ 3 h 30"/>
                <a:gd name="T16" fmla="*/ 29 w 74"/>
                <a:gd name="T17" fmla="*/ 3 h 30"/>
                <a:gd name="T18" fmla="*/ 29 w 74"/>
                <a:gd name="T19" fmla="*/ 3 h 30"/>
                <a:gd name="T20" fmla="*/ 39 w 74"/>
                <a:gd name="T21" fmla="*/ 10 h 30"/>
                <a:gd name="T22" fmla="*/ 51 w 74"/>
                <a:gd name="T23" fmla="*/ 19 h 30"/>
                <a:gd name="T24" fmla="*/ 63 w 74"/>
                <a:gd name="T25" fmla="*/ 25 h 30"/>
                <a:gd name="T26" fmla="*/ 73 w 74"/>
                <a:gd name="T27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30">
                  <a:moveTo>
                    <a:pt x="73" y="29"/>
                  </a:moveTo>
                  <a:cubicBezTo>
                    <a:pt x="73" y="30"/>
                    <a:pt x="69" y="29"/>
                    <a:pt x="62" y="27"/>
                  </a:cubicBezTo>
                  <a:cubicBezTo>
                    <a:pt x="58" y="26"/>
                    <a:pt x="54" y="24"/>
                    <a:pt x="50" y="22"/>
                  </a:cubicBezTo>
                  <a:cubicBezTo>
                    <a:pt x="46" y="19"/>
                    <a:pt x="42" y="16"/>
                    <a:pt x="37" y="12"/>
                  </a:cubicBezTo>
                  <a:cubicBezTo>
                    <a:pt x="34" y="10"/>
                    <a:pt x="30" y="8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1" y="4"/>
                    <a:pt x="0" y="2"/>
                    <a:pt x="0" y="1"/>
                  </a:cubicBezTo>
                  <a:cubicBezTo>
                    <a:pt x="0" y="0"/>
                    <a:pt x="12" y="1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2" y="5"/>
                    <a:pt x="35" y="8"/>
                    <a:pt x="39" y="10"/>
                  </a:cubicBezTo>
                  <a:cubicBezTo>
                    <a:pt x="43" y="13"/>
                    <a:pt x="47" y="16"/>
                    <a:pt x="51" y="19"/>
                  </a:cubicBezTo>
                  <a:cubicBezTo>
                    <a:pt x="55" y="22"/>
                    <a:pt x="59" y="24"/>
                    <a:pt x="63" y="25"/>
                  </a:cubicBezTo>
                  <a:cubicBezTo>
                    <a:pt x="69" y="28"/>
                    <a:pt x="74" y="29"/>
                    <a:pt x="73" y="29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Freeform 235">
              <a:extLst>
                <a:ext uri="{FF2B5EF4-FFF2-40B4-BE49-F238E27FC236}">
                  <a16:creationId xmlns="" xmlns:a16="http://schemas.microsoft.com/office/drawing/2014/main" id="{79BCE401-494F-4541-8807-9F94B1554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617" y="5138738"/>
              <a:ext cx="857250" cy="366713"/>
            </a:xfrm>
            <a:custGeom>
              <a:avLst/>
              <a:gdLst>
                <a:gd name="T0" fmla="*/ 192 w 227"/>
                <a:gd name="T1" fmla="*/ 0 h 97"/>
                <a:gd name="T2" fmla="*/ 11 w 227"/>
                <a:gd name="T3" fmla="*/ 51 h 97"/>
                <a:gd name="T4" fmla="*/ 19 w 227"/>
                <a:gd name="T5" fmla="*/ 92 h 97"/>
                <a:gd name="T6" fmla="*/ 168 w 227"/>
                <a:gd name="T7" fmla="*/ 96 h 97"/>
                <a:gd name="T8" fmla="*/ 227 w 227"/>
                <a:gd name="T9" fmla="*/ 78 h 97"/>
                <a:gd name="T10" fmla="*/ 192 w 227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97">
                  <a:moveTo>
                    <a:pt x="192" y="0"/>
                  </a:moveTo>
                  <a:cubicBezTo>
                    <a:pt x="192" y="0"/>
                    <a:pt x="18" y="48"/>
                    <a:pt x="11" y="51"/>
                  </a:cubicBezTo>
                  <a:cubicBezTo>
                    <a:pt x="0" y="54"/>
                    <a:pt x="2" y="93"/>
                    <a:pt x="19" y="92"/>
                  </a:cubicBezTo>
                  <a:cubicBezTo>
                    <a:pt x="26" y="92"/>
                    <a:pt x="152" y="97"/>
                    <a:pt x="168" y="96"/>
                  </a:cubicBezTo>
                  <a:cubicBezTo>
                    <a:pt x="184" y="95"/>
                    <a:pt x="227" y="78"/>
                    <a:pt x="227" y="78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236">
              <a:extLst>
                <a:ext uri="{FF2B5EF4-FFF2-40B4-BE49-F238E27FC236}">
                  <a16:creationId xmlns="" xmlns:a16="http://schemas.microsoft.com/office/drawing/2014/main" id="{ED610F8B-BF05-4B00-AFF3-ACCD89AB5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679" y="5256213"/>
              <a:ext cx="79375" cy="136525"/>
            </a:xfrm>
            <a:custGeom>
              <a:avLst/>
              <a:gdLst>
                <a:gd name="T0" fmla="*/ 21 w 21"/>
                <a:gd name="T1" fmla="*/ 35 h 36"/>
                <a:gd name="T2" fmla="*/ 13 w 21"/>
                <a:gd name="T3" fmla="*/ 17 h 36"/>
                <a:gd name="T4" fmla="*/ 1 w 21"/>
                <a:gd name="T5" fmla="*/ 1 h 36"/>
                <a:gd name="T6" fmla="*/ 15 w 21"/>
                <a:gd name="T7" fmla="*/ 15 h 36"/>
                <a:gd name="T8" fmla="*/ 21 w 21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21" y="35"/>
                  </a:moveTo>
                  <a:cubicBezTo>
                    <a:pt x="20" y="36"/>
                    <a:pt x="19" y="26"/>
                    <a:pt x="13" y="17"/>
                  </a:cubicBezTo>
                  <a:cubicBezTo>
                    <a:pt x="7" y="7"/>
                    <a:pt x="0" y="1"/>
                    <a:pt x="1" y="1"/>
                  </a:cubicBezTo>
                  <a:cubicBezTo>
                    <a:pt x="1" y="0"/>
                    <a:pt x="10" y="5"/>
                    <a:pt x="15" y="15"/>
                  </a:cubicBezTo>
                  <a:cubicBezTo>
                    <a:pt x="21" y="26"/>
                    <a:pt x="21" y="36"/>
                    <a:pt x="21" y="35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237">
              <a:extLst>
                <a:ext uri="{FF2B5EF4-FFF2-40B4-BE49-F238E27FC236}">
                  <a16:creationId xmlns="" xmlns:a16="http://schemas.microsoft.com/office/drawing/2014/main" id="{5B4E0242-97BC-437D-AA45-53D7B458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054" y="5230813"/>
              <a:ext cx="71438" cy="127000"/>
            </a:xfrm>
            <a:custGeom>
              <a:avLst/>
              <a:gdLst>
                <a:gd name="T0" fmla="*/ 18 w 19"/>
                <a:gd name="T1" fmla="*/ 34 h 34"/>
                <a:gd name="T2" fmla="*/ 11 w 19"/>
                <a:gd name="T3" fmla="*/ 17 h 34"/>
                <a:gd name="T4" fmla="*/ 1 w 19"/>
                <a:gd name="T5" fmla="*/ 1 h 34"/>
                <a:gd name="T6" fmla="*/ 13 w 19"/>
                <a:gd name="T7" fmla="*/ 16 h 34"/>
                <a:gd name="T8" fmla="*/ 18 w 1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4">
                  <a:moveTo>
                    <a:pt x="18" y="34"/>
                  </a:moveTo>
                  <a:cubicBezTo>
                    <a:pt x="17" y="34"/>
                    <a:pt x="15" y="26"/>
                    <a:pt x="11" y="17"/>
                  </a:cubicBezTo>
                  <a:cubicBezTo>
                    <a:pt x="6" y="8"/>
                    <a:pt x="0" y="2"/>
                    <a:pt x="1" y="1"/>
                  </a:cubicBezTo>
                  <a:cubicBezTo>
                    <a:pt x="2" y="0"/>
                    <a:pt x="8" y="6"/>
                    <a:pt x="13" y="16"/>
                  </a:cubicBezTo>
                  <a:cubicBezTo>
                    <a:pt x="18" y="25"/>
                    <a:pt x="19" y="34"/>
                    <a:pt x="18" y="34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238">
              <a:extLst>
                <a:ext uri="{FF2B5EF4-FFF2-40B4-BE49-F238E27FC236}">
                  <a16:creationId xmlns="" xmlns:a16="http://schemas.microsoft.com/office/drawing/2014/main" id="{405B5077-7065-43CB-BF52-151750F1E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429" y="5207000"/>
              <a:ext cx="65088" cy="136525"/>
            </a:xfrm>
            <a:custGeom>
              <a:avLst/>
              <a:gdLst>
                <a:gd name="T0" fmla="*/ 14 w 17"/>
                <a:gd name="T1" fmla="*/ 36 h 36"/>
                <a:gd name="T2" fmla="*/ 10 w 17"/>
                <a:gd name="T3" fmla="*/ 17 h 36"/>
                <a:gd name="T4" fmla="*/ 0 w 17"/>
                <a:gd name="T5" fmla="*/ 1 h 36"/>
                <a:gd name="T6" fmla="*/ 12 w 17"/>
                <a:gd name="T7" fmla="*/ 16 h 36"/>
                <a:gd name="T8" fmla="*/ 14 w 1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">
                  <a:moveTo>
                    <a:pt x="14" y="36"/>
                  </a:moveTo>
                  <a:cubicBezTo>
                    <a:pt x="13" y="36"/>
                    <a:pt x="14" y="27"/>
                    <a:pt x="10" y="17"/>
                  </a:cubicBezTo>
                  <a:cubicBezTo>
                    <a:pt x="6" y="8"/>
                    <a:pt x="0" y="2"/>
                    <a:pt x="0" y="1"/>
                  </a:cubicBezTo>
                  <a:cubicBezTo>
                    <a:pt x="1" y="0"/>
                    <a:pt x="8" y="6"/>
                    <a:pt x="12" y="16"/>
                  </a:cubicBezTo>
                  <a:cubicBezTo>
                    <a:pt x="17" y="27"/>
                    <a:pt x="15" y="36"/>
                    <a:pt x="14" y="3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9" name="Freeform 239">
              <a:extLst>
                <a:ext uri="{FF2B5EF4-FFF2-40B4-BE49-F238E27FC236}">
                  <a16:creationId xmlns="" xmlns:a16="http://schemas.microsoft.com/office/drawing/2014/main" id="{6890E97F-DDE8-46C1-BBC9-A8C320497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242" y="5283200"/>
              <a:ext cx="60325" cy="115888"/>
            </a:xfrm>
            <a:custGeom>
              <a:avLst/>
              <a:gdLst>
                <a:gd name="T0" fmla="*/ 13 w 16"/>
                <a:gd name="T1" fmla="*/ 30 h 31"/>
                <a:gd name="T2" fmla="*/ 9 w 16"/>
                <a:gd name="T3" fmla="*/ 15 h 31"/>
                <a:gd name="T4" fmla="*/ 1 w 16"/>
                <a:gd name="T5" fmla="*/ 1 h 31"/>
                <a:gd name="T6" fmla="*/ 12 w 16"/>
                <a:gd name="T7" fmla="*/ 14 h 31"/>
                <a:gd name="T8" fmla="*/ 13 w 16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13" y="30"/>
                  </a:moveTo>
                  <a:cubicBezTo>
                    <a:pt x="12" y="30"/>
                    <a:pt x="13" y="23"/>
                    <a:pt x="9" y="15"/>
                  </a:cubicBezTo>
                  <a:cubicBezTo>
                    <a:pt x="6" y="6"/>
                    <a:pt x="0" y="2"/>
                    <a:pt x="1" y="1"/>
                  </a:cubicBezTo>
                  <a:cubicBezTo>
                    <a:pt x="1" y="0"/>
                    <a:pt x="8" y="4"/>
                    <a:pt x="12" y="14"/>
                  </a:cubicBezTo>
                  <a:cubicBezTo>
                    <a:pt x="16" y="23"/>
                    <a:pt x="14" y="31"/>
                    <a:pt x="13" y="3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0" name="Freeform 240">
              <a:extLst>
                <a:ext uri="{FF2B5EF4-FFF2-40B4-BE49-F238E27FC236}">
                  <a16:creationId xmlns="" xmlns:a16="http://schemas.microsoft.com/office/drawing/2014/main" id="{BDB63090-CECC-40E6-B398-11B50FD44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217" y="5426075"/>
              <a:ext cx="709613" cy="60325"/>
            </a:xfrm>
            <a:custGeom>
              <a:avLst/>
              <a:gdLst>
                <a:gd name="T0" fmla="*/ 187 w 188"/>
                <a:gd name="T1" fmla="*/ 0 h 16"/>
                <a:gd name="T2" fmla="*/ 181 w 188"/>
                <a:gd name="T3" fmla="*/ 4 h 16"/>
                <a:gd name="T4" fmla="*/ 161 w 188"/>
                <a:gd name="T5" fmla="*/ 10 h 16"/>
                <a:gd name="T6" fmla="*/ 95 w 188"/>
                <a:gd name="T7" fmla="*/ 16 h 16"/>
                <a:gd name="T8" fmla="*/ 28 w 188"/>
                <a:gd name="T9" fmla="*/ 14 h 16"/>
                <a:gd name="T10" fmla="*/ 8 w 188"/>
                <a:gd name="T11" fmla="*/ 13 h 16"/>
                <a:gd name="T12" fmla="*/ 0 w 188"/>
                <a:gd name="T13" fmla="*/ 12 h 16"/>
                <a:gd name="T14" fmla="*/ 8 w 188"/>
                <a:gd name="T15" fmla="*/ 12 h 16"/>
                <a:gd name="T16" fmla="*/ 28 w 188"/>
                <a:gd name="T17" fmla="*/ 12 h 16"/>
                <a:gd name="T18" fmla="*/ 95 w 188"/>
                <a:gd name="T19" fmla="*/ 13 h 16"/>
                <a:gd name="T20" fmla="*/ 161 w 188"/>
                <a:gd name="T21" fmla="*/ 8 h 16"/>
                <a:gd name="T22" fmla="*/ 187 w 188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6">
                  <a:moveTo>
                    <a:pt x="187" y="0"/>
                  </a:moveTo>
                  <a:cubicBezTo>
                    <a:pt x="188" y="1"/>
                    <a:pt x="185" y="2"/>
                    <a:pt x="181" y="4"/>
                  </a:cubicBezTo>
                  <a:cubicBezTo>
                    <a:pt x="176" y="5"/>
                    <a:pt x="170" y="8"/>
                    <a:pt x="161" y="10"/>
                  </a:cubicBezTo>
                  <a:cubicBezTo>
                    <a:pt x="145" y="14"/>
                    <a:pt x="121" y="16"/>
                    <a:pt x="95" y="16"/>
                  </a:cubicBezTo>
                  <a:cubicBezTo>
                    <a:pt x="69" y="16"/>
                    <a:pt x="45" y="14"/>
                    <a:pt x="28" y="14"/>
                  </a:cubicBezTo>
                  <a:cubicBezTo>
                    <a:pt x="20" y="13"/>
                    <a:pt x="13" y="13"/>
                    <a:pt x="8" y="13"/>
                  </a:cubicBezTo>
                  <a:cubicBezTo>
                    <a:pt x="3" y="12"/>
                    <a:pt x="0" y="12"/>
                    <a:pt x="0" y="12"/>
                  </a:cubicBezTo>
                  <a:cubicBezTo>
                    <a:pt x="0" y="12"/>
                    <a:pt x="3" y="12"/>
                    <a:pt x="8" y="12"/>
                  </a:cubicBezTo>
                  <a:cubicBezTo>
                    <a:pt x="13" y="12"/>
                    <a:pt x="20" y="12"/>
                    <a:pt x="28" y="12"/>
                  </a:cubicBezTo>
                  <a:cubicBezTo>
                    <a:pt x="46" y="12"/>
                    <a:pt x="69" y="12"/>
                    <a:pt x="95" y="13"/>
                  </a:cubicBezTo>
                  <a:cubicBezTo>
                    <a:pt x="121" y="13"/>
                    <a:pt x="144" y="11"/>
                    <a:pt x="161" y="8"/>
                  </a:cubicBezTo>
                  <a:cubicBezTo>
                    <a:pt x="178" y="4"/>
                    <a:pt x="187" y="0"/>
                    <a:pt x="187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1" name="Freeform 241">
              <a:extLst>
                <a:ext uri="{FF2B5EF4-FFF2-40B4-BE49-F238E27FC236}">
                  <a16:creationId xmlns="" xmlns:a16="http://schemas.microsoft.com/office/drawing/2014/main" id="{BDAA90B2-F189-4FF7-A094-F45737169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317" y="5308600"/>
              <a:ext cx="55563" cy="163513"/>
            </a:xfrm>
            <a:custGeom>
              <a:avLst/>
              <a:gdLst>
                <a:gd name="T0" fmla="*/ 8 w 15"/>
                <a:gd name="T1" fmla="*/ 43 h 43"/>
                <a:gd name="T2" fmla="*/ 10 w 15"/>
                <a:gd name="T3" fmla="*/ 36 h 43"/>
                <a:gd name="T4" fmla="*/ 12 w 15"/>
                <a:gd name="T5" fmla="*/ 20 h 43"/>
                <a:gd name="T6" fmla="*/ 5 w 15"/>
                <a:gd name="T7" fmla="*/ 5 h 43"/>
                <a:gd name="T8" fmla="*/ 0 w 15"/>
                <a:gd name="T9" fmla="*/ 0 h 43"/>
                <a:gd name="T10" fmla="*/ 6 w 15"/>
                <a:gd name="T11" fmla="*/ 4 h 43"/>
                <a:gd name="T12" fmla="*/ 14 w 15"/>
                <a:gd name="T13" fmla="*/ 20 h 43"/>
                <a:gd name="T14" fmla="*/ 12 w 15"/>
                <a:gd name="T15" fmla="*/ 37 h 43"/>
                <a:gd name="T16" fmla="*/ 8 w 15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3">
                  <a:moveTo>
                    <a:pt x="8" y="43"/>
                  </a:moveTo>
                  <a:cubicBezTo>
                    <a:pt x="7" y="43"/>
                    <a:pt x="9" y="40"/>
                    <a:pt x="10" y="36"/>
                  </a:cubicBezTo>
                  <a:cubicBezTo>
                    <a:pt x="12" y="32"/>
                    <a:pt x="13" y="26"/>
                    <a:pt x="12" y="20"/>
                  </a:cubicBezTo>
                  <a:cubicBezTo>
                    <a:pt x="10" y="14"/>
                    <a:pt x="7" y="8"/>
                    <a:pt x="5" y="5"/>
                  </a:cubicBez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3" y="1"/>
                    <a:pt x="6" y="4"/>
                  </a:cubicBezTo>
                  <a:cubicBezTo>
                    <a:pt x="9" y="7"/>
                    <a:pt x="13" y="13"/>
                    <a:pt x="14" y="20"/>
                  </a:cubicBezTo>
                  <a:cubicBezTo>
                    <a:pt x="15" y="26"/>
                    <a:pt x="14" y="33"/>
                    <a:pt x="12" y="37"/>
                  </a:cubicBezTo>
                  <a:cubicBezTo>
                    <a:pt x="10" y="41"/>
                    <a:pt x="8" y="43"/>
                    <a:pt x="8" y="43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2" name="Freeform 242">
              <a:extLst>
                <a:ext uri="{FF2B5EF4-FFF2-40B4-BE49-F238E27FC236}">
                  <a16:creationId xmlns="" xmlns:a16="http://schemas.microsoft.com/office/drawing/2014/main" id="{911DC1DF-D944-42FF-AEEE-818E1CF5D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167" y="3830638"/>
              <a:ext cx="615950" cy="561975"/>
            </a:xfrm>
            <a:custGeom>
              <a:avLst/>
              <a:gdLst>
                <a:gd name="T0" fmla="*/ 149 w 163"/>
                <a:gd name="T1" fmla="*/ 49 h 149"/>
                <a:gd name="T2" fmla="*/ 114 w 163"/>
                <a:gd name="T3" fmla="*/ 19 h 149"/>
                <a:gd name="T4" fmla="*/ 13 w 163"/>
                <a:gd name="T5" fmla="*/ 6 h 149"/>
                <a:gd name="T6" fmla="*/ 0 w 163"/>
                <a:gd name="T7" fmla="*/ 88 h 149"/>
                <a:gd name="T8" fmla="*/ 56 w 163"/>
                <a:gd name="T9" fmla="*/ 73 h 149"/>
                <a:gd name="T10" fmla="*/ 73 w 163"/>
                <a:gd name="T11" fmla="*/ 110 h 149"/>
                <a:gd name="T12" fmla="*/ 93 w 163"/>
                <a:gd name="T13" fmla="*/ 117 h 149"/>
                <a:gd name="T14" fmla="*/ 121 w 163"/>
                <a:gd name="T15" fmla="*/ 103 h 149"/>
                <a:gd name="T16" fmla="*/ 132 w 163"/>
                <a:gd name="T17" fmla="*/ 144 h 149"/>
                <a:gd name="T18" fmla="*/ 145 w 163"/>
                <a:gd name="T19" fmla="*/ 136 h 149"/>
                <a:gd name="T20" fmla="*/ 141 w 163"/>
                <a:gd name="T21" fmla="*/ 62 h 149"/>
                <a:gd name="T22" fmla="*/ 161 w 163"/>
                <a:gd name="T23" fmla="*/ 60 h 149"/>
                <a:gd name="T24" fmla="*/ 149 w 163"/>
                <a:gd name="T25" fmla="*/ 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" h="149">
                  <a:moveTo>
                    <a:pt x="149" y="49"/>
                  </a:moveTo>
                  <a:cubicBezTo>
                    <a:pt x="134" y="44"/>
                    <a:pt x="141" y="28"/>
                    <a:pt x="114" y="19"/>
                  </a:cubicBezTo>
                  <a:cubicBezTo>
                    <a:pt x="94" y="12"/>
                    <a:pt x="72" y="0"/>
                    <a:pt x="13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6" y="117"/>
                    <a:pt x="85" y="120"/>
                    <a:pt x="93" y="117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21" y="103"/>
                    <a:pt x="130" y="143"/>
                    <a:pt x="132" y="144"/>
                  </a:cubicBezTo>
                  <a:cubicBezTo>
                    <a:pt x="139" y="149"/>
                    <a:pt x="146" y="142"/>
                    <a:pt x="145" y="136"/>
                  </a:cubicBezTo>
                  <a:cubicBezTo>
                    <a:pt x="144" y="131"/>
                    <a:pt x="141" y="62"/>
                    <a:pt x="141" y="62"/>
                  </a:cubicBezTo>
                  <a:cubicBezTo>
                    <a:pt x="141" y="62"/>
                    <a:pt x="163" y="68"/>
                    <a:pt x="161" y="60"/>
                  </a:cubicBezTo>
                  <a:cubicBezTo>
                    <a:pt x="161" y="60"/>
                    <a:pt x="163" y="53"/>
                    <a:pt x="149" y="49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3" name="Freeform 243">
              <a:extLst>
                <a:ext uri="{FF2B5EF4-FFF2-40B4-BE49-F238E27FC236}">
                  <a16:creationId xmlns="" xmlns:a16="http://schemas.microsoft.com/office/drawing/2014/main" id="{F81C0919-66E2-4E81-952B-7DA3E2C1A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667" y="4170363"/>
              <a:ext cx="34925" cy="112713"/>
            </a:xfrm>
            <a:custGeom>
              <a:avLst/>
              <a:gdLst>
                <a:gd name="T0" fmla="*/ 3 w 9"/>
                <a:gd name="T1" fmla="*/ 30 h 30"/>
                <a:gd name="T2" fmla="*/ 5 w 9"/>
                <a:gd name="T3" fmla="*/ 26 h 30"/>
                <a:gd name="T4" fmla="*/ 7 w 9"/>
                <a:gd name="T5" fmla="*/ 15 h 30"/>
                <a:gd name="T6" fmla="*/ 3 w 9"/>
                <a:gd name="T7" fmla="*/ 4 h 30"/>
                <a:gd name="T8" fmla="*/ 0 w 9"/>
                <a:gd name="T9" fmla="*/ 0 h 30"/>
                <a:gd name="T10" fmla="*/ 4 w 9"/>
                <a:gd name="T11" fmla="*/ 3 h 30"/>
                <a:gd name="T12" fmla="*/ 8 w 9"/>
                <a:gd name="T13" fmla="*/ 14 h 30"/>
                <a:gd name="T14" fmla="*/ 6 w 9"/>
                <a:gd name="T15" fmla="*/ 26 h 30"/>
                <a:gd name="T16" fmla="*/ 3 w 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0">
                  <a:moveTo>
                    <a:pt x="3" y="30"/>
                  </a:moveTo>
                  <a:cubicBezTo>
                    <a:pt x="3" y="30"/>
                    <a:pt x="4" y="29"/>
                    <a:pt x="5" y="26"/>
                  </a:cubicBezTo>
                  <a:cubicBezTo>
                    <a:pt x="6" y="23"/>
                    <a:pt x="7" y="19"/>
                    <a:pt x="7" y="15"/>
                  </a:cubicBezTo>
                  <a:cubicBezTo>
                    <a:pt x="6" y="10"/>
                    <a:pt x="5" y="6"/>
                    <a:pt x="3" y="4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2" y="1"/>
                    <a:pt x="4" y="3"/>
                  </a:cubicBezTo>
                  <a:cubicBezTo>
                    <a:pt x="6" y="6"/>
                    <a:pt x="8" y="10"/>
                    <a:pt x="8" y="14"/>
                  </a:cubicBezTo>
                  <a:cubicBezTo>
                    <a:pt x="9" y="19"/>
                    <a:pt x="8" y="24"/>
                    <a:pt x="6" y="26"/>
                  </a:cubicBezTo>
                  <a:cubicBezTo>
                    <a:pt x="5" y="29"/>
                    <a:pt x="3" y="30"/>
                    <a:pt x="3" y="30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4" name="Freeform 244">
              <a:extLst>
                <a:ext uri="{FF2B5EF4-FFF2-40B4-BE49-F238E27FC236}">
                  <a16:creationId xmlns="" xmlns:a16="http://schemas.microsoft.com/office/drawing/2014/main" id="{E90B0B24-DDC5-420A-8D91-15B25AC72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992" y="4148138"/>
              <a:ext cx="30163" cy="101600"/>
            </a:xfrm>
            <a:custGeom>
              <a:avLst/>
              <a:gdLst>
                <a:gd name="T0" fmla="*/ 5 w 8"/>
                <a:gd name="T1" fmla="*/ 27 h 27"/>
                <a:gd name="T2" fmla="*/ 6 w 8"/>
                <a:gd name="T3" fmla="*/ 13 h 27"/>
                <a:gd name="T4" fmla="*/ 0 w 8"/>
                <a:gd name="T5" fmla="*/ 0 h 27"/>
                <a:gd name="T6" fmla="*/ 3 w 8"/>
                <a:gd name="T7" fmla="*/ 3 h 27"/>
                <a:gd name="T8" fmla="*/ 7 w 8"/>
                <a:gd name="T9" fmla="*/ 12 h 27"/>
                <a:gd name="T10" fmla="*/ 7 w 8"/>
                <a:gd name="T11" fmla="*/ 23 h 27"/>
                <a:gd name="T12" fmla="*/ 5 w 8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7">
                  <a:moveTo>
                    <a:pt x="5" y="27"/>
                  </a:moveTo>
                  <a:cubicBezTo>
                    <a:pt x="5" y="26"/>
                    <a:pt x="7" y="20"/>
                    <a:pt x="6" y="13"/>
                  </a:cubicBezTo>
                  <a:cubicBezTo>
                    <a:pt x="4" y="5"/>
                    <a:pt x="0" y="0"/>
                    <a:pt x="0" y="0"/>
                  </a:cubicBezTo>
                  <a:cubicBezTo>
                    <a:pt x="1" y="0"/>
                    <a:pt x="2" y="1"/>
                    <a:pt x="3" y="3"/>
                  </a:cubicBezTo>
                  <a:cubicBezTo>
                    <a:pt x="5" y="5"/>
                    <a:pt x="6" y="8"/>
                    <a:pt x="7" y="12"/>
                  </a:cubicBezTo>
                  <a:cubicBezTo>
                    <a:pt x="8" y="16"/>
                    <a:pt x="8" y="20"/>
                    <a:pt x="7" y="23"/>
                  </a:cubicBezTo>
                  <a:cubicBezTo>
                    <a:pt x="6" y="25"/>
                    <a:pt x="6" y="27"/>
                    <a:pt x="5" y="27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5" name="Freeform 245">
              <a:extLst>
                <a:ext uri="{FF2B5EF4-FFF2-40B4-BE49-F238E27FC236}">
                  <a16:creationId xmlns="" xmlns:a16="http://schemas.microsoft.com/office/drawing/2014/main" id="{13DA52DF-129C-447B-B734-8023686AE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254" y="4129088"/>
              <a:ext cx="15875" cy="85725"/>
            </a:xfrm>
            <a:custGeom>
              <a:avLst/>
              <a:gdLst>
                <a:gd name="T0" fmla="*/ 0 w 4"/>
                <a:gd name="T1" fmla="*/ 0 h 23"/>
                <a:gd name="T2" fmla="*/ 2 w 4"/>
                <a:gd name="T3" fmla="*/ 3 h 23"/>
                <a:gd name="T4" fmla="*/ 4 w 4"/>
                <a:gd name="T5" fmla="*/ 11 h 23"/>
                <a:gd name="T6" fmla="*/ 3 w 4"/>
                <a:gd name="T7" fmla="*/ 20 h 23"/>
                <a:gd name="T8" fmla="*/ 1 w 4"/>
                <a:gd name="T9" fmla="*/ 23 h 23"/>
                <a:gd name="T10" fmla="*/ 3 w 4"/>
                <a:gd name="T11" fmla="*/ 11 h 23"/>
                <a:gd name="T12" fmla="*/ 0 w 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3">
                  <a:moveTo>
                    <a:pt x="0" y="0"/>
                  </a:moveTo>
                  <a:cubicBezTo>
                    <a:pt x="0" y="0"/>
                    <a:pt x="1" y="1"/>
                    <a:pt x="2" y="3"/>
                  </a:cubicBezTo>
                  <a:cubicBezTo>
                    <a:pt x="3" y="5"/>
                    <a:pt x="4" y="8"/>
                    <a:pt x="4" y="11"/>
                  </a:cubicBezTo>
                  <a:cubicBezTo>
                    <a:pt x="4" y="15"/>
                    <a:pt x="3" y="18"/>
                    <a:pt x="3" y="20"/>
                  </a:cubicBezTo>
                  <a:cubicBezTo>
                    <a:pt x="2" y="22"/>
                    <a:pt x="1" y="23"/>
                    <a:pt x="1" y="23"/>
                  </a:cubicBezTo>
                  <a:cubicBezTo>
                    <a:pt x="0" y="22"/>
                    <a:pt x="3" y="18"/>
                    <a:pt x="3" y="11"/>
                  </a:cubicBezTo>
                  <a:cubicBezTo>
                    <a:pt x="2" y="5"/>
                    <a:pt x="0" y="0"/>
                    <a:pt x="0" y="0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6" name="Freeform 246">
              <a:extLst>
                <a:ext uri="{FF2B5EF4-FFF2-40B4-BE49-F238E27FC236}">
                  <a16:creationId xmlns="" xmlns:a16="http://schemas.microsoft.com/office/drawing/2014/main" id="{E6CA01B2-832B-46FC-A907-A3AB95C7E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329" y="3589338"/>
              <a:ext cx="1925638" cy="882651"/>
            </a:xfrm>
            <a:custGeom>
              <a:avLst/>
              <a:gdLst>
                <a:gd name="T0" fmla="*/ 298 w 510"/>
                <a:gd name="T1" fmla="*/ 230 h 234"/>
                <a:gd name="T2" fmla="*/ 5 w 510"/>
                <a:gd name="T3" fmla="*/ 223 h 234"/>
                <a:gd name="T4" fmla="*/ 0 w 510"/>
                <a:gd name="T5" fmla="*/ 217 h 234"/>
                <a:gd name="T6" fmla="*/ 5 w 510"/>
                <a:gd name="T7" fmla="*/ 212 h 234"/>
                <a:gd name="T8" fmla="*/ 167 w 510"/>
                <a:gd name="T9" fmla="*/ 210 h 234"/>
                <a:gd name="T10" fmla="*/ 231 w 510"/>
                <a:gd name="T11" fmla="*/ 11 h 234"/>
                <a:gd name="T12" fmla="*/ 246 w 510"/>
                <a:gd name="T13" fmla="*/ 1 h 234"/>
                <a:gd name="T14" fmla="*/ 492 w 510"/>
                <a:gd name="T15" fmla="*/ 7 h 234"/>
                <a:gd name="T16" fmla="*/ 506 w 510"/>
                <a:gd name="T17" fmla="*/ 29 h 234"/>
                <a:gd name="T18" fmla="*/ 429 w 510"/>
                <a:gd name="T19" fmla="*/ 234 h 234"/>
                <a:gd name="T20" fmla="*/ 298 w 510"/>
                <a:gd name="T21" fmla="*/ 23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0" h="234">
                  <a:moveTo>
                    <a:pt x="298" y="230"/>
                  </a:moveTo>
                  <a:cubicBezTo>
                    <a:pt x="5" y="223"/>
                    <a:pt x="5" y="223"/>
                    <a:pt x="5" y="223"/>
                  </a:cubicBezTo>
                  <a:cubicBezTo>
                    <a:pt x="2" y="223"/>
                    <a:pt x="0" y="220"/>
                    <a:pt x="0" y="217"/>
                  </a:cubicBezTo>
                  <a:cubicBezTo>
                    <a:pt x="0" y="214"/>
                    <a:pt x="2" y="212"/>
                    <a:pt x="5" y="212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33" y="5"/>
                    <a:pt x="239" y="0"/>
                    <a:pt x="246" y="1"/>
                  </a:cubicBezTo>
                  <a:cubicBezTo>
                    <a:pt x="492" y="7"/>
                    <a:pt x="492" y="7"/>
                    <a:pt x="492" y="7"/>
                  </a:cubicBezTo>
                  <a:cubicBezTo>
                    <a:pt x="503" y="8"/>
                    <a:pt x="510" y="19"/>
                    <a:pt x="506" y="29"/>
                  </a:cubicBezTo>
                  <a:cubicBezTo>
                    <a:pt x="429" y="234"/>
                    <a:pt x="429" y="234"/>
                    <a:pt x="429" y="234"/>
                  </a:cubicBezTo>
                  <a:cubicBezTo>
                    <a:pt x="298" y="230"/>
                    <a:pt x="298" y="230"/>
                    <a:pt x="298" y="23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7" name="Freeform 248">
              <a:extLst>
                <a:ext uri="{FF2B5EF4-FFF2-40B4-BE49-F238E27FC236}">
                  <a16:creationId xmlns="" xmlns:a16="http://schemas.microsoft.com/office/drawing/2014/main" id="{0CFE22E0-D3B0-42DC-8C17-78F309D44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717" y="3702050"/>
              <a:ext cx="3175" cy="19050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1 h 5"/>
                <a:gd name="T4" fmla="*/ 1 w 1"/>
                <a:gd name="T5" fmla="*/ 5 h 5"/>
                <a:gd name="T6" fmla="*/ 1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2"/>
                    <a:pt x="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8" name="Freeform 249">
              <a:extLst>
                <a:ext uri="{FF2B5EF4-FFF2-40B4-BE49-F238E27FC236}">
                  <a16:creationId xmlns="" xmlns:a16="http://schemas.microsoft.com/office/drawing/2014/main" id="{F159C5AF-8FE7-4765-92BF-D760074F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892" y="3441700"/>
              <a:ext cx="139700" cy="404813"/>
            </a:xfrm>
            <a:custGeom>
              <a:avLst/>
              <a:gdLst>
                <a:gd name="T0" fmla="*/ 37 w 37"/>
                <a:gd name="T1" fmla="*/ 0 h 107"/>
                <a:gd name="T2" fmla="*/ 36 w 37"/>
                <a:gd name="T3" fmla="*/ 2 h 107"/>
                <a:gd name="T4" fmla="*/ 18 w 37"/>
                <a:gd name="T5" fmla="*/ 37 h 107"/>
                <a:gd name="T6" fmla="*/ 17 w 37"/>
                <a:gd name="T7" fmla="*/ 40 h 107"/>
                <a:gd name="T8" fmla="*/ 0 w 37"/>
                <a:gd name="T9" fmla="*/ 69 h 107"/>
                <a:gd name="T10" fmla="*/ 0 w 37"/>
                <a:gd name="T11" fmla="*/ 74 h 107"/>
                <a:gd name="T12" fmla="*/ 9 w 37"/>
                <a:gd name="T13" fmla="*/ 107 h 107"/>
                <a:gd name="T14" fmla="*/ 14 w 37"/>
                <a:gd name="T15" fmla="*/ 106 h 107"/>
                <a:gd name="T16" fmla="*/ 37 w 37"/>
                <a:gd name="T17" fmla="*/ 104 h 107"/>
                <a:gd name="T18" fmla="*/ 37 w 37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07">
                  <a:moveTo>
                    <a:pt x="37" y="0"/>
                  </a:moveTo>
                  <a:cubicBezTo>
                    <a:pt x="37" y="1"/>
                    <a:pt x="36" y="1"/>
                    <a:pt x="36" y="2"/>
                  </a:cubicBezTo>
                  <a:cubicBezTo>
                    <a:pt x="31" y="11"/>
                    <a:pt x="25" y="24"/>
                    <a:pt x="18" y="3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0" y="72"/>
                    <a:pt x="0" y="74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11" y="107"/>
                    <a:pt x="13" y="107"/>
                    <a:pt x="14" y="106"/>
                  </a:cubicBezTo>
                  <a:cubicBezTo>
                    <a:pt x="21" y="106"/>
                    <a:pt x="29" y="105"/>
                    <a:pt x="37" y="104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9" name="Freeform 250">
              <a:extLst>
                <a:ext uri="{FF2B5EF4-FFF2-40B4-BE49-F238E27FC236}">
                  <a16:creationId xmlns="" xmlns:a16="http://schemas.microsoft.com/office/drawing/2014/main" id="{CBE547DE-C795-4CF0-B1AD-5F01E90A0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717" y="3581400"/>
              <a:ext cx="71438" cy="125413"/>
            </a:xfrm>
            <a:custGeom>
              <a:avLst/>
              <a:gdLst>
                <a:gd name="T0" fmla="*/ 19 w 19"/>
                <a:gd name="T1" fmla="*/ 0 h 33"/>
                <a:gd name="T2" fmla="*/ 13 w 19"/>
                <a:gd name="T3" fmla="*/ 9 h 33"/>
                <a:gd name="T4" fmla="*/ 1 w 19"/>
                <a:gd name="T5" fmla="*/ 31 h 33"/>
                <a:gd name="T6" fmla="*/ 0 w 19"/>
                <a:gd name="T7" fmla="*/ 32 h 33"/>
                <a:gd name="T8" fmla="*/ 0 w 19"/>
                <a:gd name="T9" fmla="*/ 33 h 33"/>
                <a:gd name="T10" fmla="*/ 1 w 19"/>
                <a:gd name="T11" fmla="*/ 32 h 33"/>
                <a:gd name="T12" fmla="*/ 18 w 19"/>
                <a:gd name="T13" fmla="*/ 3 h 33"/>
                <a:gd name="T14" fmla="*/ 19 w 19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3">
                  <a:moveTo>
                    <a:pt x="19" y="0"/>
                  </a:moveTo>
                  <a:cubicBezTo>
                    <a:pt x="17" y="3"/>
                    <a:pt x="15" y="6"/>
                    <a:pt x="13" y="9"/>
                  </a:cubicBezTo>
                  <a:cubicBezTo>
                    <a:pt x="9" y="17"/>
                    <a:pt x="5" y="25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B237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0" name="Freeform 251">
              <a:extLst>
                <a:ext uri="{FF2B5EF4-FFF2-40B4-BE49-F238E27FC236}">
                  <a16:creationId xmlns="" xmlns:a16="http://schemas.microsoft.com/office/drawing/2014/main" id="{A9ED5023-8512-4E7A-AAB8-67DDBC4B2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892" y="3435350"/>
              <a:ext cx="139700" cy="263525"/>
            </a:xfrm>
            <a:custGeom>
              <a:avLst/>
              <a:gdLst>
                <a:gd name="T0" fmla="*/ 37 w 37"/>
                <a:gd name="T1" fmla="*/ 0 h 70"/>
                <a:gd name="T2" fmla="*/ 37 w 37"/>
                <a:gd name="T3" fmla="*/ 0 h 70"/>
                <a:gd name="T4" fmla="*/ 0 w 37"/>
                <a:gd name="T5" fmla="*/ 70 h 70"/>
                <a:gd name="T6" fmla="*/ 12 w 37"/>
                <a:gd name="T7" fmla="*/ 48 h 70"/>
                <a:gd name="T8" fmla="*/ 18 w 37"/>
                <a:gd name="T9" fmla="*/ 39 h 70"/>
                <a:gd name="T10" fmla="*/ 36 w 37"/>
                <a:gd name="T11" fmla="*/ 4 h 70"/>
                <a:gd name="T12" fmla="*/ 37 w 37"/>
                <a:gd name="T13" fmla="*/ 2 h 70"/>
                <a:gd name="T14" fmla="*/ 37 w 37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70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" y="64"/>
                    <a:pt x="8" y="56"/>
                    <a:pt x="12" y="48"/>
                  </a:cubicBezTo>
                  <a:cubicBezTo>
                    <a:pt x="14" y="45"/>
                    <a:pt x="16" y="42"/>
                    <a:pt x="18" y="39"/>
                  </a:cubicBezTo>
                  <a:cubicBezTo>
                    <a:pt x="25" y="26"/>
                    <a:pt x="31" y="13"/>
                    <a:pt x="36" y="4"/>
                  </a:cubicBezTo>
                  <a:cubicBezTo>
                    <a:pt x="36" y="3"/>
                    <a:pt x="37" y="3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1" name="Freeform 252">
              <a:extLst>
                <a:ext uri="{FF2B5EF4-FFF2-40B4-BE49-F238E27FC236}">
                  <a16:creationId xmlns="" xmlns:a16="http://schemas.microsoft.com/office/drawing/2014/main" id="{532ADC13-5ED9-459A-A3C8-10EF09B28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817" y="3833813"/>
              <a:ext cx="104775" cy="12700"/>
            </a:xfrm>
            <a:custGeom>
              <a:avLst/>
              <a:gdLst>
                <a:gd name="T0" fmla="*/ 28 w 28"/>
                <a:gd name="T1" fmla="*/ 0 h 3"/>
                <a:gd name="T2" fmla="*/ 5 w 28"/>
                <a:gd name="T3" fmla="*/ 2 h 3"/>
                <a:gd name="T4" fmla="*/ 0 w 28"/>
                <a:gd name="T5" fmla="*/ 3 h 3"/>
                <a:gd name="T6" fmla="*/ 0 w 28"/>
                <a:gd name="T7" fmla="*/ 3 h 3"/>
                <a:gd name="T8" fmla="*/ 28 w 28"/>
                <a:gd name="T9" fmla="*/ 1 h 3"/>
                <a:gd name="T10" fmla="*/ 28 w 2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">
                  <a:moveTo>
                    <a:pt x="28" y="0"/>
                  </a:moveTo>
                  <a:cubicBezTo>
                    <a:pt x="20" y="1"/>
                    <a:pt x="12" y="2"/>
                    <a:pt x="5" y="2"/>
                  </a:cubicBezTo>
                  <a:cubicBezTo>
                    <a:pt x="4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Freeform 253">
              <a:extLst>
                <a:ext uri="{FF2B5EF4-FFF2-40B4-BE49-F238E27FC236}">
                  <a16:creationId xmlns="" xmlns:a16="http://schemas.microsoft.com/office/drawing/2014/main" id="{E6A9D0C1-0189-45FE-B48D-53BDD51C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079" y="1522413"/>
              <a:ext cx="1125538" cy="1290638"/>
            </a:xfrm>
            <a:custGeom>
              <a:avLst/>
              <a:gdLst>
                <a:gd name="T0" fmla="*/ 109 w 298"/>
                <a:gd name="T1" fmla="*/ 287 h 342"/>
                <a:gd name="T2" fmla="*/ 19 w 298"/>
                <a:gd name="T3" fmla="*/ 203 h 342"/>
                <a:gd name="T4" fmla="*/ 34 w 298"/>
                <a:gd name="T5" fmla="*/ 65 h 342"/>
                <a:gd name="T6" fmla="*/ 161 w 298"/>
                <a:gd name="T7" fmla="*/ 13 h 342"/>
                <a:gd name="T8" fmla="*/ 284 w 298"/>
                <a:gd name="T9" fmla="*/ 115 h 342"/>
                <a:gd name="T10" fmla="*/ 109 w 298"/>
                <a:gd name="T11" fmla="*/ 28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342">
                  <a:moveTo>
                    <a:pt x="109" y="287"/>
                  </a:moveTo>
                  <a:cubicBezTo>
                    <a:pt x="109" y="287"/>
                    <a:pt x="39" y="274"/>
                    <a:pt x="19" y="203"/>
                  </a:cubicBezTo>
                  <a:cubicBezTo>
                    <a:pt x="0" y="136"/>
                    <a:pt x="15" y="101"/>
                    <a:pt x="34" y="65"/>
                  </a:cubicBezTo>
                  <a:cubicBezTo>
                    <a:pt x="49" y="37"/>
                    <a:pt x="96" y="0"/>
                    <a:pt x="161" y="13"/>
                  </a:cubicBezTo>
                  <a:cubicBezTo>
                    <a:pt x="228" y="27"/>
                    <a:pt x="277" y="61"/>
                    <a:pt x="284" y="115"/>
                  </a:cubicBezTo>
                  <a:cubicBezTo>
                    <a:pt x="298" y="217"/>
                    <a:pt x="216" y="342"/>
                    <a:pt x="109" y="287"/>
                  </a:cubicBezTo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Freeform 254">
              <a:extLst>
                <a:ext uri="{FF2B5EF4-FFF2-40B4-BE49-F238E27FC236}">
                  <a16:creationId xmlns="" xmlns:a16="http://schemas.microsoft.com/office/drawing/2014/main" id="{4C287DA9-B970-406A-B069-B39AE31A5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629" y="1544638"/>
              <a:ext cx="534988" cy="784225"/>
            </a:xfrm>
            <a:custGeom>
              <a:avLst/>
              <a:gdLst>
                <a:gd name="T0" fmla="*/ 34 w 142"/>
                <a:gd name="T1" fmla="*/ 208 h 208"/>
                <a:gd name="T2" fmla="*/ 31 w 142"/>
                <a:gd name="T3" fmla="*/ 206 h 208"/>
                <a:gd name="T4" fmla="*/ 25 w 142"/>
                <a:gd name="T5" fmla="*/ 81 h 208"/>
                <a:gd name="T6" fmla="*/ 93 w 142"/>
                <a:gd name="T7" fmla="*/ 9 h 208"/>
                <a:gd name="T8" fmla="*/ 139 w 142"/>
                <a:gd name="T9" fmla="*/ 1 h 208"/>
                <a:gd name="T10" fmla="*/ 142 w 142"/>
                <a:gd name="T11" fmla="*/ 5 h 208"/>
                <a:gd name="T12" fmla="*/ 138 w 142"/>
                <a:gd name="T13" fmla="*/ 8 h 208"/>
                <a:gd name="T14" fmla="*/ 95 w 142"/>
                <a:gd name="T15" fmla="*/ 16 h 208"/>
                <a:gd name="T16" fmla="*/ 32 w 142"/>
                <a:gd name="T17" fmla="*/ 84 h 208"/>
                <a:gd name="T18" fmla="*/ 37 w 142"/>
                <a:gd name="T19" fmla="*/ 203 h 208"/>
                <a:gd name="T20" fmla="*/ 36 w 142"/>
                <a:gd name="T21" fmla="*/ 208 h 208"/>
                <a:gd name="T22" fmla="*/ 34 w 142"/>
                <a:gd name="T2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208">
                  <a:moveTo>
                    <a:pt x="34" y="208"/>
                  </a:moveTo>
                  <a:cubicBezTo>
                    <a:pt x="33" y="208"/>
                    <a:pt x="32" y="208"/>
                    <a:pt x="31" y="206"/>
                  </a:cubicBezTo>
                  <a:cubicBezTo>
                    <a:pt x="30" y="204"/>
                    <a:pt x="0" y="151"/>
                    <a:pt x="25" y="81"/>
                  </a:cubicBezTo>
                  <a:cubicBezTo>
                    <a:pt x="40" y="38"/>
                    <a:pt x="70" y="18"/>
                    <a:pt x="93" y="9"/>
                  </a:cubicBezTo>
                  <a:cubicBezTo>
                    <a:pt x="117" y="0"/>
                    <a:pt x="138" y="1"/>
                    <a:pt x="139" y="1"/>
                  </a:cubicBezTo>
                  <a:cubicBezTo>
                    <a:pt x="141" y="1"/>
                    <a:pt x="142" y="3"/>
                    <a:pt x="142" y="5"/>
                  </a:cubicBezTo>
                  <a:cubicBezTo>
                    <a:pt x="142" y="7"/>
                    <a:pt x="140" y="8"/>
                    <a:pt x="138" y="8"/>
                  </a:cubicBezTo>
                  <a:cubicBezTo>
                    <a:pt x="138" y="8"/>
                    <a:pt x="118" y="7"/>
                    <a:pt x="95" y="16"/>
                  </a:cubicBezTo>
                  <a:cubicBezTo>
                    <a:pt x="65" y="28"/>
                    <a:pt x="43" y="51"/>
                    <a:pt x="32" y="84"/>
                  </a:cubicBezTo>
                  <a:cubicBezTo>
                    <a:pt x="8" y="150"/>
                    <a:pt x="37" y="202"/>
                    <a:pt x="37" y="203"/>
                  </a:cubicBezTo>
                  <a:cubicBezTo>
                    <a:pt x="38" y="205"/>
                    <a:pt x="38" y="207"/>
                    <a:pt x="36" y="208"/>
                  </a:cubicBezTo>
                  <a:cubicBezTo>
                    <a:pt x="35" y="208"/>
                    <a:pt x="35" y="208"/>
                    <a:pt x="34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Freeform 255">
              <a:extLst>
                <a:ext uri="{FF2B5EF4-FFF2-40B4-BE49-F238E27FC236}">
                  <a16:creationId xmlns="" xmlns:a16="http://schemas.microsoft.com/office/drawing/2014/main" id="{F08987A8-EC94-4DCA-9EC4-0DCC4F16B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679" y="2498725"/>
              <a:ext cx="279400" cy="268288"/>
            </a:xfrm>
            <a:custGeom>
              <a:avLst/>
              <a:gdLst>
                <a:gd name="T0" fmla="*/ 28 w 74"/>
                <a:gd name="T1" fmla="*/ 0 h 71"/>
                <a:gd name="T2" fmla="*/ 4 w 74"/>
                <a:gd name="T3" fmla="*/ 27 h 71"/>
                <a:gd name="T4" fmla="*/ 31 w 74"/>
                <a:gd name="T5" fmla="*/ 67 h 71"/>
                <a:gd name="T6" fmla="*/ 71 w 74"/>
                <a:gd name="T7" fmla="*/ 40 h 71"/>
                <a:gd name="T8" fmla="*/ 57 w 74"/>
                <a:gd name="T9" fmla="*/ 5 h 71"/>
                <a:gd name="T10" fmla="*/ 44 w 74"/>
                <a:gd name="T11" fmla="*/ 0 h 71"/>
                <a:gd name="T12" fmla="*/ 44 w 74"/>
                <a:gd name="T13" fmla="*/ 0 h 71"/>
                <a:gd name="T14" fmla="*/ 45 w 74"/>
                <a:gd name="T15" fmla="*/ 5 h 71"/>
                <a:gd name="T16" fmla="*/ 55 w 74"/>
                <a:gd name="T17" fmla="*/ 10 h 71"/>
                <a:gd name="T18" fmla="*/ 66 w 74"/>
                <a:gd name="T19" fmla="*/ 39 h 71"/>
                <a:gd name="T20" fmla="*/ 32 w 74"/>
                <a:gd name="T21" fmla="*/ 62 h 71"/>
                <a:gd name="T22" fmla="*/ 9 w 74"/>
                <a:gd name="T23" fmla="*/ 28 h 71"/>
                <a:gd name="T24" fmla="*/ 30 w 74"/>
                <a:gd name="T25" fmla="*/ 6 h 71"/>
                <a:gd name="T26" fmla="*/ 28 w 74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1">
                  <a:moveTo>
                    <a:pt x="28" y="0"/>
                  </a:moveTo>
                  <a:cubicBezTo>
                    <a:pt x="16" y="4"/>
                    <a:pt x="6" y="14"/>
                    <a:pt x="4" y="27"/>
                  </a:cubicBezTo>
                  <a:cubicBezTo>
                    <a:pt x="0" y="45"/>
                    <a:pt x="12" y="63"/>
                    <a:pt x="31" y="67"/>
                  </a:cubicBezTo>
                  <a:cubicBezTo>
                    <a:pt x="49" y="71"/>
                    <a:pt x="67" y="59"/>
                    <a:pt x="71" y="40"/>
                  </a:cubicBezTo>
                  <a:cubicBezTo>
                    <a:pt x="74" y="26"/>
                    <a:pt x="68" y="13"/>
                    <a:pt x="57" y="5"/>
                  </a:cubicBezTo>
                  <a:cubicBezTo>
                    <a:pt x="53" y="3"/>
                    <a:pt x="49" y="1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2"/>
                    <a:pt x="44" y="4"/>
                    <a:pt x="45" y="5"/>
                  </a:cubicBezTo>
                  <a:cubicBezTo>
                    <a:pt x="49" y="6"/>
                    <a:pt x="52" y="8"/>
                    <a:pt x="55" y="10"/>
                  </a:cubicBezTo>
                  <a:cubicBezTo>
                    <a:pt x="64" y="17"/>
                    <a:pt x="68" y="28"/>
                    <a:pt x="66" y="39"/>
                  </a:cubicBezTo>
                  <a:cubicBezTo>
                    <a:pt x="63" y="55"/>
                    <a:pt x="47" y="65"/>
                    <a:pt x="32" y="62"/>
                  </a:cubicBezTo>
                  <a:cubicBezTo>
                    <a:pt x="16" y="59"/>
                    <a:pt x="6" y="43"/>
                    <a:pt x="9" y="28"/>
                  </a:cubicBezTo>
                  <a:cubicBezTo>
                    <a:pt x="11" y="16"/>
                    <a:pt x="20" y="8"/>
                    <a:pt x="30" y="6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Freeform 256">
              <a:extLst>
                <a:ext uri="{FF2B5EF4-FFF2-40B4-BE49-F238E27FC236}">
                  <a16:creationId xmlns="" xmlns:a16="http://schemas.microsoft.com/office/drawing/2014/main" id="{896BFA43-D895-42D5-8309-FFE403F79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0892" y="2514600"/>
              <a:ext cx="514350" cy="603250"/>
            </a:xfrm>
            <a:custGeom>
              <a:avLst/>
              <a:gdLst>
                <a:gd name="T0" fmla="*/ 136 w 136"/>
                <a:gd name="T1" fmla="*/ 55 h 160"/>
                <a:gd name="T2" fmla="*/ 126 w 136"/>
                <a:gd name="T3" fmla="*/ 115 h 160"/>
                <a:gd name="T4" fmla="*/ 0 w 136"/>
                <a:gd name="T5" fmla="*/ 78 h 160"/>
                <a:gd name="T6" fmla="*/ 27 w 136"/>
                <a:gd name="T7" fmla="*/ 0 h 160"/>
                <a:gd name="T8" fmla="*/ 44 w 136"/>
                <a:gd name="T9" fmla="*/ 12 h 160"/>
                <a:gd name="T10" fmla="*/ 51 w 136"/>
                <a:gd name="T11" fmla="*/ 17 h 160"/>
                <a:gd name="T12" fmla="*/ 136 w 136"/>
                <a:gd name="T13" fmla="*/ 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60">
                  <a:moveTo>
                    <a:pt x="136" y="55"/>
                  </a:moveTo>
                  <a:cubicBezTo>
                    <a:pt x="126" y="115"/>
                    <a:pt x="126" y="115"/>
                    <a:pt x="126" y="115"/>
                  </a:cubicBezTo>
                  <a:cubicBezTo>
                    <a:pt x="126" y="115"/>
                    <a:pt x="81" y="160"/>
                    <a:pt x="0" y="78"/>
                  </a:cubicBezTo>
                  <a:cubicBezTo>
                    <a:pt x="22" y="62"/>
                    <a:pt x="30" y="24"/>
                    <a:pt x="27" y="0"/>
                  </a:cubicBezTo>
                  <a:cubicBezTo>
                    <a:pt x="27" y="0"/>
                    <a:pt x="34" y="3"/>
                    <a:pt x="44" y="12"/>
                  </a:cubicBezTo>
                  <a:cubicBezTo>
                    <a:pt x="46" y="14"/>
                    <a:pt x="48" y="16"/>
                    <a:pt x="51" y="17"/>
                  </a:cubicBezTo>
                  <a:cubicBezTo>
                    <a:pt x="72" y="32"/>
                    <a:pt x="105" y="51"/>
                    <a:pt x="136" y="55"/>
                  </a:cubicBez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Freeform 257">
              <a:extLst>
                <a:ext uri="{FF2B5EF4-FFF2-40B4-BE49-F238E27FC236}">
                  <a16:creationId xmlns="" xmlns:a16="http://schemas.microsoft.com/office/drawing/2014/main" id="{5780E606-FA98-49A4-810E-9A424C226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579" y="2559050"/>
              <a:ext cx="347663" cy="268288"/>
            </a:xfrm>
            <a:custGeom>
              <a:avLst/>
              <a:gdLst>
                <a:gd name="T0" fmla="*/ 92 w 92"/>
                <a:gd name="T1" fmla="*/ 43 h 71"/>
                <a:gd name="T2" fmla="*/ 87 w 92"/>
                <a:gd name="T3" fmla="*/ 71 h 71"/>
                <a:gd name="T4" fmla="*/ 0 w 92"/>
                <a:gd name="T5" fmla="*/ 0 h 71"/>
                <a:gd name="T6" fmla="*/ 7 w 92"/>
                <a:gd name="T7" fmla="*/ 5 h 71"/>
                <a:gd name="T8" fmla="*/ 92 w 92"/>
                <a:gd name="T9" fmla="*/ 4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1">
                  <a:moveTo>
                    <a:pt x="92" y="43"/>
                  </a:moveTo>
                  <a:cubicBezTo>
                    <a:pt x="87" y="71"/>
                    <a:pt x="87" y="71"/>
                    <a:pt x="87" y="71"/>
                  </a:cubicBezTo>
                  <a:cubicBezTo>
                    <a:pt x="63" y="60"/>
                    <a:pt x="19" y="37"/>
                    <a:pt x="0" y="0"/>
                  </a:cubicBezTo>
                  <a:cubicBezTo>
                    <a:pt x="2" y="2"/>
                    <a:pt x="4" y="4"/>
                    <a:pt x="7" y="5"/>
                  </a:cubicBezTo>
                  <a:cubicBezTo>
                    <a:pt x="28" y="20"/>
                    <a:pt x="61" y="39"/>
                    <a:pt x="92" y="43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Freeform 258">
              <a:extLst>
                <a:ext uri="{FF2B5EF4-FFF2-40B4-BE49-F238E27FC236}">
                  <a16:creationId xmlns="" xmlns:a16="http://schemas.microsoft.com/office/drawing/2014/main" id="{DBAA2158-4664-4D51-8DB9-9D65C345D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079" y="1752600"/>
              <a:ext cx="795338" cy="1090613"/>
            </a:xfrm>
            <a:custGeom>
              <a:avLst/>
              <a:gdLst>
                <a:gd name="T0" fmla="*/ 200 w 211"/>
                <a:gd name="T1" fmla="*/ 140 h 289"/>
                <a:gd name="T2" fmla="*/ 196 w 211"/>
                <a:gd name="T3" fmla="*/ 158 h 289"/>
                <a:gd name="T4" fmla="*/ 193 w 211"/>
                <a:gd name="T5" fmla="*/ 176 h 289"/>
                <a:gd name="T6" fmla="*/ 164 w 211"/>
                <a:gd name="T7" fmla="*/ 248 h 289"/>
                <a:gd name="T8" fmla="*/ 1 w 211"/>
                <a:gd name="T9" fmla="*/ 202 h 289"/>
                <a:gd name="T10" fmla="*/ 0 w 211"/>
                <a:gd name="T11" fmla="*/ 202 h 289"/>
                <a:gd name="T12" fmla="*/ 0 w 211"/>
                <a:gd name="T13" fmla="*/ 187 h 289"/>
                <a:gd name="T14" fmla="*/ 19 w 211"/>
                <a:gd name="T15" fmla="*/ 77 h 289"/>
                <a:gd name="T16" fmla="*/ 89 w 211"/>
                <a:gd name="T17" fmla="*/ 6 h 289"/>
                <a:gd name="T18" fmla="*/ 173 w 211"/>
                <a:gd name="T19" fmla="*/ 32 h 289"/>
                <a:gd name="T20" fmla="*/ 200 w 211"/>
                <a:gd name="T21" fmla="*/ 1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89">
                  <a:moveTo>
                    <a:pt x="200" y="140"/>
                  </a:moveTo>
                  <a:cubicBezTo>
                    <a:pt x="199" y="146"/>
                    <a:pt x="198" y="152"/>
                    <a:pt x="196" y="158"/>
                  </a:cubicBezTo>
                  <a:cubicBezTo>
                    <a:pt x="195" y="164"/>
                    <a:pt x="194" y="170"/>
                    <a:pt x="193" y="176"/>
                  </a:cubicBezTo>
                  <a:cubicBezTo>
                    <a:pt x="184" y="217"/>
                    <a:pt x="176" y="239"/>
                    <a:pt x="164" y="248"/>
                  </a:cubicBezTo>
                  <a:cubicBezTo>
                    <a:pt x="103" y="289"/>
                    <a:pt x="4" y="205"/>
                    <a:pt x="1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197"/>
                    <a:pt x="0" y="192"/>
                    <a:pt x="0" y="187"/>
                  </a:cubicBezTo>
                  <a:cubicBezTo>
                    <a:pt x="1" y="147"/>
                    <a:pt x="8" y="111"/>
                    <a:pt x="19" y="77"/>
                  </a:cubicBezTo>
                  <a:cubicBezTo>
                    <a:pt x="24" y="41"/>
                    <a:pt x="53" y="12"/>
                    <a:pt x="89" y="6"/>
                  </a:cubicBezTo>
                  <a:cubicBezTo>
                    <a:pt x="127" y="0"/>
                    <a:pt x="155" y="22"/>
                    <a:pt x="173" y="32"/>
                  </a:cubicBezTo>
                  <a:cubicBezTo>
                    <a:pt x="200" y="47"/>
                    <a:pt x="211" y="87"/>
                    <a:pt x="200" y="140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8" name="Freeform 259">
              <a:extLst>
                <a:ext uri="{FF2B5EF4-FFF2-40B4-BE49-F238E27FC236}">
                  <a16:creationId xmlns="" xmlns:a16="http://schemas.microsoft.com/office/drawing/2014/main" id="{E4679448-34A6-4753-B2B1-38674D561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704" y="1593850"/>
              <a:ext cx="865188" cy="487363"/>
            </a:xfrm>
            <a:custGeom>
              <a:avLst/>
              <a:gdLst>
                <a:gd name="T0" fmla="*/ 8 w 229"/>
                <a:gd name="T1" fmla="*/ 82 h 129"/>
                <a:gd name="T2" fmla="*/ 136 w 229"/>
                <a:gd name="T3" fmla="*/ 23 h 129"/>
                <a:gd name="T4" fmla="*/ 227 w 229"/>
                <a:gd name="T5" fmla="*/ 105 h 129"/>
                <a:gd name="T6" fmla="*/ 183 w 229"/>
                <a:gd name="T7" fmla="*/ 90 h 129"/>
                <a:gd name="T8" fmla="*/ 166 w 229"/>
                <a:gd name="T9" fmla="*/ 117 h 129"/>
                <a:gd name="T10" fmla="*/ 127 w 229"/>
                <a:gd name="T11" fmla="*/ 70 h 129"/>
                <a:gd name="T12" fmla="*/ 28 w 229"/>
                <a:gd name="T13" fmla="*/ 106 h 129"/>
                <a:gd name="T14" fmla="*/ 8 w 229"/>
                <a:gd name="T15" fmla="*/ 8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29">
                  <a:moveTo>
                    <a:pt x="8" y="82"/>
                  </a:moveTo>
                  <a:cubicBezTo>
                    <a:pt x="8" y="82"/>
                    <a:pt x="51" y="0"/>
                    <a:pt x="136" y="23"/>
                  </a:cubicBezTo>
                  <a:cubicBezTo>
                    <a:pt x="221" y="46"/>
                    <a:pt x="226" y="85"/>
                    <a:pt x="227" y="105"/>
                  </a:cubicBezTo>
                  <a:cubicBezTo>
                    <a:pt x="229" y="125"/>
                    <a:pt x="183" y="90"/>
                    <a:pt x="183" y="90"/>
                  </a:cubicBezTo>
                  <a:cubicBezTo>
                    <a:pt x="183" y="90"/>
                    <a:pt x="181" y="129"/>
                    <a:pt x="166" y="117"/>
                  </a:cubicBezTo>
                  <a:cubicBezTo>
                    <a:pt x="148" y="102"/>
                    <a:pt x="127" y="70"/>
                    <a:pt x="127" y="70"/>
                  </a:cubicBezTo>
                  <a:cubicBezTo>
                    <a:pt x="127" y="70"/>
                    <a:pt x="76" y="120"/>
                    <a:pt x="28" y="106"/>
                  </a:cubicBezTo>
                  <a:cubicBezTo>
                    <a:pt x="0" y="99"/>
                    <a:pt x="8" y="82"/>
                    <a:pt x="8" y="82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9" name="Freeform 260">
              <a:extLst>
                <a:ext uri="{FF2B5EF4-FFF2-40B4-BE49-F238E27FC236}">
                  <a16:creationId xmlns="" xmlns:a16="http://schemas.microsoft.com/office/drawing/2014/main" id="{82862D7D-50EB-4F17-8C0F-EAF5FC74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367" y="2533650"/>
              <a:ext cx="117475" cy="52388"/>
            </a:xfrm>
            <a:custGeom>
              <a:avLst/>
              <a:gdLst>
                <a:gd name="T0" fmla="*/ 21 w 31"/>
                <a:gd name="T1" fmla="*/ 14 h 14"/>
                <a:gd name="T2" fmla="*/ 2 w 31"/>
                <a:gd name="T3" fmla="*/ 6 h 14"/>
                <a:gd name="T4" fmla="*/ 2 w 31"/>
                <a:gd name="T5" fmla="*/ 1 h 14"/>
                <a:gd name="T6" fmla="*/ 6 w 31"/>
                <a:gd name="T7" fmla="*/ 1 h 14"/>
                <a:gd name="T8" fmla="*/ 27 w 31"/>
                <a:gd name="T9" fmla="*/ 6 h 14"/>
                <a:gd name="T10" fmla="*/ 31 w 31"/>
                <a:gd name="T11" fmla="*/ 8 h 14"/>
                <a:gd name="T12" fmla="*/ 29 w 31"/>
                <a:gd name="T13" fmla="*/ 12 h 14"/>
                <a:gd name="T14" fmla="*/ 21 w 3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4">
                  <a:moveTo>
                    <a:pt x="21" y="14"/>
                  </a:moveTo>
                  <a:cubicBezTo>
                    <a:pt x="10" y="14"/>
                    <a:pt x="2" y="6"/>
                    <a:pt x="2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6" y="2"/>
                    <a:pt x="15" y="10"/>
                    <a:pt x="27" y="6"/>
                  </a:cubicBezTo>
                  <a:cubicBezTo>
                    <a:pt x="28" y="6"/>
                    <a:pt x="30" y="7"/>
                    <a:pt x="31" y="8"/>
                  </a:cubicBezTo>
                  <a:cubicBezTo>
                    <a:pt x="31" y="10"/>
                    <a:pt x="30" y="12"/>
                    <a:pt x="29" y="12"/>
                  </a:cubicBezTo>
                  <a:cubicBezTo>
                    <a:pt x="26" y="13"/>
                    <a:pt x="23" y="14"/>
                    <a:pt x="21" y="14"/>
                  </a:cubicBezTo>
                  <a:close/>
                </a:path>
              </a:pathLst>
            </a:custGeom>
            <a:solidFill>
              <a:srgbClr val="F56C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0" name="Freeform 261">
              <a:extLst>
                <a:ext uri="{FF2B5EF4-FFF2-40B4-BE49-F238E27FC236}">
                  <a16:creationId xmlns="" xmlns:a16="http://schemas.microsoft.com/office/drawing/2014/main" id="{C30905AC-54DF-457D-9EF1-9A6F6C4E9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967" y="2397125"/>
              <a:ext cx="244475" cy="158750"/>
            </a:xfrm>
            <a:custGeom>
              <a:avLst/>
              <a:gdLst>
                <a:gd name="T0" fmla="*/ 2 w 65"/>
                <a:gd name="T1" fmla="*/ 0 h 42"/>
                <a:gd name="T2" fmla="*/ 65 w 65"/>
                <a:gd name="T3" fmla="*/ 12 h 42"/>
                <a:gd name="T4" fmla="*/ 24 w 65"/>
                <a:gd name="T5" fmla="*/ 32 h 42"/>
                <a:gd name="T6" fmla="*/ 2 w 65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42">
                  <a:moveTo>
                    <a:pt x="2" y="0"/>
                  </a:moveTo>
                  <a:cubicBezTo>
                    <a:pt x="2" y="0"/>
                    <a:pt x="43" y="12"/>
                    <a:pt x="65" y="12"/>
                  </a:cubicBezTo>
                  <a:cubicBezTo>
                    <a:pt x="65" y="12"/>
                    <a:pt x="54" y="42"/>
                    <a:pt x="24" y="32"/>
                  </a:cubicBezTo>
                  <a:cubicBezTo>
                    <a:pt x="0" y="24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1" name="Freeform 262">
              <a:extLst>
                <a:ext uri="{FF2B5EF4-FFF2-40B4-BE49-F238E27FC236}">
                  <a16:creationId xmlns="" xmlns:a16="http://schemas.microsoft.com/office/drawing/2014/main" id="{DCA5C4AE-D19C-4B0C-A44E-AF9CBA438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54" y="2068513"/>
              <a:ext cx="185738" cy="133350"/>
            </a:xfrm>
            <a:custGeom>
              <a:avLst/>
              <a:gdLst>
                <a:gd name="T0" fmla="*/ 10 w 49"/>
                <a:gd name="T1" fmla="*/ 1 h 35"/>
                <a:gd name="T2" fmla="*/ 2 w 49"/>
                <a:gd name="T3" fmla="*/ 11 h 35"/>
                <a:gd name="T4" fmla="*/ 38 w 49"/>
                <a:gd name="T5" fmla="*/ 35 h 35"/>
                <a:gd name="T6" fmla="*/ 10 w 49"/>
                <a:gd name="T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5">
                  <a:moveTo>
                    <a:pt x="10" y="1"/>
                  </a:moveTo>
                  <a:cubicBezTo>
                    <a:pt x="10" y="1"/>
                    <a:pt x="0" y="0"/>
                    <a:pt x="2" y="11"/>
                  </a:cubicBezTo>
                  <a:cubicBezTo>
                    <a:pt x="3" y="21"/>
                    <a:pt x="26" y="15"/>
                    <a:pt x="38" y="35"/>
                  </a:cubicBezTo>
                  <a:cubicBezTo>
                    <a:pt x="38" y="35"/>
                    <a:pt x="49" y="14"/>
                    <a:pt x="10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2" name="Freeform 263">
              <a:extLst>
                <a:ext uri="{FF2B5EF4-FFF2-40B4-BE49-F238E27FC236}">
                  <a16:creationId xmlns="" xmlns:a16="http://schemas.microsoft.com/office/drawing/2014/main" id="{D27B4927-47E5-46DD-8727-5F17519E0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042" y="2024063"/>
              <a:ext cx="188913" cy="93663"/>
            </a:xfrm>
            <a:custGeom>
              <a:avLst/>
              <a:gdLst>
                <a:gd name="T0" fmla="*/ 40 w 50"/>
                <a:gd name="T1" fmla="*/ 4 h 25"/>
                <a:gd name="T2" fmla="*/ 45 w 50"/>
                <a:gd name="T3" fmla="*/ 16 h 25"/>
                <a:gd name="T4" fmla="*/ 2 w 50"/>
                <a:gd name="T5" fmla="*/ 24 h 25"/>
                <a:gd name="T6" fmla="*/ 40 w 50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40" y="4"/>
                  </a:moveTo>
                  <a:cubicBezTo>
                    <a:pt x="40" y="4"/>
                    <a:pt x="50" y="7"/>
                    <a:pt x="45" y="16"/>
                  </a:cubicBezTo>
                  <a:cubicBezTo>
                    <a:pt x="39" y="25"/>
                    <a:pt x="20" y="10"/>
                    <a:pt x="2" y="24"/>
                  </a:cubicBezTo>
                  <a:cubicBezTo>
                    <a:pt x="2" y="24"/>
                    <a:pt x="0" y="0"/>
                    <a:pt x="40" y="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3" name="Freeform 264">
              <a:extLst>
                <a:ext uri="{FF2B5EF4-FFF2-40B4-BE49-F238E27FC236}">
                  <a16:creationId xmlns="" xmlns:a16="http://schemas.microsoft.com/office/drawing/2014/main" id="{C3E6C298-209A-4096-92D9-CD990F892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554" y="2257425"/>
              <a:ext cx="173038" cy="87313"/>
            </a:xfrm>
            <a:custGeom>
              <a:avLst/>
              <a:gdLst>
                <a:gd name="T0" fmla="*/ 46 w 46"/>
                <a:gd name="T1" fmla="*/ 16 h 23"/>
                <a:gd name="T2" fmla="*/ 21 w 46"/>
                <a:gd name="T3" fmla="*/ 20 h 23"/>
                <a:gd name="T4" fmla="*/ 1 w 46"/>
                <a:gd name="T5" fmla="*/ 7 h 23"/>
                <a:gd name="T6" fmla="*/ 25 w 46"/>
                <a:gd name="T7" fmla="*/ 2 h 23"/>
                <a:gd name="T8" fmla="*/ 46 w 46"/>
                <a:gd name="T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3">
                  <a:moveTo>
                    <a:pt x="46" y="16"/>
                  </a:moveTo>
                  <a:cubicBezTo>
                    <a:pt x="45" y="21"/>
                    <a:pt x="34" y="23"/>
                    <a:pt x="21" y="20"/>
                  </a:cubicBezTo>
                  <a:cubicBezTo>
                    <a:pt x="9" y="18"/>
                    <a:pt x="0" y="12"/>
                    <a:pt x="1" y="7"/>
                  </a:cubicBezTo>
                  <a:cubicBezTo>
                    <a:pt x="2" y="2"/>
                    <a:pt x="12" y="0"/>
                    <a:pt x="25" y="2"/>
                  </a:cubicBezTo>
                  <a:cubicBezTo>
                    <a:pt x="37" y="5"/>
                    <a:pt x="46" y="11"/>
                    <a:pt x="46" y="16"/>
                  </a:cubicBezTo>
                  <a:close/>
                </a:path>
              </a:pathLst>
            </a:custGeom>
            <a:solidFill>
              <a:srgbClr val="F56C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4" name="Freeform 265">
              <a:extLst>
                <a:ext uri="{FF2B5EF4-FFF2-40B4-BE49-F238E27FC236}">
                  <a16:creationId xmlns="" xmlns:a16="http://schemas.microsoft.com/office/drawing/2014/main" id="{2F09EE07-2972-4057-99EB-FD6546B5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542" y="2344738"/>
              <a:ext cx="87313" cy="71438"/>
            </a:xfrm>
            <a:custGeom>
              <a:avLst/>
              <a:gdLst>
                <a:gd name="T0" fmla="*/ 15 w 23"/>
                <a:gd name="T1" fmla="*/ 0 h 19"/>
                <a:gd name="T2" fmla="*/ 1 w 23"/>
                <a:gd name="T3" fmla="*/ 6 h 19"/>
                <a:gd name="T4" fmla="*/ 20 w 23"/>
                <a:gd name="T5" fmla="*/ 19 h 19"/>
                <a:gd name="T6" fmla="*/ 23 w 23"/>
                <a:gd name="T7" fmla="*/ 1 h 19"/>
                <a:gd name="T8" fmla="*/ 15 w 2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9">
                  <a:moveTo>
                    <a:pt x="15" y="0"/>
                  </a:moveTo>
                  <a:cubicBezTo>
                    <a:pt x="7" y="0"/>
                    <a:pt x="2" y="2"/>
                    <a:pt x="1" y="6"/>
                  </a:cubicBezTo>
                  <a:cubicBezTo>
                    <a:pt x="0" y="10"/>
                    <a:pt x="8" y="16"/>
                    <a:pt x="20" y="19"/>
                  </a:cubicBezTo>
                  <a:cubicBezTo>
                    <a:pt x="21" y="13"/>
                    <a:pt x="22" y="7"/>
                    <a:pt x="23" y="1"/>
                  </a:cubicBezTo>
                  <a:cubicBezTo>
                    <a:pt x="20" y="1"/>
                    <a:pt x="18" y="0"/>
                    <a:pt x="15" y="0"/>
                  </a:cubicBezTo>
                </a:path>
              </a:pathLst>
            </a:custGeom>
            <a:solidFill>
              <a:srgbClr val="F77C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5" name="Freeform 266">
              <a:extLst>
                <a:ext uri="{FF2B5EF4-FFF2-40B4-BE49-F238E27FC236}">
                  <a16:creationId xmlns="" xmlns:a16="http://schemas.microsoft.com/office/drawing/2014/main" id="{1F1B9C98-C8CC-4A5B-84F6-EC1FA4AB6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192" y="2171700"/>
              <a:ext cx="63500" cy="96838"/>
            </a:xfrm>
            <a:custGeom>
              <a:avLst/>
              <a:gdLst>
                <a:gd name="T0" fmla="*/ 15 w 17"/>
                <a:gd name="T1" fmla="*/ 14 h 26"/>
                <a:gd name="T2" fmla="*/ 6 w 17"/>
                <a:gd name="T3" fmla="*/ 25 h 26"/>
                <a:gd name="T4" fmla="*/ 2 w 17"/>
                <a:gd name="T5" fmla="*/ 12 h 26"/>
                <a:gd name="T6" fmla="*/ 11 w 17"/>
                <a:gd name="T7" fmla="*/ 1 h 26"/>
                <a:gd name="T8" fmla="*/ 15 w 17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15" y="14"/>
                  </a:moveTo>
                  <a:cubicBezTo>
                    <a:pt x="14" y="21"/>
                    <a:pt x="10" y="26"/>
                    <a:pt x="6" y="25"/>
                  </a:cubicBezTo>
                  <a:cubicBezTo>
                    <a:pt x="2" y="24"/>
                    <a:pt x="0" y="18"/>
                    <a:pt x="2" y="12"/>
                  </a:cubicBezTo>
                  <a:cubicBezTo>
                    <a:pt x="3" y="5"/>
                    <a:pt x="7" y="0"/>
                    <a:pt x="11" y="1"/>
                  </a:cubicBezTo>
                  <a:cubicBezTo>
                    <a:pt x="15" y="2"/>
                    <a:pt x="17" y="8"/>
                    <a:pt x="15" y="1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6" name="Freeform 267">
              <a:extLst>
                <a:ext uri="{FF2B5EF4-FFF2-40B4-BE49-F238E27FC236}">
                  <a16:creationId xmlns="" xmlns:a16="http://schemas.microsoft.com/office/drawing/2014/main" id="{EFF9CA18-8AB3-4605-BB8C-647A14631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604" y="2224088"/>
              <a:ext cx="60325" cy="93663"/>
            </a:xfrm>
            <a:custGeom>
              <a:avLst/>
              <a:gdLst>
                <a:gd name="T0" fmla="*/ 15 w 16"/>
                <a:gd name="T1" fmla="*/ 14 h 25"/>
                <a:gd name="T2" fmla="*/ 5 w 16"/>
                <a:gd name="T3" fmla="*/ 25 h 25"/>
                <a:gd name="T4" fmla="*/ 1 w 16"/>
                <a:gd name="T5" fmla="*/ 11 h 25"/>
                <a:gd name="T6" fmla="*/ 10 w 16"/>
                <a:gd name="T7" fmla="*/ 0 h 25"/>
                <a:gd name="T8" fmla="*/ 15 w 16"/>
                <a:gd name="T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15" y="14"/>
                  </a:moveTo>
                  <a:cubicBezTo>
                    <a:pt x="13" y="21"/>
                    <a:pt x="9" y="25"/>
                    <a:pt x="5" y="25"/>
                  </a:cubicBezTo>
                  <a:cubicBezTo>
                    <a:pt x="2" y="24"/>
                    <a:pt x="0" y="18"/>
                    <a:pt x="1" y="11"/>
                  </a:cubicBezTo>
                  <a:cubicBezTo>
                    <a:pt x="2" y="4"/>
                    <a:pt x="7" y="0"/>
                    <a:pt x="10" y="0"/>
                  </a:cubicBezTo>
                  <a:cubicBezTo>
                    <a:pt x="14" y="1"/>
                    <a:pt x="16" y="7"/>
                    <a:pt x="15" y="1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7" name="Freeform 268">
              <a:extLst>
                <a:ext uri="{FF2B5EF4-FFF2-40B4-BE49-F238E27FC236}">
                  <a16:creationId xmlns="" xmlns:a16="http://schemas.microsoft.com/office/drawing/2014/main" id="{4C80FADD-E6CE-411B-905E-7D9A358E8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779" y="2205038"/>
              <a:ext cx="82550" cy="139700"/>
            </a:xfrm>
            <a:custGeom>
              <a:avLst/>
              <a:gdLst>
                <a:gd name="T0" fmla="*/ 13 w 22"/>
                <a:gd name="T1" fmla="*/ 37 h 37"/>
                <a:gd name="T2" fmla="*/ 19 w 22"/>
                <a:gd name="T3" fmla="*/ 37 h 37"/>
                <a:gd name="T4" fmla="*/ 21 w 22"/>
                <a:gd name="T5" fmla="*/ 36 h 37"/>
                <a:gd name="T6" fmla="*/ 22 w 22"/>
                <a:gd name="T7" fmla="*/ 34 h 37"/>
                <a:gd name="T8" fmla="*/ 17 w 22"/>
                <a:gd name="T9" fmla="*/ 3 h 37"/>
                <a:gd name="T10" fmla="*/ 14 w 22"/>
                <a:gd name="T11" fmla="*/ 0 h 37"/>
                <a:gd name="T12" fmla="*/ 12 w 22"/>
                <a:gd name="T13" fmla="*/ 4 h 37"/>
                <a:gd name="T14" fmla="*/ 16 w 22"/>
                <a:gd name="T15" fmla="*/ 31 h 37"/>
                <a:gd name="T16" fmla="*/ 5 w 22"/>
                <a:gd name="T17" fmla="*/ 27 h 37"/>
                <a:gd name="T18" fmla="*/ 1 w 22"/>
                <a:gd name="T19" fmla="*/ 27 h 37"/>
                <a:gd name="T20" fmla="*/ 1 w 22"/>
                <a:gd name="T21" fmla="*/ 31 h 37"/>
                <a:gd name="T22" fmla="*/ 13 w 22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7">
                  <a:moveTo>
                    <a:pt x="13" y="37"/>
                  </a:moveTo>
                  <a:cubicBezTo>
                    <a:pt x="17" y="37"/>
                    <a:pt x="19" y="37"/>
                    <a:pt x="19" y="37"/>
                  </a:cubicBezTo>
                  <a:cubicBezTo>
                    <a:pt x="20" y="37"/>
                    <a:pt x="21" y="37"/>
                    <a:pt x="21" y="36"/>
                  </a:cubicBezTo>
                  <a:cubicBezTo>
                    <a:pt x="22" y="36"/>
                    <a:pt x="22" y="35"/>
                    <a:pt x="22" y="3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3" y="1"/>
                    <a:pt x="12" y="2"/>
                    <a:pt x="12" y="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3" y="31"/>
                    <a:pt x="9" y="30"/>
                    <a:pt x="5" y="27"/>
                  </a:cubicBezTo>
                  <a:cubicBezTo>
                    <a:pt x="4" y="26"/>
                    <a:pt x="2" y="26"/>
                    <a:pt x="1" y="27"/>
                  </a:cubicBezTo>
                  <a:cubicBezTo>
                    <a:pt x="0" y="28"/>
                    <a:pt x="0" y="30"/>
                    <a:pt x="1" y="31"/>
                  </a:cubicBezTo>
                  <a:cubicBezTo>
                    <a:pt x="5" y="35"/>
                    <a:pt x="10" y="36"/>
                    <a:pt x="13" y="37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8" name="Freeform 269">
              <a:extLst>
                <a:ext uri="{FF2B5EF4-FFF2-40B4-BE49-F238E27FC236}">
                  <a16:creationId xmlns="" xmlns:a16="http://schemas.microsoft.com/office/drawing/2014/main" id="{60D894B5-67B8-492A-9AF2-7A5B31C2C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079" y="2427288"/>
              <a:ext cx="104775" cy="87313"/>
            </a:xfrm>
            <a:custGeom>
              <a:avLst/>
              <a:gdLst>
                <a:gd name="T0" fmla="*/ 28 w 28"/>
                <a:gd name="T1" fmla="*/ 0 h 23"/>
                <a:gd name="T2" fmla="*/ 1 w 28"/>
                <a:gd name="T3" fmla="*/ 23 h 23"/>
                <a:gd name="T4" fmla="*/ 1 w 28"/>
                <a:gd name="T5" fmla="*/ 23 h 23"/>
                <a:gd name="T6" fmla="*/ 0 w 28"/>
                <a:gd name="T7" fmla="*/ 23 h 23"/>
                <a:gd name="T8" fmla="*/ 0 w 28"/>
                <a:gd name="T9" fmla="*/ 8 h 23"/>
                <a:gd name="T10" fmla="*/ 28 w 28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3">
                  <a:moveTo>
                    <a:pt x="28" y="0"/>
                  </a:moveTo>
                  <a:cubicBezTo>
                    <a:pt x="27" y="1"/>
                    <a:pt x="14" y="19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3"/>
                    <a:pt x="0" y="8"/>
                  </a:cubicBezTo>
                  <a:cubicBezTo>
                    <a:pt x="1" y="8"/>
                    <a:pt x="14" y="9"/>
                    <a:pt x="28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9" name="Freeform 270">
              <a:extLst>
                <a:ext uri="{FF2B5EF4-FFF2-40B4-BE49-F238E27FC236}">
                  <a16:creationId xmlns="" xmlns:a16="http://schemas.microsoft.com/office/drawing/2014/main" id="{7D94F947-695D-4301-A816-1D1E0F856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504" y="2084388"/>
              <a:ext cx="249238" cy="422275"/>
            </a:xfrm>
            <a:custGeom>
              <a:avLst/>
              <a:gdLst>
                <a:gd name="T0" fmla="*/ 66 w 66"/>
                <a:gd name="T1" fmla="*/ 42 h 112"/>
                <a:gd name="T2" fmla="*/ 21 w 66"/>
                <a:gd name="T3" fmla="*/ 25 h 112"/>
                <a:gd name="T4" fmla="*/ 55 w 66"/>
                <a:gd name="T5" fmla="*/ 97 h 112"/>
                <a:gd name="T6" fmla="*/ 66 w 66"/>
                <a:gd name="T7" fmla="*/ 4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12">
                  <a:moveTo>
                    <a:pt x="66" y="42"/>
                  </a:moveTo>
                  <a:cubicBezTo>
                    <a:pt x="66" y="42"/>
                    <a:pt x="47" y="0"/>
                    <a:pt x="21" y="25"/>
                  </a:cubicBezTo>
                  <a:cubicBezTo>
                    <a:pt x="0" y="45"/>
                    <a:pt x="19" y="112"/>
                    <a:pt x="55" y="97"/>
                  </a:cubicBezTo>
                  <a:lnTo>
                    <a:pt x="66" y="42"/>
                  </a:lnTo>
                  <a:close/>
                </a:path>
              </a:pathLst>
            </a:custGeom>
            <a:solidFill>
              <a:srgbClr val="FF9B7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0" name="Freeform 271">
              <a:extLst>
                <a:ext uri="{FF2B5EF4-FFF2-40B4-BE49-F238E27FC236}">
                  <a16:creationId xmlns="" xmlns:a16="http://schemas.microsoft.com/office/drawing/2014/main" id="{6C60B2F3-8605-4584-9606-3317106D6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404" y="2374900"/>
              <a:ext cx="279400" cy="268288"/>
            </a:xfrm>
            <a:custGeom>
              <a:avLst/>
              <a:gdLst>
                <a:gd name="T0" fmla="*/ 28 w 74"/>
                <a:gd name="T1" fmla="*/ 1 h 71"/>
                <a:gd name="T2" fmla="*/ 4 w 74"/>
                <a:gd name="T3" fmla="*/ 27 h 71"/>
                <a:gd name="T4" fmla="*/ 31 w 74"/>
                <a:gd name="T5" fmla="*/ 67 h 71"/>
                <a:gd name="T6" fmla="*/ 71 w 74"/>
                <a:gd name="T7" fmla="*/ 41 h 71"/>
                <a:gd name="T8" fmla="*/ 57 w 74"/>
                <a:gd name="T9" fmla="*/ 5 h 71"/>
                <a:gd name="T10" fmla="*/ 45 w 74"/>
                <a:gd name="T11" fmla="*/ 0 h 71"/>
                <a:gd name="T12" fmla="*/ 44 w 74"/>
                <a:gd name="T13" fmla="*/ 0 h 71"/>
                <a:gd name="T14" fmla="*/ 45 w 74"/>
                <a:gd name="T15" fmla="*/ 6 h 71"/>
                <a:gd name="T16" fmla="*/ 55 w 74"/>
                <a:gd name="T17" fmla="*/ 11 h 71"/>
                <a:gd name="T18" fmla="*/ 66 w 74"/>
                <a:gd name="T19" fmla="*/ 40 h 71"/>
                <a:gd name="T20" fmla="*/ 32 w 74"/>
                <a:gd name="T21" fmla="*/ 62 h 71"/>
                <a:gd name="T22" fmla="*/ 9 w 74"/>
                <a:gd name="T23" fmla="*/ 28 h 71"/>
                <a:gd name="T24" fmla="*/ 31 w 74"/>
                <a:gd name="T25" fmla="*/ 6 h 71"/>
                <a:gd name="T26" fmla="*/ 28 w 74"/>
                <a:gd name="T27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1">
                  <a:moveTo>
                    <a:pt x="28" y="1"/>
                  </a:moveTo>
                  <a:cubicBezTo>
                    <a:pt x="17" y="4"/>
                    <a:pt x="7" y="14"/>
                    <a:pt x="4" y="27"/>
                  </a:cubicBezTo>
                  <a:cubicBezTo>
                    <a:pt x="0" y="46"/>
                    <a:pt x="12" y="64"/>
                    <a:pt x="31" y="67"/>
                  </a:cubicBezTo>
                  <a:cubicBezTo>
                    <a:pt x="50" y="71"/>
                    <a:pt x="68" y="59"/>
                    <a:pt x="71" y="41"/>
                  </a:cubicBezTo>
                  <a:cubicBezTo>
                    <a:pt x="74" y="27"/>
                    <a:pt x="68" y="13"/>
                    <a:pt x="57" y="5"/>
                  </a:cubicBezTo>
                  <a:cubicBezTo>
                    <a:pt x="54" y="3"/>
                    <a:pt x="49" y="1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2"/>
                    <a:pt x="44" y="4"/>
                    <a:pt x="45" y="6"/>
                  </a:cubicBezTo>
                  <a:cubicBezTo>
                    <a:pt x="49" y="7"/>
                    <a:pt x="52" y="8"/>
                    <a:pt x="55" y="11"/>
                  </a:cubicBezTo>
                  <a:cubicBezTo>
                    <a:pt x="64" y="17"/>
                    <a:pt x="69" y="28"/>
                    <a:pt x="66" y="40"/>
                  </a:cubicBezTo>
                  <a:cubicBezTo>
                    <a:pt x="63" y="55"/>
                    <a:pt x="48" y="65"/>
                    <a:pt x="32" y="62"/>
                  </a:cubicBezTo>
                  <a:cubicBezTo>
                    <a:pt x="16" y="59"/>
                    <a:pt x="6" y="44"/>
                    <a:pt x="9" y="28"/>
                  </a:cubicBezTo>
                  <a:cubicBezTo>
                    <a:pt x="12" y="17"/>
                    <a:pt x="20" y="8"/>
                    <a:pt x="31" y="6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1" name="Freeform 272">
              <a:extLst>
                <a:ext uri="{FF2B5EF4-FFF2-40B4-BE49-F238E27FC236}">
                  <a16:creationId xmlns="" xmlns:a16="http://schemas.microsoft.com/office/drawing/2014/main" id="{D9FC8511-8BB1-4E4C-AE64-8FEF6BE8A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217" y="2216150"/>
              <a:ext cx="114300" cy="192088"/>
            </a:xfrm>
            <a:custGeom>
              <a:avLst/>
              <a:gdLst>
                <a:gd name="T0" fmla="*/ 23 w 30"/>
                <a:gd name="T1" fmla="*/ 51 h 51"/>
                <a:gd name="T2" fmla="*/ 24 w 30"/>
                <a:gd name="T3" fmla="*/ 51 h 51"/>
                <a:gd name="T4" fmla="*/ 27 w 30"/>
                <a:gd name="T5" fmla="*/ 48 h 51"/>
                <a:gd name="T6" fmla="*/ 5 w 30"/>
                <a:gd name="T7" fmla="*/ 1 h 51"/>
                <a:gd name="T8" fmla="*/ 1 w 30"/>
                <a:gd name="T9" fmla="*/ 1 h 51"/>
                <a:gd name="T10" fmla="*/ 2 w 30"/>
                <a:gd name="T11" fmla="*/ 5 h 51"/>
                <a:gd name="T12" fmla="*/ 21 w 30"/>
                <a:gd name="T13" fmla="*/ 48 h 51"/>
                <a:gd name="T14" fmla="*/ 23 w 30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1">
                  <a:moveTo>
                    <a:pt x="23" y="51"/>
                  </a:moveTo>
                  <a:cubicBezTo>
                    <a:pt x="24" y="51"/>
                    <a:pt x="24" y="51"/>
                    <a:pt x="24" y="51"/>
                  </a:cubicBezTo>
                  <a:cubicBezTo>
                    <a:pt x="25" y="51"/>
                    <a:pt x="27" y="50"/>
                    <a:pt x="27" y="48"/>
                  </a:cubicBezTo>
                  <a:cubicBezTo>
                    <a:pt x="30" y="17"/>
                    <a:pt x="6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3"/>
                    <a:pt x="0" y="4"/>
                    <a:pt x="2" y="5"/>
                  </a:cubicBezTo>
                  <a:cubicBezTo>
                    <a:pt x="3" y="6"/>
                    <a:pt x="24" y="20"/>
                    <a:pt x="21" y="48"/>
                  </a:cubicBezTo>
                  <a:cubicBezTo>
                    <a:pt x="21" y="49"/>
                    <a:pt x="22" y="51"/>
                    <a:pt x="23" y="5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2" name="Freeform 273">
              <a:extLst>
                <a:ext uri="{FF2B5EF4-FFF2-40B4-BE49-F238E27FC236}">
                  <a16:creationId xmlns="" xmlns:a16="http://schemas.microsoft.com/office/drawing/2014/main" id="{38879DAD-32C3-4C92-B839-25C7BCF9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867" y="2281238"/>
              <a:ext cx="93663" cy="44450"/>
            </a:xfrm>
            <a:custGeom>
              <a:avLst/>
              <a:gdLst>
                <a:gd name="T0" fmla="*/ 3 w 25"/>
                <a:gd name="T1" fmla="*/ 12 h 12"/>
                <a:gd name="T2" fmla="*/ 5 w 25"/>
                <a:gd name="T3" fmla="*/ 12 h 12"/>
                <a:gd name="T4" fmla="*/ 20 w 25"/>
                <a:gd name="T5" fmla="*/ 9 h 12"/>
                <a:gd name="T6" fmla="*/ 24 w 25"/>
                <a:gd name="T7" fmla="*/ 8 h 12"/>
                <a:gd name="T8" fmla="*/ 23 w 25"/>
                <a:gd name="T9" fmla="*/ 4 h 12"/>
                <a:gd name="T10" fmla="*/ 2 w 25"/>
                <a:gd name="T11" fmla="*/ 7 h 12"/>
                <a:gd name="T12" fmla="*/ 1 w 25"/>
                <a:gd name="T13" fmla="*/ 10 h 12"/>
                <a:gd name="T14" fmla="*/ 3 w 2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2">
                  <a:moveTo>
                    <a:pt x="3" y="12"/>
                  </a:moveTo>
                  <a:cubicBezTo>
                    <a:pt x="4" y="12"/>
                    <a:pt x="4" y="12"/>
                    <a:pt x="5" y="12"/>
                  </a:cubicBezTo>
                  <a:cubicBezTo>
                    <a:pt x="8" y="10"/>
                    <a:pt x="16" y="7"/>
                    <a:pt x="20" y="9"/>
                  </a:cubicBezTo>
                  <a:cubicBezTo>
                    <a:pt x="22" y="10"/>
                    <a:pt x="23" y="9"/>
                    <a:pt x="24" y="8"/>
                  </a:cubicBezTo>
                  <a:cubicBezTo>
                    <a:pt x="25" y="6"/>
                    <a:pt x="24" y="5"/>
                    <a:pt x="23" y="4"/>
                  </a:cubicBezTo>
                  <a:cubicBezTo>
                    <a:pt x="15" y="0"/>
                    <a:pt x="3" y="6"/>
                    <a:pt x="2" y="7"/>
                  </a:cubicBezTo>
                  <a:cubicBezTo>
                    <a:pt x="1" y="7"/>
                    <a:pt x="0" y="9"/>
                    <a:pt x="1" y="10"/>
                  </a:cubicBezTo>
                  <a:cubicBezTo>
                    <a:pt x="1" y="11"/>
                    <a:pt x="2" y="12"/>
                    <a:pt x="3" y="12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3" name="Freeform 274">
              <a:extLst>
                <a:ext uri="{FF2B5EF4-FFF2-40B4-BE49-F238E27FC236}">
                  <a16:creationId xmlns="" xmlns:a16="http://schemas.microsoft.com/office/drawing/2014/main" id="{858EB4AD-6AAF-4EEA-A3FF-982D5509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029" y="1903413"/>
              <a:ext cx="206375" cy="471488"/>
            </a:xfrm>
            <a:custGeom>
              <a:avLst/>
              <a:gdLst>
                <a:gd name="T0" fmla="*/ 55 w 55"/>
                <a:gd name="T1" fmla="*/ 20 h 125"/>
                <a:gd name="T2" fmla="*/ 28 w 55"/>
                <a:gd name="T3" fmla="*/ 105 h 125"/>
                <a:gd name="T4" fmla="*/ 26 w 55"/>
                <a:gd name="T5" fmla="*/ 0 h 125"/>
                <a:gd name="T6" fmla="*/ 55 w 55"/>
                <a:gd name="T7" fmla="*/ 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5">
                  <a:moveTo>
                    <a:pt x="55" y="20"/>
                  </a:moveTo>
                  <a:cubicBezTo>
                    <a:pt x="55" y="20"/>
                    <a:pt x="29" y="91"/>
                    <a:pt x="28" y="105"/>
                  </a:cubicBezTo>
                  <a:cubicBezTo>
                    <a:pt x="26" y="125"/>
                    <a:pt x="0" y="58"/>
                    <a:pt x="26" y="0"/>
                  </a:cubicBezTo>
                  <a:lnTo>
                    <a:pt x="55" y="20"/>
                  </a:ln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104" name="Freeform 45">
            <a:extLst>
              <a:ext uri="{FF2B5EF4-FFF2-40B4-BE49-F238E27FC236}">
                <a16:creationId xmlns="" xmlns:a16="http://schemas.microsoft.com/office/drawing/2014/main" id="{831EF8CA-5082-446E-B523-FEC13C6B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874" y="5299902"/>
            <a:ext cx="367515" cy="328368"/>
          </a:xfrm>
          <a:custGeom>
            <a:avLst/>
            <a:gdLst>
              <a:gd name="T0" fmla="*/ 1167 w 1286"/>
              <a:gd name="T1" fmla="*/ 935 h 1286"/>
              <a:gd name="T2" fmla="*/ 1167 w 1286"/>
              <a:gd name="T3" fmla="*/ 118 h 1286"/>
              <a:gd name="T4" fmla="*/ 350 w 1286"/>
              <a:gd name="T5" fmla="*/ 118 h 1286"/>
              <a:gd name="T6" fmla="*/ 350 w 1286"/>
              <a:gd name="T7" fmla="*/ 935 h 1286"/>
              <a:gd name="T8" fmla="*/ 1167 w 1286"/>
              <a:gd name="T9" fmla="*/ 935 h 1286"/>
              <a:gd name="T10" fmla="*/ 1167 w 1286"/>
              <a:gd name="T11" fmla="*/ 0 h 1286"/>
              <a:gd name="T12" fmla="*/ 1285 w 1286"/>
              <a:gd name="T13" fmla="*/ 118 h 1286"/>
              <a:gd name="T14" fmla="*/ 1285 w 1286"/>
              <a:gd name="T15" fmla="*/ 935 h 1286"/>
              <a:gd name="T16" fmla="*/ 1167 w 1286"/>
              <a:gd name="T17" fmla="*/ 1050 h 1286"/>
              <a:gd name="T18" fmla="*/ 350 w 1286"/>
              <a:gd name="T19" fmla="*/ 1050 h 1286"/>
              <a:gd name="T20" fmla="*/ 235 w 1286"/>
              <a:gd name="T21" fmla="*/ 935 h 1286"/>
              <a:gd name="T22" fmla="*/ 235 w 1286"/>
              <a:gd name="T23" fmla="*/ 118 h 1286"/>
              <a:gd name="T24" fmla="*/ 350 w 1286"/>
              <a:gd name="T25" fmla="*/ 0 h 1286"/>
              <a:gd name="T26" fmla="*/ 1167 w 1286"/>
              <a:gd name="T27" fmla="*/ 0 h 1286"/>
              <a:gd name="T28" fmla="*/ 817 w 1286"/>
              <a:gd name="T29" fmla="*/ 818 h 1286"/>
              <a:gd name="T30" fmla="*/ 817 w 1286"/>
              <a:gd name="T31" fmla="*/ 585 h 1286"/>
              <a:gd name="T32" fmla="*/ 585 w 1286"/>
              <a:gd name="T33" fmla="*/ 585 h 1286"/>
              <a:gd name="T34" fmla="*/ 585 w 1286"/>
              <a:gd name="T35" fmla="*/ 235 h 1286"/>
              <a:gd name="T36" fmla="*/ 700 w 1286"/>
              <a:gd name="T37" fmla="*/ 235 h 1286"/>
              <a:gd name="T38" fmla="*/ 700 w 1286"/>
              <a:gd name="T39" fmla="*/ 468 h 1286"/>
              <a:gd name="T40" fmla="*/ 817 w 1286"/>
              <a:gd name="T41" fmla="*/ 468 h 1286"/>
              <a:gd name="T42" fmla="*/ 817 w 1286"/>
              <a:gd name="T43" fmla="*/ 235 h 1286"/>
              <a:gd name="T44" fmla="*/ 935 w 1286"/>
              <a:gd name="T45" fmla="*/ 235 h 1286"/>
              <a:gd name="T46" fmla="*/ 935 w 1286"/>
              <a:gd name="T47" fmla="*/ 818 h 1286"/>
              <a:gd name="T48" fmla="*/ 817 w 1286"/>
              <a:gd name="T49" fmla="*/ 818 h 1286"/>
              <a:gd name="T50" fmla="*/ 117 w 1286"/>
              <a:gd name="T51" fmla="*/ 235 h 1286"/>
              <a:gd name="T52" fmla="*/ 117 w 1286"/>
              <a:gd name="T53" fmla="*/ 1168 h 1286"/>
              <a:gd name="T54" fmla="*/ 1050 w 1286"/>
              <a:gd name="T55" fmla="*/ 1168 h 1286"/>
              <a:gd name="T56" fmla="*/ 1050 w 1286"/>
              <a:gd name="T57" fmla="*/ 1285 h 1286"/>
              <a:gd name="T58" fmla="*/ 117 w 1286"/>
              <a:gd name="T59" fmla="*/ 1285 h 1286"/>
              <a:gd name="T60" fmla="*/ 0 w 1286"/>
              <a:gd name="T61" fmla="*/ 1168 h 1286"/>
              <a:gd name="T62" fmla="*/ 0 w 1286"/>
              <a:gd name="T63" fmla="*/ 235 h 1286"/>
              <a:gd name="T64" fmla="*/ 117 w 1286"/>
              <a:gd name="T65" fmla="*/ 23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6" h="1286">
                <a:moveTo>
                  <a:pt x="1167" y="935"/>
                </a:moveTo>
                <a:lnTo>
                  <a:pt x="1167" y="118"/>
                </a:lnTo>
                <a:lnTo>
                  <a:pt x="350" y="118"/>
                </a:lnTo>
                <a:lnTo>
                  <a:pt x="350" y="935"/>
                </a:lnTo>
                <a:lnTo>
                  <a:pt x="1167" y="935"/>
                </a:lnTo>
                <a:close/>
                <a:moveTo>
                  <a:pt x="1167" y="0"/>
                </a:moveTo>
                <a:cubicBezTo>
                  <a:pt x="1230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0" y="1050"/>
                  <a:pt x="1167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7" y="0"/>
                </a:lnTo>
                <a:close/>
                <a:moveTo>
                  <a:pt x="817" y="818"/>
                </a:moveTo>
                <a:lnTo>
                  <a:pt x="817" y="585"/>
                </a:lnTo>
                <a:lnTo>
                  <a:pt x="585" y="585"/>
                </a:lnTo>
                <a:lnTo>
                  <a:pt x="585" y="235"/>
                </a:lnTo>
                <a:lnTo>
                  <a:pt x="700" y="235"/>
                </a:lnTo>
                <a:lnTo>
                  <a:pt x="700" y="468"/>
                </a:lnTo>
                <a:lnTo>
                  <a:pt x="817" y="468"/>
                </a:lnTo>
                <a:lnTo>
                  <a:pt x="817" y="235"/>
                </a:lnTo>
                <a:lnTo>
                  <a:pt x="935" y="235"/>
                </a:lnTo>
                <a:lnTo>
                  <a:pt x="935" y="818"/>
                </a:lnTo>
                <a:lnTo>
                  <a:pt x="817" y="818"/>
                </a:lnTo>
                <a:close/>
                <a:moveTo>
                  <a:pt x="117" y="235"/>
                </a:moveTo>
                <a:lnTo>
                  <a:pt x="117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7" y="1285"/>
                </a:lnTo>
                <a:cubicBezTo>
                  <a:pt x="54" y="1285"/>
                  <a:pt x="0" y="1231"/>
                  <a:pt x="0" y="1168"/>
                </a:cubicBezTo>
                <a:lnTo>
                  <a:pt x="0" y="235"/>
                </a:lnTo>
                <a:lnTo>
                  <a:pt x="117" y="2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5" name="Freeform 46">
            <a:extLst>
              <a:ext uri="{FF2B5EF4-FFF2-40B4-BE49-F238E27FC236}">
                <a16:creationId xmlns="" xmlns:a16="http://schemas.microsoft.com/office/drawing/2014/main" id="{1CC92B06-940A-4F5D-B37D-F82AC14C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354" y="4251732"/>
            <a:ext cx="367515" cy="328368"/>
          </a:xfrm>
          <a:custGeom>
            <a:avLst/>
            <a:gdLst>
              <a:gd name="T0" fmla="*/ 935 w 1286"/>
              <a:gd name="T1" fmla="*/ 700 h 1286"/>
              <a:gd name="T2" fmla="*/ 818 w 1286"/>
              <a:gd name="T3" fmla="*/ 818 h 1286"/>
              <a:gd name="T4" fmla="*/ 585 w 1286"/>
              <a:gd name="T5" fmla="*/ 818 h 1286"/>
              <a:gd name="T6" fmla="*/ 585 w 1286"/>
              <a:gd name="T7" fmla="*/ 700 h 1286"/>
              <a:gd name="T8" fmla="*/ 818 w 1286"/>
              <a:gd name="T9" fmla="*/ 700 h 1286"/>
              <a:gd name="T10" fmla="*/ 818 w 1286"/>
              <a:gd name="T11" fmla="*/ 585 h 1286"/>
              <a:gd name="T12" fmla="*/ 700 w 1286"/>
              <a:gd name="T13" fmla="*/ 585 h 1286"/>
              <a:gd name="T14" fmla="*/ 700 w 1286"/>
              <a:gd name="T15" fmla="*/ 468 h 1286"/>
              <a:gd name="T16" fmla="*/ 818 w 1286"/>
              <a:gd name="T17" fmla="*/ 468 h 1286"/>
              <a:gd name="T18" fmla="*/ 818 w 1286"/>
              <a:gd name="T19" fmla="*/ 350 h 1286"/>
              <a:gd name="T20" fmla="*/ 585 w 1286"/>
              <a:gd name="T21" fmla="*/ 350 h 1286"/>
              <a:gd name="T22" fmla="*/ 585 w 1286"/>
              <a:gd name="T23" fmla="*/ 236 h 1286"/>
              <a:gd name="T24" fmla="*/ 818 w 1286"/>
              <a:gd name="T25" fmla="*/ 236 h 1286"/>
              <a:gd name="T26" fmla="*/ 935 w 1286"/>
              <a:gd name="T27" fmla="*/ 350 h 1286"/>
              <a:gd name="T28" fmla="*/ 935 w 1286"/>
              <a:gd name="T29" fmla="*/ 438 h 1286"/>
              <a:gd name="T30" fmla="*/ 848 w 1286"/>
              <a:gd name="T31" fmla="*/ 525 h 1286"/>
              <a:gd name="T32" fmla="*/ 935 w 1286"/>
              <a:gd name="T33" fmla="*/ 613 h 1286"/>
              <a:gd name="T34" fmla="*/ 935 w 1286"/>
              <a:gd name="T35" fmla="*/ 700 h 1286"/>
              <a:gd name="T36" fmla="*/ 118 w 1286"/>
              <a:gd name="T37" fmla="*/ 235 h 1286"/>
              <a:gd name="T38" fmla="*/ 118 w 1286"/>
              <a:gd name="T39" fmla="*/ 1168 h 1286"/>
              <a:gd name="T40" fmla="*/ 1050 w 1286"/>
              <a:gd name="T41" fmla="*/ 1168 h 1286"/>
              <a:gd name="T42" fmla="*/ 1050 w 1286"/>
              <a:gd name="T43" fmla="*/ 1285 h 1286"/>
              <a:gd name="T44" fmla="*/ 118 w 1286"/>
              <a:gd name="T45" fmla="*/ 1285 h 1286"/>
              <a:gd name="T46" fmla="*/ 0 w 1286"/>
              <a:gd name="T47" fmla="*/ 1168 h 1286"/>
              <a:gd name="T48" fmla="*/ 0 w 1286"/>
              <a:gd name="T49" fmla="*/ 235 h 1286"/>
              <a:gd name="T50" fmla="*/ 118 w 1286"/>
              <a:gd name="T51" fmla="*/ 235 h 1286"/>
              <a:gd name="T52" fmla="*/ 1168 w 1286"/>
              <a:gd name="T53" fmla="*/ 935 h 1286"/>
              <a:gd name="T54" fmla="*/ 1168 w 1286"/>
              <a:gd name="T55" fmla="*/ 118 h 1286"/>
              <a:gd name="T56" fmla="*/ 350 w 1286"/>
              <a:gd name="T57" fmla="*/ 118 h 1286"/>
              <a:gd name="T58" fmla="*/ 350 w 1286"/>
              <a:gd name="T59" fmla="*/ 935 h 1286"/>
              <a:gd name="T60" fmla="*/ 1168 w 1286"/>
              <a:gd name="T61" fmla="*/ 935 h 1286"/>
              <a:gd name="T62" fmla="*/ 1168 w 1286"/>
              <a:gd name="T63" fmla="*/ 0 h 1286"/>
              <a:gd name="T64" fmla="*/ 1285 w 1286"/>
              <a:gd name="T65" fmla="*/ 118 h 1286"/>
              <a:gd name="T66" fmla="*/ 1285 w 1286"/>
              <a:gd name="T67" fmla="*/ 935 h 1286"/>
              <a:gd name="T68" fmla="*/ 1168 w 1286"/>
              <a:gd name="T69" fmla="*/ 1050 h 1286"/>
              <a:gd name="T70" fmla="*/ 350 w 1286"/>
              <a:gd name="T71" fmla="*/ 1050 h 1286"/>
              <a:gd name="T72" fmla="*/ 235 w 1286"/>
              <a:gd name="T73" fmla="*/ 935 h 1286"/>
              <a:gd name="T74" fmla="*/ 235 w 1286"/>
              <a:gd name="T75" fmla="*/ 118 h 1286"/>
              <a:gd name="T76" fmla="*/ 350 w 1286"/>
              <a:gd name="T77" fmla="*/ 0 h 1286"/>
              <a:gd name="T78" fmla="*/ 1168 w 1286"/>
              <a:gd name="T79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6" h="1286">
                <a:moveTo>
                  <a:pt x="935" y="700"/>
                </a:moveTo>
                <a:cubicBezTo>
                  <a:pt x="935" y="766"/>
                  <a:pt x="881" y="818"/>
                  <a:pt x="818" y="818"/>
                </a:cubicBezTo>
                <a:lnTo>
                  <a:pt x="585" y="818"/>
                </a:lnTo>
                <a:lnTo>
                  <a:pt x="585" y="700"/>
                </a:lnTo>
                <a:lnTo>
                  <a:pt x="818" y="700"/>
                </a:lnTo>
                <a:lnTo>
                  <a:pt x="818" y="585"/>
                </a:lnTo>
                <a:lnTo>
                  <a:pt x="700" y="585"/>
                </a:lnTo>
                <a:lnTo>
                  <a:pt x="700" y="468"/>
                </a:lnTo>
                <a:lnTo>
                  <a:pt x="818" y="468"/>
                </a:lnTo>
                <a:lnTo>
                  <a:pt x="818" y="350"/>
                </a:lnTo>
                <a:lnTo>
                  <a:pt x="585" y="350"/>
                </a:lnTo>
                <a:lnTo>
                  <a:pt x="585" y="236"/>
                </a:lnTo>
                <a:lnTo>
                  <a:pt x="818" y="236"/>
                </a:lnTo>
                <a:cubicBezTo>
                  <a:pt x="881" y="236"/>
                  <a:pt x="935" y="285"/>
                  <a:pt x="935" y="350"/>
                </a:cubicBezTo>
                <a:lnTo>
                  <a:pt x="935" y="438"/>
                </a:lnTo>
                <a:cubicBezTo>
                  <a:pt x="935" y="487"/>
                  <a:pt x="897" y="525"/>
                  <a:pt x="848" y="525"/>
                </a:cubicBezTo>
                <a:cubicBezTo>
                  <a:pt x="897" y="525"/>
                  <a:pt x="935" y="564"/>
                  <a:pt x="935" y="613"/>
                </a:cubicBezTo>
                <a:lnTo>
                  <a:pt x="935" y="700"/>
                </a:lnTo>
                <a:close/>
                <a:moveTo>
                  <a:pt x="118" y="235"/>
                </a:moveTo>
                <a:lnTo>
                  <a:pt x="118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8" y="1285"/>
                </a:lnTo>
                <a:cubicBezTo>
                  <a:pt x="55" y="1285"/>
                  <a:pt x="0" y="1231"/>
                  <a:pt x="0" y="1168"/>
                </a:cubicBezTo>
                <a:lnTo>
                  <a:pt x="0" y="235"/>
                </a:lnTo>
                <a:lnTo>
                  <a:pt x="118" y="235"/>
                </a:lnTo>
                <a:close/>
                <a:moveTo>
                  <a:pt x="1168" y="935"/>
                </a:moveTo>
                <a:lnTo>
                  <a:pt x="1168" y="118"/>
                </a:lnTo>
                <a:lnTo>
                  <a:pt x="350" y="118"/>
                </a:lnTo>
                <a:lnTo>
                  <a:pt x="350" y="935"/>
                </a:lnTo>
                <a:lnTo>
                  <a:pt x="1168" y="935"/>
                </a:lnTo>
                <a:close/>
                <a:moveTo>
                  <a:pt x="1168" y="0"/>
                </a:moveTo>
                <a:cubicBezTo>
                  <a:pt x="1231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1" y="1050"/>
                  <a:pt x="1168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6" name="Freeform 47">
            <a:extLst>
              <a:ext uri="{FF2B5EF4-FFF2-40B4-BE49-F238E27FC236}">
                <a16:creationId xmlns="" xmlns:a16="http://schemas.microsoft.com/office/drawing/2014/main" id="{378D4CC7-D486-4536-AC1F-73D5BA957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4" y="2335797"/>
            <a:ext cx="338516" cy="338516"/>
          </a:xfrm>
          <a:custGeom>
            <a:avLst/>
            <a:gdLst>
              <a:gd name="T0" fmla="*/ 935 w 1286"/>
              <a:gd name="T1" fmla="*/ 700 h 1286"/>
              <a:gd name="T2" fmla="*/ 935 w 1286"/>
              <a:gd name="T3" fmla="*/ 818 h 1286"/>
              <a:gd name="T4" fmla="*/ 585 w 1286"/>
              <a:gd name="T5" fmla="*/ 818 h 1286"/>
              <a:gd name="T6" fmla="*/ 585 w 1286"/>
              <a:gd name="T7" fmla="*/ 585 h 1286"/>
              <a:gd name="T8" fmla="*/ 700 w 1286"/>
              <a:gd name="T9" fmla="*/ 468 h 1286"/>
              <a:gd name="T10" fmla="*/ 817 w 1286"/>
              <a:gd name="T11" fmla="*/ 468 h 1286"/>
              <a:gd name="T12" fmla="*/ 817 w 1286"/>
              <a:gd name="T13" fmla="*/ 350 h 1286"/>
              <a:gd name="T14" fmla="*/ 585 w 1286"/>
              <a:gd name="T15" fmla="*/ 350 h 1286"/>
              <a:gd name="T16" fmla="*/ 585 w 1286"/>
              <a:gd name="T17" fmla="*/ 236 h 1286"/>
              <a:gd name="T18" fmla="*/ 817 w 1286"/>
              <a:gd name="T19" fmla="*/ 236 h 1286"/>
              <a:gd name="T20" fmla="*/ 935 w 1286"/>
              <a:gd name="T21" fmla="*/ 350 h 1286"/>
              <a:gd name="T22" fmla="*/ 935 w 1286"/>
              <a:gd name="T23" fmla="*/ 468 h 1286"/>
              <a:gd name="T24" fmla="*/ 817 w 1286"/>
              <a:gd name="T25" fmla="*/ 585 h 1286"/>
              <a:gd name="T26" fmla="*/ 700 w 1286"/>
              <a:gd name="T27" fmla="*/ 585 h 1286"/>
              <a:gd name="T28" fmla="*/ 700 w 1286"/>
              <a:gd name="T29" fmla="*/ 700 h 1286"/>
              <a:gd name="T30" fmla="*/ 935 w 1286"/>
              <a:gd name="T31" fmla="*/ 700 h 1286"/>
              <a:gd name="T32" fmla="*/ 1167 w 1286"/>
              <a:gd name="T33" fmla="*/ 935 h 1286"/>
              <a:gd name="T34" fmla="*/ 1167 w 1286"/>
              <a:gd name="T35" fmla="*/ 118 h 1286"/>
              <a:gd name="T36" fmla="*/ 350 w 1286"/>
              <a:gd name="T37" fmla="*/ 118 h 1286"/>
              <a:gd name="T38" fmla="*/ 350 w 1286"/>
              <a:gd name="T39" fmla="*/ 935 h 1286"/>
              <a:gd name="T40" fmla="*/ 1167 w 1286"/>
              <a:gd name="T41" fmla="*/ 935 h 1286"/>
              <a:gd name="T42" fmla="*/ 1167 w 1286"/>
              <a:gd name="T43" fmla="*/ 0 h 1286"/>
              <a:gd name="T44" fmla="*/ 1285 w 1286"/>
              <a:gd name="T45" fmla="*/ 118 h 1286"/>
              <a:gd name="T46" fmla="*/ 1285 w 1286"/>
              <a:gd name="T47" fmla="*/ 935 h 1286"/>
              <a:gd name="T48" fmla="*/ 1167 w 1286"/>
              <a:gd name="T49" fmla="*/ 1050 h 1286"/>
              <a:gd name="T50" fmla="*/ 350 w 1286"/>
              <a:gd name="T51" fmla="*/ 1050 h 1286"/>
              <a:gd name="T52" fmla="*/ 235 w 1286"/>
              <a:gd name="T53" fmla="*/ 935 h 1286"/>
              <a:gd name="T54" fmla="*/ 235 w 1286"/>
              <a:gd name="T55" fmla="*/ 118 h 1286"/>
              <a:gd name="T56" fmla="*/ 350 w 1286"/>
              <a:gd name="T57" fmla="*/ 0 h 1286"/>
              <a:gd name="T58" fmla="*/ 1167 w 1286"/>
              <a:gd name="T59" fmla="*/ 0 h 1286"/>
              <a:gd name="T60" fmla="*/ 117 w 1286"/>
              <a:gd name="T61" fmla="*/ 235 h 1286"/>
              <a:gd name="T62" fmla="*/ 117 w 1286"/>
              <a:gd name="T63" fmla="*/ 1168 h 1286"/>
              <a:gd name="T64" fmla="*/ 1050 w 1286"/>
              <a:gd name="T65" fmla="*/ 1168 h 1286"/>
              <a:gd name="T66" fmla="*/ 1050 w 1286"/>
              <a:gd name="T67" fmla="*/ 1285 h 1286"/>
              <a:gd name="T68" fmla="*/ 117 w 1286"/>
              <a:gd name="T69" fmla="*/ 1285 h 1286"/>
              <a:gd name="T70" fmla="*/ 0 w 1286"/>
              <a:gd name="T71" fmla="*/ 1168 h 1286"/>
              <a:gd name="T72" fmla="*/ 0 w 1286"/>
              <a:gd name="T73" fmla="*/ 235 h 1286"/>
              <a:gd name="T74" fmla="*/ 117 w 1286"/>
              <a:gd name="T75" fmla="*/ 23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1286">
                <a:moveTo>
                  <a:pt x="935" y="700"/>
                </a:moveTo>
                <a:lnTo>
                  <a:pt x="935" y="818"/>
                </a:lnTo>
                <a:lnTo>
                  <a:pt x="585" y="818"/>
                </a:lnTo>
                <a:lnTo>
                  <a:pt x="585" y="585"/>
                </a:lnTo>
                <a:cubicBezTo>
                  <a:pt x="585" y="520"/>
                  <a:pt x="637" y="468"/>
                  <a:pt x="700" y="468"/>
                </a:cubicBezTo>
                <a:lnTo>
                  <a:pt x="817" y="468"/>
                </a:lnTo>
                <a:lnTo>
                  <a:pt x="817" y="350"/>
                </a:lnTo>
                <a:lnTo>
                  <a:pt x="585" y="350"/>
                </a:lnTo>
                <a:lnTo>
                  <a:pt x="585" y="236"/>
                </a:lnTo>
                <a:lnTo>
                  <a:pt x="817" y="236"/>
                </a:lnTo>
                <a:cubicBezTo>
                  <a:pt x="880" y="236"/>
                  <a:pt x="935" y="285"/>
                  <a:pt x="935" y="350"/>
                </a:cubicBezTo>
                <a:lnTo>
                  <a:pt x="935" y="468"/>
                </a:lnTo>
                <a:cubicBezTo>
                  <a:pt x="935" y="534"/>
                  <a:pt x="880" y="585"/>
                  <a:pt x="817" y="585"/>
                </a:cubicBezTo>
                <a:lnTo>
                  <a:pt x="700" y="585"/>
                </a:lnTo>
                <a:lnTo>
                  <a:pt x="700" y="700"/>
                </a:lnTo>
                <a:lnTo>
                  <a:pt x="935" y="700"/>
                </a:lnTo>
                <a:close/>
                <a:moveTo>
                  <a:pt x="1167" y="935"/>
                </a:moveTo>
                <a:lnTo>
                  <a:pt x="1167" y="118"/>
                </a:lnTo>
                <a:lnTo>
                  <a:pt x="350" y="118"/>
                </a:lnTo>
                <a:lnTo>
                  <a:pt x="350" y="935"/>
                </a:lnTo>
                <a:lnTo>
                  <a:pt x="1167" y="935"/>
                </a:lnTo>
                <a:close/>
                <a:moveTo>
                  <a:pt x="1167" y="0"/>
                </a:moveTo>
                <a:cubicBezTo>
                  <a:pt x="1230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0" y="1050"/>
                  <a:pt x="1167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7" y="0"/>
                </a:lnTo>
                <a:close/>
                <a:moveTo>
                  <a:pt x="117" y="235"/>
                </a:moveTo>
                <a:lnTo>
                  <a:pt x="117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7" y="1285"/>
                </a:lnTo>
                <a:cubicBezTo>
                  <a:pt x="54" y="1285"/>
                  <a:pt x="0" y="1231"/>
                  <a:pt x="0" y="1168"/>
                </a:cubicBezTo>
                <a:lnTo>
                  <a:pt x="0" y="235"/>
                </a:lnTo>
                <a:lnTo>
                  <a:pt x="117" y="2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7" name="Freeform 48">
            <a:extLst>
              <a:ext uri="{FF2B5EF4-FFF2-40B4-BE49-F238E27FC236}">
                <a16:creationId xmlns="" xmlns:a16="http://schemas.microsoft.com/office/drawing/2014/main" id="{A2A1850D-A975-4F57-9AE4-51F1C3C56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875" y="1229730"/>
            <a:ext cx="338516" cy="338516"/>
          </a:xfrm>
          <a:custGeom>
            <a:avLst/>
            <a:gdLst>
              <a:gd name="T0" fmla="*/ 1168 w 1286"/>
              <a:gd name="T1" fmla="*/ 935 h 1286"/>
              <a:gd name="T2" fmla="*/ 1168 w 1286"/>
              <a:gd name="T3" fmla="*/ 118 h 1286"/>
              <a:gd name="T4" fmla="*/ 350 w 1286"/>
              <a:gd name="T5" fmla="*/ 118 h 1286"/>
              <a:gd name="T6" fmla="*/ 350 w 1286"/>
              <a:gd name="T7" fmla="*/ 935 h 1286"/>
              <a:gd name="T8" fmla="*/ 1168 w 1286"/>
              <a:gd name="T9" fmla="*/ 935 h 1286"/>
              <a:gd name="T10" fmla="*/ 1168 w 1286"/>
              <a:gd name="T11" fmla="*/ 0 h 1286"/>
              <a:gd name="T12" fmla="*/ 1285 w 1286"/>
              <a:gd name="T13" fmla="*/ 118 h 1286"/>
              <a:gd name="T14" fmla="*/ 1285 w 1286"/>
              <a:gd name="T15" fmla="*/ 935 h 1286"/>
              <a:gd name="T16" fmla="*/ 1168 w 1286"/>
              <a:gd name="T17" fmla="*/ 1050 h 1286"/>
              <a:gd name="T18" fmla="*/ 350 w 1286"/>
              <a:gd name="T19" fmla="*/ 1050 h 1286"/>
              <a:gd name="T20" fmla="*/ 235 w 1286"/>
              <a:gd name="T21" fmla="*/ 935 h 1286"/>
              <a:gd name="T22" fmla="*/ 235 w 1286"/>
              <a:gd name="T23" fmla="*/ 118 h 1286"/>
              <a:gd name="T24" fmla="*/ 350 w 1286"/>
              <a:gd name="T25" fmla="*/ 0 h 1286"/>
              <a:gd name="T26" fmla="*/ 1168 w 1286"/>
              <a:gd name="T27" fmla="*/ 0 h 1286"/>
              <a:gd name="T28" fmla="*/ 760 w 1286"/>
              <a:gd name="T29" fmla="*/ 818 h 1286"/>
              <a:gd name="T30" fmla="*/ 760 w 1286"/>
              <a:gd name="T31" fmla="*/ 350 h 1286"/>
              <a:gd name="T32" fmla="*/ 643 w 1286"/>
              <a:gd name="T33" fmla="*/ 350 h 1286"/>
              <a:gd name="T34" fmla="*/ 643 w 1286"/>
              <a:gd name="T35" fmla="*/ 235 h 1286"/>
              <a:gd name="T36" fmla="*/ 875 w 1286"/>
              <a:gd name="T37" fmla="*/ 235 h 1286"/>
              <a:gd name="T38" fmla="*/ 875 w 1286"/>
              <a:gd name="T39" fmla="*/ 818 h 1286"/>
              <a:gd name="T40" fmla="*/ 760 w 1286"/>
              <a:gd name="T41" fmla="*/ 818 h 1286"/>
              <a:gd name="T42" fmla="*/ 118 w 1286"/>
              <a:gd name="T43" fmla="*/ 235 h 1286"/>
              <a:gd name="T44" fmla="*/ 118 w 1286"/>
              <a:gd name="T45" fmla="*/ 1168 h 1286"/>
              <a:gd name="T46" fmla="*/ 1050 w 1286"/>
              <a:gd name="T47" fmla="*/ 1168 h 1286"/>
              <a:gd name="T48" fmla="*/ 1050 w 1286"/>
              <a:gd name="T49" fmla="*/ 1285 h 1286"/>
              <a:gd name="T50" fmla="*/ 118 w 1286"/>
              <a:gd name="T51" fmla="*/ 1285 h 1286"/>
              <a:gd name="T52" fmla="*/ 0 w 1286"/>
              <a:gd name="T53" fmla="*/ 1168 h 1286"/>
              <a:gd name="T54" fmla="*/ 0 w 1286"/>
              <a:gd name="T55" fmla="*/ 235 h 1286"/>
              <a:gd name="T56" fmla="*/ 118 w 1286"/>
              <a:gd name="T57" fmla="*/ 23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86" h="1286">
                <a:moveTo>
                  <a:pt x="1168" y="935"/>
                </a:moveTo>
                <a:lnTo>
                  <a:pt x="1168" y="118"/>
                </a:lnTo>
                <a:lnTo>
                  <a:pt x="350" y="118"/>
                </a:lnTo>
                <a:lnTo>
                  <a:pt x="350" y="935"/>
                </a:lnTo>
                <a:lnTo>
                  <a:pt x="1168" y="935"/>
                </a:lnTo>
                <a:close/>
                <a:moveTo>
                  <a:pt x="1168" y="0"/>
                </a:moveTo>
                <a:cubicBezTo>
                  <a:pt x="1231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1" y="1050"/>
                  <a:pt x="1168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8" y="0"/>
                </a:lnTo>
                <a:close/>
                <a:moveTo>
                  <a:pt x="760" y="818"/>
                </a:moveTo>
                <a:lnTo>
                  <a:pt x="760" y="350"/>
                </a:lnTo>
                <a:lnTo>
                  <a:pt x="643" y="350"/>
                </a:lnTo>
                <a:lnTo>
                  <a:pt x="643" y="235"/>
                </a:lnTo>
                <a:lnTo>
                  <a:pt x="875" y="235"/>
                </a:lnTo>
                <a:lnTo>
                  <a:pt x="875" y="818"/>
                </a:lnTo>
                <a:lnTo>
                  <a:pt x="760" y="818"/>
                </a:lnTo>
                <a:close/>
                <a:moveTo>
                  <a:pt x="118" y="235"/>
                </a:moveTo>
                <a:lnTo>
                  <a:pt x="118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8" y="1285"/>
                </a:lnTo>
                <a:cubicBezTo>
                  <a:pt x="55" y="1285"/>
                  <a:pt x="0" y="1231"/>
                  <a:pt x="0" y="1168"/>
                </a:cubicBezTo>
                <a:lnTo>
                  <a:pt x="0" y="235"/>
                </a:lnTo>
                <a:lnTo>
                  <a:pt x="118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D54840CE-9A6E-4351-9AB1-3DA4041F49F5}"/>
              </a:ext>
            </a:extLst>
          </p:cNvPr>
          <p:cNvSpPr txBox="1"/>
          <p:nvPr/>
        </p:nvSpPr>
        <p:spPr>
          <a:xfrm>
            <a:off x="5791908" y="2080850"/>
            <a:ext cx="4985798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Source Serif Pro" panose="020406030504050202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ED1DF20D-E158-4D4D-BB95-598D91D58FEF}"/>
              </a:ext>
            </a:extLst>
          </p:cNvPr>
          <p:cNvSpPr txBox="1"/>
          <p:nvPr/>
        </p:nvSpPr>
        <p:spPr>
          <a:xfrm>
            <a:off x="5791908" y="2872593"/>
            <a:ext cx="5591409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Students face challenges in accessing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real-time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usage of basic lab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equipment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ometimes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they wont be able to cope up or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can’t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attend the lab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due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to some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reasons.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eeking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instant clarification of doubts is not possible due to time constraints .</a:t>
            </a:r>
          </a:p>
        </p:txBody>
      </p:sp>
      <p:pic>
        <p:nvPicPr>
          <p:cNvPr id="97" name="Picture 96" descr="tmp_daf3ad7c-b6b7-4c35-87f3-540c14fe3ab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30506" y="0"/>
            <a:ext cx="2761494" cy="8077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2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="" xmlns:a16="http://schemas.microsoft.com/office/drawing/2014/main" id="{E03290CC-659D-437F-B1C2-99311D87C692}"/>
              </a:ext>
            </a:extLst>
          </p:cNvPr>
          <p:cNvSpPr/>
          <p:nvPr/>
        </p:nvSpPr>
        <p:spPr>
          <a:xfrm rot="3433700">
            <a:off x="971066" y="1361259"/>
            <a:ext cx="4090997" cy="4140589"/>
          </a:xfrm>
          <a:prstGeom prst="arc">
            <a:avLst>
              <a:gd name="adj1" fmla="val 7025695"/>
              <a:gd name="adj2" fmla="val 1904285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465AA3D-58BA-4F42-B6BC-9B3917D53B25}"/>
              </a:ext>
            </a:extLst>
          </p:cNvPr>
          <p:cNvSpPr/>
          <p:nvPr/>
        </p:nvSpPr>
        <p:spPr>
          <a:xfrm>
            <a:off x="3015136" y="994991"/>
            <a:ext cx="807994" cy="807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8759E2E0-32B4-4EB7-911B-5B8ECA83E368}"/>
              </a:ext>
            </a:extLst>
          </p:cNvPr>
          <p:cNvSpPr/>
          <p:nvPr/>
        </p:nvSpPr>
        <p:spPr>
          <a:xfrm>
            <a:off x="4383616" y="2092960"/>
            <a:ext cx="877212" cy="7837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7B8B39A1-6F03-4A53-B61E-619DA15C1E3B}"/>
              </a:ext>
            </a:extLst>
          </p:cNvPr>
          <p:cNvSpPr/>
          <p:nvPr/>
        </p:nvSpPr>
        <p:spPr>
          <a:xfrm>
            <a:off x="4383616" y="4006845"/>
            <a:ext cx="807994" cy="807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C3581257-2DCE-4B43-9C91-471CC21B0C6D}"/>
              </a:ext>
            </a:extLst>
          </p:cNvPr>
          <p:cNvSpPr/>
          <p:nvPr/>
        </p:nvSpPr>
        <p:spPr>
          <a:xfrm>
            <a:off x="3015136" y="5055015"/>
            <a:ext cx="807994" cy="807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96EEBF3-A630-43FE-8095-80AA379BBC96}"/>
              </a:ext>
            </a:extLst>
          </p:cNvPr>
          <p:cNvGrpSpPr/>
          <p:nvPr/>
        </p:nvGrpSpPr>
        <p:grpSpPr>
          <a:xfrm>
            <a:off x="1683914" y="1902830"/>
            <a:ext cx="2606049" cy="2844138"/>
            <a:chOff x="1344329" y="1314450"/>
            <a:chExt cx="3840163" cy="4191001"/>
          </a:xfrm>
        </p:grpSpPr>
        <p:sp>
          <p:nvSpPr>
            <p:cNvPr id="13" name="Freeform 191">
              <a:extLst>
                <a:ext uri="{FF2B5EF4-FFF2-40B4-BE49-F238E27FC236}">
                  <a16:creationId xmlns="" xmlns:a16="http://schemas.microsoft.com/office/drawing/2014/main" id="{46E6C323-4DE9-4785-91BD-8973ACB2D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354" y="1314450"/>
              <a:ext cx="895350" cy="1679575"/>
            </a:xfrm>
            <a:custGeom>
              <a:avLst/>
              <a:gdLst>
                <a:gd name="T0" fmla="*/ 224 w 237"/>
                <a:gd name="T1" fmla="*/ 69 h 445"/>
                <a:gd name="T2" fmla="*/ 119 w 237"/>
                <a:gd name="T3" fmla="*/ 13 h 445"/>
                <a:gd name="T4" fmla="*/ 46 w 237"/>
                <a:gd name="T5" fmla="*/ 191 h 445"/>
                <a:gd name="T6" fmla="*/ 0 w 237"/>
                <a:gd name="T7" fmla="*/ 430 h 445"/>
                <a:gd name="T8" fmla="*/ 67 w 237"/>
                <a:gd name="T9" fmla="*/ 445 h 445"/>
                <a:gd name="T10" fmla="*/ 224 w 237"/>
                <a:gd name="T11" fmla="*/ 6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445">
                  <a:moveTo>
                    <a:pt x="224" y="69"/>
                  </a:moveTo>
                  <a:cubicBezTo>
                    <a:pt x="224" y="69"/>
                    <a:pt x="195" y="0"/>
                    <a:pt x="119" y="13"/>
                  </a:cubicBezTo>
                  <a:cubicBezTo>
                    <a:pt x="65" y="22"/>
                    <a:pt x="43" y="88"/>
                    <a:pt x="46" y="191"/>
                  </a:cubicBezTo>
                  <a:cubicBezTo>
                    <a:pt x="50" y="340"/>
                    <a:pt x="0" y="430"/>
                    <a:pt x="0" y="430"/>
                  </a:cubicBezTo>
                  <a:cubicBezTo>
                    <a:pt x="67" y="445"/>
                    <a:pt x="67" y="445"/>
                    <a:pt x="67" y="445"/>
                  </a:cubicBezTo>
                  <a:cubicBezTo>
                    <a:pt x="67" y="445"/>
                    <a:pt x="237" y="189"/>
                    <a:pt x="224" y="69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" name="Freeform 192">
              <a:extLst>
                <a:ext uri="{FF2B5EF4-FFF2-40B4-BE49-F238E27FC236}">
                  <a16:creationId xmlns="" xmlns:a16="http://schemas.microsoft.com/office/drawing/2014/main" id="{83B88E00-7FAF-441E-8D26-5DE8375B7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179" y="2890838"/>
              <a:ext cx="917575" cy="1414463"/>
            </a:xfrm>
            <a:custGeom>
              <a:avLst/>
              <a:gdLst>
                <a:gd name="T0" fmla="*/ 32 w 243"/>
                <a:gd name="T1" fmla="*/ 0 h 375"/>
                <a:gd name="T2" fmla="*/ 94 w 243"/>
                <a:gd name="T3" fmla="*/ 123 h 375"/>
                <a:gd name="T4" fmla="*/ 105 w 243"/>
                <a:gd name="T5" fmla="*/ 253 h 375"/>
                <a:gd name="T6" fmla="*/ 222 w 243"/>
                <a:gd name="T7" fmla="*/ 281 h 375"/>
                <a:gd name="T8" fmla="*/ 243 w 243"/>
                <a:gd name="T9" fmla="*/ 344 h 375"/>
                <a:gd name="T10" fmla="*/ 89 w 243"/>
                <a:gd name="T11" fmla="*/ 375 h 375"/>
                <a:gd name="T12" fmla="*/ 1 w 243"/>
                <a:gd name="T13" fmla="*/ 296 h 375"/>
                <a:gd name="T14" fmla="*/ 0 w 243"/>
                <a:gd name="T15" fmla="*/ 148 h 375"/>
                <a:gd name="T16" fmla="*/ 32 w 243"/>
                <a:gd name="T17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375">
                  <a:moveTo>
                    <a:pt x="32" y="0"/>
                  </a:moveTo>
                  <a:cubicBezTo>
                    <a:pt x="32" y="0"/>
                    <a:pt x="85" y="14"/>
                    <a:pt x="94" y="123"/>
                  </a:cubicBezTo>
                  <a:cubicBezTo>
                    <a:pt x="99" y="188"/>
                    <a:pt x="105" y="253"/>
                    <a:pt x="105" y="253"/>
                  </a:cubicBezTo>
                  <a:cubicBezTo>
                    <a:pt x="222" y="281"/>
                    <a:pt x="222" y="281"/>
                    <a:pt x="222" y="281"/>
                  </a:cubicBezTo>
                  <a:cubicBezTo>
                    <a:pt x="243" y="344"/>
                    <a:pt x="243" y="344"/>
                    <a:pt x="243" y="344"/>
                  </a:cubicBezTo>
                  <a:cubicBezTo>
                    <a:pt x="89" y="375"/>
                    <a:pt x="89" y="375"/>
                    <a:pt x="89" y="375"/>
                  </a:cubicBezTo>
                  <a:cubicBezTo>
                    <a:pt x="47" y="375"/>
                    <a:pt x="0" y="338"/>
                    <a:pt x="1" y="296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15" name="Freeform 193">
              <a:extLst>
                <a:ext uri="{FF2B5EF4-FFF2-40B4-BE49-F238E27FC236}">
                  <a16:creationId xmlns="" xmlns:a16="http://schemas.microsoft.com/office/drawing/2014/main" id="{460D218B-56EA-443C-8B36-A2839F46F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667" y="2789238"/>
              <a:ext cx="1177925" cy="1690688"/>
            </a:xfrm>
            <a:custGeom>
              <a:avLst/>
              <a:gdLst>
                <a:gd name="T0" fmla="*/ 29 w 312"/>
                <a:gd name="T1" fmla="*/ 28 h 448"/>
                <a:gd name="T2" fmla="*/ 6 w 312"/>
                <a:gd name="T3" fmla="*/ 193 h 448"/>
                <a:gd name="T4" fmla="*/ 11 w 312"/>
                <a:gd name="T5" fmla="*/ 264 h 448"/>
                <a:gd name="T6" fmla="*/ 40 w 312"/>
                <a:gd name="T7" fmla="*/ 365 h 448"/>
                <a:gd name="T8" fmla="*/ 33 w 312"/>
                <a:gd name="T9" fmla="*/ 436 h 448"/>
                <a:gd name="T10" fmla="*/ 215 w 312"/>
                <a:gd name="T11" fmla="*/ 448 h 448"/>
                <a:gd name="T12" fmla="*/ 301 w 312"/>
                <a:gd name="T13" fmla="*/ 442 h 448"/>
                <a:gd name="T14" fmla="*/ 312 w 312"/>
                <a:gd name="T15" fmla="*/ 197 h 448"/>
                <a:gd name="T16" fmla="*/ 311 w 312"/>
                <a:gd name="T17" fmla="*/ 27 h 448"/>
                <a:gd name="T18" fmla="*/ 228 w 312"/>
                <a:gd name="T19" fmla="*/ 3 h 448"/>
                <a:gd name="T20" fmla="*/ 99 w 312"/>
                <a:gd name="T21" fmla="*/ 4 h 448"/>
                <a:gd name="T22" fmla="*/ 29 w 312"/>
                <a:gd name="T23" fmla="*/ 2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448">
                  <a:moveTo>
                    <a:pt x="29" y="28"/>
                  </a:moveTo>
                  <a:cubicBezTo>
                    <a:pt x="6" y="193"/>
                    <a:pt x="6" y="193"/>
                    <a:pt x="6" y="193"/>
                  </a:cubicBezTo>
                  <a:cubicBezTo>
                    <a:pt x="2" y="217"/>
                    <a:pt x="4" y="241"/>
                    <a:pt x="11" y="264"/>
                  </a:cubicBezTo>
                  <a:cubicBezTo>
                    <a:pt x="40" y="365"/>
                    <a:pt x="40" y="365"/>
                    <a:pt x="40" y="365"/>
                  </a:cubicBezTo>
                  <a:cubicBezTo>
                    <a:pt x="40" y="365"/>
                    <a:pt x="0" y="416"/>
                    <a:pt x="33" y="436"/>
                  </a:cubicBezTo>
                  <a:cubicBezTo>
                    <a:pt x="39" y="440"/>
                    <a:pt x="215" y="448"/>
                    <a:pt x="215" y="448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12" y="197"/>
                    <a:pt x="312" y="197"/>
                    <a:pt x="312" y="197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1" y="27"/>
                    <a:pt x="251" y="6"/>
                    <a:pt x="228" y="3"/>
                  </a:cubicBezTo>
                  <a:cubicBezTo>
                    <a:pt x="214" y="2"/>
                    <a:pt x="150" y="0"/>
                    <a:pt x="99" y="4"/>
                  </a:cubicBezTo>
                  <a:cubicBezTo>
                    <a:pt x="29" y="28"/>
                    <a:pt x="29" y="28"/>
                    <a:pt x="29" y="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" name="Freeform 194">
              <a:extLst>
                <a:ext uri="{FF2B5EF4-FFF2-40B4-BE49-F238E27FC236}">
                  <a16:creationId xmlns="" xmlns:a16="http://schemas.microsoft.com/office/drawing/2014/main" id="{F482AA46-1E2C-4C54-8BE5-033A2DA9F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929" y="4291013"/>
              <a:ext cx="14288" cy="63500"/>
            </a:xfrm>
            <a:custGeom>
              <a:avLst/>
              <a:gdLst>
                <a:gd name="T0" fmla="*/ 4 w 4"/>
                <a:gd name="T1" fmla="*/ 0 h 17"/>
                <a:gd name="T2" fmla="*/ 0 w 4"/>
                <a:gd name="T3" fmla="*/ 1 h 17"/>
                <a:gd name="T4" fmla="*/ 2 w 4"/>
                <a:gd name="T5" fmla="*/ 17 h 17"/>
                <a:gd name="T6" fmla="*/ 4 w 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3" y="6"/>
                    <a:pt x="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" name="Freeform 195">
              <a:extLst>
                <a:ext uri="{FF2B5EF4-FFF2-40B4-BE49-F238E27FC236}">
                  <a16:creationId xmlns="" xmlns:a16="http://schemas.microsoft.com/office/drawing/2014/main" id="{A00BAA47-F2F3-4156-971E-0BC6C2EEE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279" y="3951288"/>
              <a:ext cx="936625" cy="463550"/>
            </a:xfrm>
            <a:custGeom>
              <a:avLst/>
              <a:gdLst>
                <a:gd name="T0" fmla="*/ 107 w 248"/>
                <a:gd name="T1" fmla="*/ 0 h 123"/>
                <a:gd name="T2" fmla="*/ 101 w 248"/>
                <a:gd name="T3" fmla="*/ 35 h 123"/>
                <a:gd name="T4" fmla="*/ 96 w 248"/>
                <a:gd name="T5" fmla="*/ 64 h 123"/>
                <a:gd name="T6" fmla="*/ 96 w 248"/>
                <a:gd name="T7" fmla="*/ 65 h 123"/>
                <a:gd name="T8" fmla="*/ 95 w 248"/>
                <a:gd name="T9" fmla="*/ 65 h 123"/>
                <a:gd name="T10" fmla="*/ 2 w 248"/>
                <a:gd name="T11" fmla="*/ 90 h 123"/>
                <a:gd name="T12" fmla="*/ 0 w 248"/>
                <a:gd name="T13" fmla="*/ 107 h 123"/>
                <a:gd name="T14" fmla="*/ 0 w 248"/>
                <a:gd name="T15" fmla="*/ 108 h 123"/>
                <a:gd name="T16" fmla="*/ 94 w 248"/>
                <a:gd name="T17" fmla="*/ 79 h 123"/>
                <a:gd name="T18" fmla="*/ 154 w 248"/>
                <a:gd name="T19" fmla="*/ 73 h 123"/>
                <a:gd name="T20" fmla="*/ 185 w 248"/>
                <a:gd name="T21" fmla="*/ 101 h 123"/>
                <a:gd name="T22" fmla="*/ 186 w 248"/>
                <a:gd name="T23" fmla="*/ 101 h 123"/>
                <a:gd name="T24" fmla="*/ 212 w 248"/>
                <a:gd name="T25" fmla="*/ 94 h 123"/>
                <a:gd name="T26" fmla="*/ 231 w 248"/>
                <a:gd name="T27" fmla="*/ 123 h 123"/>
                <a:gd name="T28" fmla="*/ 231 w 248"/>
                <a:gd name="T29" fmla="*/ 123 h 123"/>
                <a:gd name="T30" fmla="*/ 233 w 248"/>
                <a:gd name="T31" fmla="*/ 123 h 123"/>
                <a:gd name="T32" fmla="*/ 240 w 248"/>
                <a:gd name="T33" fmla="*/ 27 h 123"/>
                <a:gd name="T34" fmla="*/ 107 w 248"/>
                <a:gd name="T3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123">
                  <a:moveTo>
                    <a:pt x="107" y="0"/>
                  </a:moveTo>
                  <a:cubicBezTo>
                    <a:pt x="105" y="11"/>
                    <a:pt x="103" y="23"/>
                    <a:pt x="101" y="35"/>
                  </a:cubicBezTo>
                  <a:cubicBezTo>
                    <a:pt x="99" y="45"/>
                    <a:pt x="98" y="55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61" y="74"/>
                    <a:pt x="30" y="83"/>
                    <a:pt x="2" y="90"/>
                  </a:cubicBezTo>
                  <a:cubicBezTo>
                    <a:pt x="1" y="96"/>
                    <a:pt x="0" y="102"/>
                    <a:pt x="0" y="10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4" y="73"/>
                    <a:pt x="170" y="101"/>
                    <a:pt x="185" y="101"/>
                  </a:cubicBezTo>
                  <a:cubicBezTo>
                    <a:pt x="186" y="101"/>
                    <a:pt x="186" y="101"/>
                    <a:pt x="186" y="101"/>
                  </a:cubicBezTo>
                  <a:cubicBezTo>
                    <a:pt x="201" y="100"/>
                    <a:pt x="212" y="94"/>
                    <a:pt x="212" y="94"/>
                  </a:cubicBezTo>
                  <a:cubicBezTo>
                    <a:pt x="212" y="94"/>
                    <a:pt x="217" y="122"/>
                    <a:pt x="231" y="123"/>
                  </a:cubicBezTo>
                  <a:cubicBezTo>
                    <a:pt x="231" y="123"/>
                    <a:pt x="231" y="123"/>
                    <a:pt x="231" y="123"/>
                  </a:cubicBezTo>
                  <a:cubicBezTo>
                    <a:pt x="232" y="123"/>
                    <a:pt x="232" y="123"/>
                    <a:pt x="233" y="123"/>
                  </a:cubicBezTo>
                  <a:cubicBezTo>
                    <a:pt x="248" y="120"/>
                    <a:pt x="240" y="27"/>
                    <a:pt x="240" y="27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" name="Freeform 196">
              <a:extLst>
                <a:ext uri="{FF2B5EF4-FFF2-40B4-BE49-F238E27FC236}">
                  <a16:creationId xmlns="" xmlns:a16="http://schemas.microsoft.com/office/drawing/2014/main" id="{176D1EC5-A64D-49F4-A398-5B54F8E7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3617" y="2895600"/>
              <a:ext cx="1147763" cy="1519238"/>
            </a:xfrm>
            <a:custGeom>
              <a:avLst/>
              <a:gdLst>
                <a:gd name="T0" fmla="*/ 202 w 304"/>
                <a:gd name="T1" fmla="*/ 0 h 403"/>
                <a:gd name="T2" fmla="*/ 135 w 304"/>
                <a:gd name="T3" fmla="*/ 45 h 403"/>
                <a:gd name="T4" fmla="*/ 10 w 304"/>
                <a:gd name="T5" fmla="*/ 269 h 403"/>
                <a:gd name="T6" fmla="*/ 23 w 304"/>
                <a:gd name="T7" fmla="*/ 357 h 403"/>
                <a:gd name="T8" fmla="*/ 117 w 304"/>
                <a:gd name="T9" fmla="*/ 392 h 403"/>
                <a:gd name="T10" fmla="*/ 288 w 304"/>
                <a:gd name="T11" fmla="*/ 344 h 403"/>
                <a:gd name="T12" fmla="*/ 304 w 304"/>
                <a:gd name="T13" fmla="*/ 248 h 403"/>
                <a:gd name="T14" fmla="*/ 155 w 304"/>
                <a:gd name="T15" fmla="*/ 254 h 403"/>
                <a:gd name="T16" fmla="*/ 196 w 304"/>
                <a:gd name="T17" fmla="*/ 185 h 403"/>
                <a:gd name="T18" fmla="*/ 202 w 304"/>
                <a:gd name="T1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403">
                  <a:moveTo>
                    <a:pt x="202" y="0"/>
                  </a:moveTo>
                  <a:cubicBezTo>
                    <a:pt x="202" y="0"/>
                    <a:pt x="153" y="17"/>
                    <a:pt x="135" y="45"/>
                  </a:cubicBezTo>
                  <a:cubicBezTo>
                    <a:pt x="111" y="82"/>
                    <a:pt x="42" y="187"/>
                    <a:pt x="10" y="269"/>
                  </a:cubicBezTo>
                  <a:cubicBezTo>
                    <a:pt x="0" y="294"/>
                    <a:pt x="8" y="334"/>
                    <a:pt x="23" y="357"/>
                  </a:cubicBezTo>
                  <a:cubicBezTo>
                    <a:pt x="43" y="388"/>
                    <a:pt x="81" y="403"/>
                    <a:pt x="117" y="392"/>
                  </a:cubicBezTo>
                  <a:cubicBezTo>
                    <a:pt x="288" y="344"/>
                    <a:pt x="288" y="344"/>
                    <a:pt x="288" y="344"/>
                  </a:cubicBezTo>
                  <a:cubicBezTo>
                    <a:pt x="304" y="248"/>
                    <a:pt x="304" y="248"/>
                    <a:pt x="304" y="248"/>
                  </a:cubicBezTo>
                  <a:cubicBezTo>
                    <a:pt x="155" y="254"/>
                    <a:pt x="155" y="254"/>
                    <a:pt x="155" y="254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202" y="0"/>
                    <a:pt x="202" y="0"/>
                    <a:pt x="20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" name="Freeform 197">
              <a:extLst>
                <a:ext uri="{FF2B5EF4-FFF2-40B4-BE49-F238E27FC236}">
                  <a16:creationId xmlns="" xmlns:a16="http://schemas.microsoft.com/office/drawing/2014/main" id="{1BCF9ABE-4794-4F6E-918B-35AFF9E7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317" y="3257550"/>
              <a:ext cx="36513" cy="969963"/>
            </a:xfrm>
            <a:custGeom>
              <a:avLst/>
              <a:gdLst>
                <a:gd name="T0" fmla="*/ 9 w 10"/>
                <a:gd name="T1" fmla="*/ 0 h 257"/>
                <a:gd name="T2" fmla="*/ 9 w 10"/>
                <a:gd name="T3" fmla="*/ 8 h 257"/>
                <a:gd name="T4" fmla="*/ 10 w 10"/>
                <a:gd name="T5" fmla="*/ 29 h 257"/>
                <a:gd name="T6" fmla="*/ 8 w 10"/>
                <a:gd name="T7" fmla="*/ 98 h 257"/>
                <a:gd name="T8" fmla="*/ 3 w 10"/>
                <a:gd name="T9" fmla="*/ 167 h 257"/>
                <a:gd name="T10" fmla="*/ 1 w 10"/>
                <a:gd name="T11" fmla="*/ 188 h 257"/>
                <a:gd name="T12" fmla="*/ 0 w 10"/>
                <a:gd name="T13" fmla="*/ 195 h 257"/>
                <a:gd name="T14" fmla="*/ 0 w 10"/>
                <a:gd name="T15" fmla="*/ 188 h 257"/>
                <a:gd name="T16" fmla="*/ 2 w 10"/>
                <a:gd name="T17" fmla="*/ 167 h 257"/>
                <a:gd name="T18" fmla="*/ 6 w 10"/>
                <a:gd name="T19" fmla="*/ 98 h 257"/>
                <a:gd name="T20" fmla="*/ 8 w 10"/>
                <a:gd name="T21" fmla="*/ 29 h 257"/>
                <a:gd name="T22" fmla="*/ 8 w 10"/>
                <a:gd name="T23" fmla="*/ 8 h 257"/>
                <a:gd name="T24" fmla="*/ 9 w 10"/>
                <a:gd name="T2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257">
                  <a:moveTo>
                    <a:pt x="9" y="0"/>
                  </a:moveTo>
                  <a:cubicBezTo>
                    <a:pt x="9" y="0"/>
                    <a:pt x="9" y="3"/>
                    <a:pt x="9" y="8"/>
                  </a:cubicBezTo>
                  <a:cubicBezTo>
                    <a:pt x="10" y="12"/>
                    <a:pt x="10" y="20"/>
                    <a:pt x="10" y="29"/>
                  </a:cubicBezTo>
                  <a:cubicBezTo>
                    <a:pt x="10" y="46"/>
                    <a:pt x="10" y="71"/>
                    <a:pt x="8" y="98"/>
                  </a:cubicBezTo>
                  <a:cubicBezTo>
                    <a:pt x="7" y="125"/>
                    <a:pt x="5" y="149"/>
                    <a:pt x="3" y="167"/>
                  </a:cubicBezTo>
                  <a:cubicBezTo>
                    <a:pt x="2" y="176"/>
                    <a:pt x="2" y="183"/>
                    <a:pt x="1" y="188"/>
                  </a:cubicBezTo>
                  <a:cubicBezTo>
                    <a:pt x="3" y="257"/>
                    <a:pt x="0" y="195"/>
                    <a:pt x="0" y="195"/>
                  </a:cubicBezTo>
                  <a:cubicBezTo>
                    <a:pt x="0" y="195"/>
                    <a:pt x="0" y="193"/>
                    <a:pt x="0" y="188"/>
                  </a:cubicBezTo>
                  <a:cubicBezTo>
                    <a:pt x="1" y="182"/>
                    <a:pt x="1" y="175"/>
                    <a:pt x="2" y="167"/>
                  </a:cubicBezTo>
                  <a:cubicBezTo>
                    <a:pt x="3" y="149"/>
                    <a:pt x="5" y="125"/>
                    <a:pt x="6" y="98"/>
                  </a:cubicBezTo>
                  <a:cubicBezTo>
                    <a:pt x="7" y="71"/>
                    <a:pt x="8" y="46"/>
                    <a:pt x="8" y="29"/>
                  </a:cubicBezTo>
                  <a:cubicBezTo>
                    <a:pt x="8" y="20"/>
                    <a:pt x="8" y="13"/>
                    <a:pt x="8" y="8"/>
                  </a:cubicBezTo>
                  <a:cubicBezTo>
                    <a:pt x="9" y="3"/>
                    <a:pt x="9" y="0"/>
                    <a:pt x="9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" name="Freeform 198">
              <a:extLst>
                <a:ext uri="{FF2B5EF4-FFF2-40B4-BE49-F238E27FC236}">
                  <a16:creationId xmlns="" xmlns:a16="http://schemas.microsoft.com/office/drawing/2014/main" id="{6DBF1DBE-E24B-4912-A87C-807A08622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317" y="2909888"/>
              <a:ext cx="71438" cy="177800"/>
            </a:xfrm>
            <a:custGeom>
              <a:avLst/>
              <a:gdLst>
                <a:gd name="T0" fmla="*/ 18 w 19"/>
                <a:gd name="T1" fmla="*/ 1 h 47"/>
                <a:gd name="T2" fmla="*/ 8 w 19"/>
                <a:gd name="T3" fmla="*/ 23 h 47"/>
                <a:gd name="T4" fmla="*/ 1 w 19"/>
                <a:gd name="T5" fmla="*/ 47 h 47"/>
                <a:gd name="T6" fmla="*/ 5 w 19"/>
                <a:gd name="T7" fmla="*/ 22 h 47"/>
                <a:gd name="T8" fmla="*/ 18 w 19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7">
                  <a:moveTo>
                    <a:pt x="18" y="1"/>
                  </a:moveTo>
                  <a:cubicBezTo>
                    <a:pt x="19" y="1"/>
                    <a:pt x="12" y="10"/>
                    <a:pt x="8" y="23"/>
                  </a:cubicBezTo>
                  <a:cubicBezTo>
                    <a:pt x="3" y="35"/>
                    <a:pt x="2" y="47"/>
                    <a:pt x="1" y="47"/>
                  </a:cubicBezTo>
                  <a:cubicBezTo>
                    <a:pt x="1" y="47"/>
                    <a:pt x="0" y="35"/>
                    <a:pt x="5" y="22"/>
                  </a:cubicBezTo>
                  <a:cubicBezTo>
                    <a:pt x="10" y="9"/>
                    <a:pt x="18" y="0"/>
                    <a:pt x="18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" name="Freeform 199">
              <a:extLst>
                <a:ext uri="{FF2B5EF4-FFF2-40B4-BE49-F238E27FC236}">
                  <a16:creationId xmlns="" xmlns:a16="http://schemas.microsoft.com/office/drawing/2014/main" id="{4AEFD012-427E-4C71-88A7-ABF32BA48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829" y="2986088"/>
              <a:ext cx="150813" cy="249238"/>
            </a:xfrm>
            <a:custGeom>
              <a:avLst/>
              <a:gdLst>
                <a:gd name="T0" fmla="*/ 40 w 40"/>
                <a:gd name="T1" fmla="*/ 66 h 66"/>
                <a:gd name="T2" fmla="*/ 37 w 40"/>
                <a:gd name="T3" fmla="*/ 55 h 66"/>
                <a:gd name="T4" fmla="*/ 27 w 40"/>
                <a:gd name="T5" fmla="*/ 29 h 66"/>
                <a:gd name="T6" fmla="*/ 9 w 40"/>
                <a:gd name="T7" fmla="*/ 7 h 66"/>
                <a:gd name="T8" fmla="*/ 0 w 40"/>
                <a:gd name="T9" fmla="*/ 0 h 66"/>
                <a:gd name="T10" fmla="*/ 3 w 40"/>
                <a:gd name="T11" fmla="*/ 1 h 66"/>
                <a:gd name="T12" fmla="*/ 10 w 40"/>
                <a:gd name="T13" fmla="*/ 6 h 66"/>
                <a:gd name="T14" fmla="*/ 29 w 40"/>
                <a:gd name="T15" fmla="*/ 28 h 66"/>
                <a:gd name="T16" fmla="*/ 39 w 40"/>
                <a:gd name="T17" fmla="*/ 54 h 66"/>
                <a:gd name="T18" fmla="*/ 40 w 40"/>
                <a:gd name="T19" fmla="*/ 63 h 66"/>
                <a:gd name="T20" fmla="*/ 40 w 40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66">
                  <a:moveTo>
                    <a:pt x="40" y="66"/>
                  </a:moveTo>
                  <a:cubicBezTo>
                    <a:pt x="39" y="66"/>
                    <a:pt x="39" y="62"/>
                    <a:pt x="37" y="55"/>
                  </a:cubicBezTo>
                  <a:cubicBezTo>
                    <a:pt x="36" y="48"/>
                    <a:pt x="32" y="38"/>
                    <a:pt x="27" y="29"/>
                  </a:cubicBezTo>
                  <a:cubicBezTo>
                    <a:pt x="21" y="20"/>
                    <a:pt x="14" y="12"/>
                    <a:pt x="9" y="7"/>
                  </a:cubicBezTo>
                  <a:cubicBezTo>
                    <a:pt x="4" y="3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5" y="2"/>
                    <a:pt x="7" y="4"/>
                    <a:pt x="10" y="6"/>
                  </a:cubicBezTo>
                  <a:cubicBezTo>
                    <a:pt x="16" y="11"/>
                    <a:pt x="23" y="18"/>
                    <a:pt x="29" y="28"/>
                  </a:cubicBezTo>
                  <a:cubicBezTo>
                    <a:pt x="34" y="37"/>
                    <a:pt x="37" y="47"/>
                    <a:pt x="39" y="54"/>
                  </a:cubicBezTo>
                  <a:cubicBezTo>
                    <a:pt x="39" y="58"/>
                    <a:pt x="40" y="61"/>
                    <a:pt x="40" y="63"/>
                  </a:cubicBezTo>
                  <a:cubicBezTo>
                    <a:pt x="40" y="65"/>
                    <a:pt x="40" y="66"/>
                    <a:pt x="40" y="6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" name="Freeform 200">
              <a:extLst>
                <a:ext uri="{FF2B5EF4-FFF2-40B4-BE49-F238E27FC236}">
                  <a16:creationId xmlns="" xmlns:a16="http://schemas.microsoft.com/office/drawing/2014/main" id="{4B795A86-19FA-4FCB-880E-B777FCB69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204" y="3852863"/>
              <a:ext cx="195263" cy="109538"/>
            </a:xfrm>
            <a:custGeom>
              <a:avLst/>
              <a:gdLst>
                <a:gd name="T0" fmla="*/ 52 w 52"/>
                <a:gd name="T1" fmla="*/ 1 h 29"/>
                <a:gd name="T2" fmla="*/ 24 w 52"/>
                <a:gd name="T3" fmla="*/ 12 h 29"/>
                <a:gd name="T4" fmla="*/ 0 w 52"/>
                <a:gd name="T5" fmla="*/ 29 h 29"/>
                <a:gd name="T6" fmla="*/ 6 w 52"/>
                <a:gd name="T7" fmla="*/ 22 h 29"/>
                <a:gd name="T8" fmla="*/ 23 w 52"/>
                <a:gd name="T9" fmla="*/ 10 h 29"/>
                <a:gd name="T10" fmla="*/ 43 w 52"/>
                <a:gd name="T11" fmla="*/ 2 h 29"/>
                <a:gd name="T12" fmla="*/ 52 w 52"/>
                <a:gd name="T1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9">
                  <a:moveTo>
                    <a:pt x="52" y="1"/>
                  </a:moveTo>
                  <a:cubicBezTo>
                    <a:pt x="52" y="1"/>
                    <a:pt x="39" y="4"/>
                    <a:pt x="24" y="12"/>
                  </a:cubicBezTo>
                  <a:cubicBezTo>
                    <a:pt x="10" y="20"/>
                    <a:pt x="1" y="29"/>
                    <a:pt x="0" y="29"/>
                  </a:cubicBezTo>
                  <a:cubicBezTo>
                    <a:pt x="0" y="29"/>
                    <a:pt x="2" y="26"/>
                    <a:pt x="6" y="22"/>
                  </a:cubicBezTo>
                  <a:cubicBezTo>
                    <a:pt x="10" y="19"/>
                    <a:pt x="16" y="14"/>
                    <a:pt x="23" y="10"/>
                  </a:cubicBezTo>
                  <a:cubicBezTo>
                    <a:pt x="31" y="6"/>
                    <a:pt x="38" y="4"/>
                    <a:pt x="43" y="2"/>
                  </a:cubicBezTo>
                  <a:cubicBezTo>
                    <a:pt x="48" y="1"/>
                    <a:pt x="52" y="0"/>
                    <a:pt x="52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" name="Freeform 201">
              <a:extLst>
                <a:ext uri="{FF2B5EF4-FFF2-40B4-BE49-F238E27FC236}">
                  <a16:creationId xmlns="" xmlns:a16="http://schemas.microsoft.com/office/drawing/2014/main" id="{F1AA8DAC-D8A9-496E-9320-5E155D8D0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229" y="3378200"/>
              <a:ext cx="263525" cy="468313"/>
            </a:xfrm>
            <a:custGeom>
              <a:avLst/>
              <a:gdLst>
                <a:gd name="T0" fmla="*/ 70 w 70"/>
                <a:gd name="T1" fmla="*/ 0 h 124"/>
                <a:gd name="T2" fmla="*/ 68 w 70"/>
                <a:gd name="T3" fmla="*/ 5 h 124"/>
                <a:gd name="T4" fmla="*/ 61 w 70"/>
                <a:gd name="T5" fmla="*/ 19 h 124"/>
                <a:gd name="T6" fmla="*/ 37 w 70"/>
                <a:gd name="T7" fmla="*/ 63 h 124"/>
                <a:gd name="T8" fmla="*/ 11 w 70"/>
                <a:gd name="T9" fmla="*/ 107 h 124"/>
                <a:gd name="T10" fmla="*/ 3 w 70"/>
                <a:gd name="T11" fmla="*/ 120 h 124"/>
                <a:gd name="T12" fmla="*/ 0 w 70"/>
                <a:gd name="T13" fmla="*/ 124 h 124"/>
                <a:gd name="T14" fmla="*/ 2 w 70"/>
                <a:gd name="T15" fmla="*/ 119 h 124"/>
                <a:gd name="T16" fmla="*/ 10 w 70"/>
                <a:gd name="T17" fmla="*/ 106 h 124"/>
                <a:gd name="T18" fmla="*/ 36 w 70"/>
                <a:gd name="T19" fmla="*/ 62 h 124"/>
                <a:gd name="T20" fmla="*/ 60 w 70"/>
                <a:gd name="T21" fmla="*/ 18 h 124"/>
                <a:gd name="T22" fmla="*/ 67 w 70"/>
                <a:gd name="T23" fmla="*/ 5 h 124"/>
                <a:gd name="T24" fmla="*/ 70 w 70"/>
                <a:gd name="T2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24">
                  <a:moveTo>
                    <a:pt x="70" y="0"/>
                  </a:moveTo>
                  <a:cubicBezTo>
                    <a:pt x="70" y="0"/>
                    <a:pt x="69" y="2"/>
                    <a:pt x="68" y="5"/>
                  </a:cubicBezTo>
                  <a:cubicBezTo>
                    <a:pt x="66" y="8"/>
                    <a:pt x="64" y="13"/>
                    <a:pt x="61" y="19"/>
                  </a:cubicBezTo>
                  <a:cubicBezTo>
                    <a:pt x="55" y="30"/>
                    <a:pt x="47" y="46"/>
                    <a:pt x="37" y="63"/>
                  </a:cubicBezTo>
                  <a:cubicBezTo>
                    <a:pt x="28" y="81"/>
                    <a:pt x="18" y="96"/>
                    <a:pt x="11" y="107"/>
                  </a:cubicBezTo>
                  <a:cubicBezTo>
                    <a:pt x="8" y="112"/>
                    <a:pt x="5" y="117"/>
                    <a:pt x="3" y="120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0" y="124"/>
                    <a:pt x="1" y="122"/>
                    <a:pt x="2" y="119"/>
                  </a:cubicBezTo>
                  <a:cubicBezTo>
                    <a:pt x="4" y="116"/>
                    <a:pt x="7" y="111"/>
                    <a:pt x="10" y="106"/>
                  </a:cubicBezTo>
                  <a:cubicBezTo>
                    <a:pt x="17" y="95"/>
                    <a:pt x="26" y="80"/>
                    <a:pt x="36" y="62"/>
                  </a:cubicBezTo>
                  <a:cubicBezTo>
                    <a:pt x="45" y="45"/>
                    <a:pt x="54" y="30"/>
                    <a:pt x="60" y="18"/>
                  </a:cubicBezTo>
                  <a:cubicBezTo>
                    <a:pt x="63" y="13"/>
                    <a:pt x="65" y="8"/>
                    <a:pt x="67" y="5"/>
                  </a:cubicBezTo>
                  <a:cubicBezTo>
                    <a:pt x="69" y="1"/>
                    <a:pt x="70" y="0"/>
                    <a:pt x="70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" name="Freeform 202">
              <a:extLst>
                <a:ext uri="{FF2B5EF4-FFF2-40B4-BE49-F238E27FC236}">
                  <a16:creationId xmlns="" xmlns:a16="http://schemas.microsoft.com/office/drawing/2014/main" id="{B58B4168-C4BA-4153-82C2-A9577A44B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204" y="3819525"/>
              <a:ext cx="769938" cy="565150"/>
            </a:xfrm>
            <a:custGeom>
              <a:avLst/>
              <a:gdLst>
                <a:gd name="T0" fmla="*/ 0 w 204"/>
                <a:gd name="T1" fmla="*/ 150 h 150"/>
                <a:gd name="T2" fmla="*/ 1 w 204"/>
                <a:gd name="T3" fmla="*/ 150 h 150"/>
                <a:gd name="T4" fmla="*/ 4 w 204"/>
                <a:gd name="T5" fmla="*/ 149 h 150"/>
                <a:gd name="T6" fmla="*/ 14 w 204"/>
                <a:gd name="T7" fmla="*/ 146 h 150"/>
                <a:gd name="T8" fmla="*/ 54 w 204"/>
                <a:gd name="T9" fmla="*/ 135 h 150"/>
                <a:gd name="T10" fmla="*/ 187 w 204"/>
                <a:gd name="T11" fmla="*/ 98 h 150"/>
                <a:gd name="T12" fmla="*/ 186 w 204"/>
                <a:gd name="T13" fmla="*/ 99 h 150"/>
                <a:gd name="T14" fmla="*/ 191 w 204"/>
                <a:gd name="T15" fmla="*/ 70 h 150"/>
                <a:gd name="T16" fmla="*/ 202 w 204"/>
                <a:gd name="T17" fmla="*/ 2 h 150"/>
                <a:gd name="T18" fmla="*/ 203 w 204"/>
                <a:gd name="T19" fmla="*/ 4 h 150"/>
                <a:gd name="T20" fmla="*/ 92 w 204"/>
                <a:gd name="T21" fmla="*/ 8 h 150"/>
                <a:gd name="T22" fmla="*/ 60 w 204"/>
                <a:gd name="T23" fmla="*/ 10 h 150"/>
                <a:gd name="T24" fmla="*/ 52 w 204"/>
                <a:gd name="T25" fmla="*/ 11 h 150"/>
                <a:gd name="T26" fmla="*/ 50 w 204"/>
                <a:gd name="T27" fmla="*/ 11 h 150"/>
                <a:gd name="T28" fmla="*/ 49 w 204"/>
                <a:gd name="T29" fmla="*/ 11 h 150"/>
                <a:gd name="T30" fmla="*/ 50 w 204"/>
                <a:gd name="T31" fmla="*/ 11 h 150"/>
                <a:gd name="T32" fmla="*/ 52 w 204"/>
                <a:gd name="T33" fmla="*/ 11 h 150"/>
                <a:gd name="T34" fmla="*/ 60 w 204"/>
                <a:gd name="T35" fmla="*/ 10 h 150"/>
                <a:gd name="T36" fmla="*/ 92 w 204"/>
                <a:gd name="T37" fmla="*/ 6 h 150"/>
                <a:gd name="T38" fmla="*/ 203 w 204"/>
                <a:gd name="T39" fmla="*/ 2 h 150"/>
                <a:gd name="T40" fmla="*/ 204 w 204"/>
                <a:gd name="T41" fmla="*/ 2 h 150"/>
                <a:gd name="T42" fmla="*/ 204 w 204"/>
                <a:gd name="T43" fmla="*/ 3 h 150"/>
                <a:gd name="T44" fmla="*/ 193 w 204"/>
                <a:gd name="T45" fmla="*/ 70 h 150"/>
                <a:gd name="T46" fmla="*/ 188 w 204"/>
                <a:gd name="T47" fmla="*/ 99 h 150"/>
                <a:gd name="T48" fmla="*/ 188 w 204"/>
                <a:gd name="T49" fmla="*/ 100 h 150"/>
                <a:gd name="T50" fmla="*/ 187 w 204"/>
                <a:gd name="T51" fmla="*/ 100 h 150"/>
                <a:gd name="T52" fmla="*/ 54 w 204"/>
                <a:gd name="T53" fmla="*/ 136 h 150"/>
                <a:gd name="T54" fmla="*/ 15 w 204"/>
                <a:gd name="T55" fmla="*/ 147 h 150"/>
                <a:gd name="T56" fmla="*/ 4 w 204"/>
                <a:gd name="T57" fmla="*/ 149 h 150"/>
                <a:gd name="T58" fmla="*/ 1 w 204"/>
                <a:gd name="T59" fmla="*/ 150 h 150"/>
                <a:gd name="T60" fmla="*/ 0 w 204"/>
                <a:gd name="T6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4" h="150">
                  <a:moveTo>
                    <a:pt x="0" y="150"/>
                  </a:moveTo>
                  <a:cubicBezTo>
                    <a:pt x="0" y="150"/>
                    <a:pt x="0" y="150"/>
                    <a:pt x="1" y="150"/>
                  </a:cubicBezTo>
                  <a:cubicBezTo>
                    <a:pt x="2" y="150"/>
                    <a:pt x="3" y="149"/>
                    <a:pt x="4" y="149"/>
                  </a:cubicBezTo>
                  <a:cubicBezTo>
                    <a:pt x="6" y="148"/>
                    <a:pt x="10" y="147"/>
                    <a:pt x="14" y="146"/>
                  </a:cubicBezTo>
                  <a:cubicBezTo>
                    <a:pt x="24" y="143"/>
                    <a:pt x="37" y="140"/>
                    <a:pt x="54" y="135"/>
                  </a:cubicBezTo>
                  <a:cubicBezTo>
                    <a:pt x="87" y="126"/>
                    <a:pt x="134" y="113"/>
                    <a:pt x="187" y="98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8" y="90"/>
                    <a:pt x="189" y="80"/>
                    <a:pt x="191" y="70"/>
                  </a:cubicBezTo>
                  <a:cubicBezTo>
                    <a:pt x="195" y="46"/>
                    <a:pt x="199" y="23"/>
                    <a:pt x="202" y="2"/>
                  </a:cubicBezTo>
                  <a:cubicBezTo>
                    <a:pt x="203" y="4"/>
                    <a:pt x="203" y="4"/>
                    <a:pt x="203" y="4"/>
                  </a:cubicBezTo>
                  <a:cubicBezTo>
                    <a:pt x="158" y="2"/>
                    <a:pt x="120" y="5"/>
                    <a:pt x="92" y="8"/>
                  </a:cubicBezTo>
                  <a:cubicBezTo>
                    <a:pt x="79" y="9"/>
                    <a:pt x="68" y="10"/>
                    <a:pt x="60" y="10"/>
                  </a:cubicBezTo>
                  <a:cubicBezTo>
                    <a:pt x="57" y="11"/>
                    <a:pt x="54" y="11"/>
                    <a:pt x="52" y="11"/>
                  </a:cubicBezTo>
                  <a:cubicBezTo>
                    <a:pt x="51" y="11"/>
                    <a:pt x="50" y="11"/>
                    <a:pt x="50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50" y="11"/>
                  </a:cubicBezTo>
                  <a:cubicBezTo>
                    <a:pt x="50" y="11"/>
                    <a:pt x="51" y="11"/>
                    <a:pt x="52" y="11"/>
                  </a:cubicBezTo>
                  <a:cubicBezTo>
                    <a:pt x="54" y="10"/>
                    <a:pt x="57" y="10"/>
                    <a:pt x="60" y="10"/>
                  </a:cubicBezTo>
                  <a:cubicBezTo>
                    <a:pt x="68" y="9"/>
                    <a:pt x="79" y="8"/>
                    <a:pt x="92" y="6"/>
                  </a:cubicBezTo>
                  <a:cubicBezTo>
                    <a:pt x="119" y="4"/>
                    <a:pt x="158" y="0"/>
                    <a:pt x="203" y="2"/>
                  </a:cubicBezTo>
                  <a:cubicBezTo>
                    <a:pt x="204" y="2"/>
                    <a:pt x="204" y="2"/>
                    <a:pt x="204" y="2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200" y="24"/>
                    <a:pt x="197" y="47"/>
                    <a:pt x="193" y="70"/>
                  </a:cubicBezTo>
                  <a:cubicBezTo>
                    <a:pt x="191" y="80"/>
                    <a:pt x="190" y="90"/>
                    <a:pt x="188" y="99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35" y="114"/>
                    <a:pt x="88" y="127"/>
                    <a:pt x="54" y="136"/>
                  </a:cubicBezTo>
                  <a:cubicBezTo>
                    <a:pt x="37" y="141"/>
                    <a:pt x="24" y="144"/>
                    <a:pt x="15" y="147"/>
                  </a:cubicBezTo>
                  <a:cubicBezTo>
                    <a:pt x="10" y="148"/>
                    <a:pt x="6" y="149"/>
                    <a:pt x="4" y="149"/>
                  </a:cubicBezTo>
                  <a:cubicBezTo>
                    <a:pt x="3" y="150"/>
                    <a:pt x="2" y="150"/>
                    <a:pt x="1" y="150"/>
                  </a:cubicBezTo>
                  <a:cubicBezTo>
                    <a:pt x="0" y="150"/>
                    <a:pt x="0" y="150"/>
                    <a:pt x="0" y="15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" name="Freeform 203">
              <a:extLst>
                <a:ext uri="{FF2B5EF4-FFF2-40B4-BE49-F238E27FC236}">
                  <a16:creationId xmlns="" xmlns:a16="http://schemas.microsoft.com/office/drawing/2014/main" id="{D912E94F-D196-4E3A-8494-4815E3931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842" y="5030788"/>
              <a:ext cx="874713" cy="361950"/>
            </a:xfrm>
            <a:custGeom>
              <a:avLst/>
              <a:gdLst>
                <a:gd name="T0" fmla="*/ 40 w 232"/>
                <a:gd name="T1" fmla="*/ 0 h 96"/>
                <a:gd name="T2" fmla="*/ 221 w 232"/>
                <a:gd name="T3" fmla="*/ 51 h 96"/>
                <a:gd name="T4" fmla="*/ 214 w 232"/>
                <a:gd name="T5" fmla="*/ 92 h 96"/>
                <a:gd name="T6" fmla="*/ 149 w 232"/>
                <a:gd name="T7" fmla="*/ 94 h 96"/>
                <a:gd name="T8" fmla="*/ 64 w 232"/>
                <a:gd name="T9" fmla="*/ 96 h 96"/>
                <a:gd name="T10" fmla="*/ 0 w 232"/>
                <a:gd name="T11" fmla="*/ 76 h 96"/>
                <a:gd name="T12" fmla="*/ 40 w 232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96">
                  <a:moveTo>
                    <a:pt x="40" y="0"/>
                  </a:moveTo>
                  <a:cubicBezTo>
                    <a:pt x="40" y="0"/>
                    <a:pt x="214" y="48"/>
                    <a:pt x="221" y="51"/>
                  </a:cubicBezTo>
                  <a:cubicBezTo>
                    <a:pt x="232" y="54"/>
                    <a:pt x="230" y="93"/>
                    <a:pt x="214" y="92"/>
                  </a:cubicBezTo>
                  <a:cubicBezTo>
                    <a:pt x="210" y="92"/>
                    <a:pt x="181" y="93"/>
                    <a:pt x="149" y="94"/>
                  </a:cubicBezTo>
                  <a:cubicBezTo>
                    <a:pt x="112" y="95"/>
                    <a:pt x="72" y="96"/>
                    <a:pt x="64" y="96"/>
                  </a:cubicBezTo>
                  <a:cubicBezTo>
                    <a:pt x="48" y="95"/>
                    <a:pt x="0" y="76"/>
                    <a:pt x="0" y="76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FF4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" name="Freeform 204">
              <a:extLst>
                <a:ext uri="{FF2B5EF4-FFF2-40B4-BE49-F238E27FC236}">
                  <a16:creationId xmlns="" xmlns:a16="http://schemas.microsoft.com/office/drawing/2014/main" id="{D79D77F5-D421-42DD-87B7-A31735C22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117" y="5146675"/>
              <a:ext cx="79375" cy="136525"/>
            </a:xfrm>
            <a:custGeom>
              <a:avLst/>
              <a:gdLst>
                <a:gd name="T0" fmla="*/ 1 w 21"/>
                <a:gd name="T1" fmla="*/ 35 h 36"/>
                <a:gd name="T2" fmla="*/ 8 w 21"/>
                <a:gd name="T3" fmla="*/ 17 h 36"/>
                <a:gd name="T4" fmla="*/ 21 w 21"/>
                <a:gd name="T5" fmla="*/ 1 h 36"/>
                <a:gd name="T6" fmla="*/ 6 w 21"/>
                <a:gd name="T7" fmla="*/ 15 h 36"/>
                <a:gd name="T8" fmla="*/ 1 w 21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1" y="35"/>
                  </a:moveTo>
                  <a:cubicBezTo>
                    <a:pt x="2" y="36"/>
                    <a:pt x="3" y="26"/>
                    <a:pt x="8" y="17"/>
                  </a:cubicBezTo>
                  <a:cubicBezTo>
                    <a:pt x="14" y="7"/>
                    <a:pt x="21" y="1"/>
                    <a:pt x="21" y="1"/>
                  </a:cubicBezTo>
                  <a:cubicBezTo>
                    <a:pt x="20" y="0"/>
                    <a:pt x="12" y="5"/>
                    <a:pt x="6" y="15"/>
                  </a:cubicBezTo>
                  <a:cubicBezTo>
                    <a:pt x="0" y="26"/>
                    <a:pt x="0" y="36"/>
                    <a:pt x="1" y="35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" name="Freeform 205">
              <a:extLst>
                <a:ext uri="{FF2B5EF4-FFF2-40B4-BE49-F238E27FC236}">
                  <a16:creationId xmlns="" xmlns:a16="http://schemas.microsoft.com/office/drawing/2014/main" id="{0FCB029D-BEF4-40AC-A5C6-4B0CD5A04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854" y="5121275"/>
              <a:ext cx="68263" cy="127000"/>
            </a:xfrm>
            <a:custGeom>
              <a:avLst/>
              <a:gdLst>
                <a:gd name="T0" fmla="*/ 1 w 18"/>
                <a:gd name="T1" fmla="*/ 34 h 34"/>
                <a:gd name="T2" fmla="*/ 8 w 18"/>
                <a:gd name="T3" fmla="*/ 17 h 34"/>
                <a:gd name="T4" fmla="*/ 17 w 18"/>
                <a:gd name="T5" fmla="*/ 1 h 34"/>
                <a:gd name="T6" fmla="*/ 5 w 18"/>
                <a:gd name="T7" fmla="*/ 16 h 34"/>
                <a:gd name="T8" fmla="*/ 1 w 1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4">
                  <a:moveTo>
                    <a:pt x="1" y="34"/>
                  </a:moveTo>
                  <a:cubicBezTo>
                    <a:pt x="1" y="34"/>
                    <a:pt x="3" y="26"/>
                    <a:pt x="8" y="17"/>
                  </a:cubicBezTo>
                  <a:cubicBezTo>
                    <a:pt x="12" y="8"/>
                    <a:pt x="18" y="2"/>
                    <a:pt x="17" y="1"/>
                  </a:cubicBezTo>
                  <a:cubicBezTo>
                    <a:pt x="17" y="0"/>
                    <a:pt x="10" y="6"/>
                    <a:pt x="5" y="16"/>
                  </a:cubicBezTo>
                  <a:cubicBezTo>
                    <a:pt x="0" y="25"/>
                    <a:pt x="0" y="34"/>
                    <a:pt x="1" y="34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" name="Freeform 206">
              <a:extLst>
                <a:ext uri="{FF2B5EF4-FFF2-40B4-BE49-F238E27FC236}">
                  <a16:creationId xmlns="" xmlns:a16="http://schemas.microsoft.com/office/drawing/2014/main" id="{621D3E55-FDE4-47A4-A5FF-553CE6F5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417" y="5097463"/>
              <a:ext cx="65088" cy="136525"/>
            </a:xfrm>
            <a:custGeom>
              <a:avLst/>
              <a:gdLst>
                <a:gd name="T0" fmla="*/ 2 w 17"/>
                <a:gd name="T1" fmla="*/ 36 h 36"/>
                <a:gd name="T2" fmla="*/ 7 w 17"/>
                <a:gd name="T3" fmla="*/ 17 h 36"/>
                <a:gd name="T4" fmla="*/ 16 w 17"/>
                <a:gd name="T5" fmla="*/ 1 h 36"/>
                <a:gd name="T6" fmla="*/ 4 w 17"/>
                <a:gd name="T7" fmla="*/ 16 h 36"/>
                <a:gd name="T8" fmla="*/ 2 w 1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">
                  <a:moveTo>
                    <a:pt x="2" y="36"/>
                  </a:moveTo>
                  <a:cubicBezTo>
                    <a:pt x="3" y="36"/>
                    <a:pt x="3" y="27"/>
                    <a:pt x="7" y="17"/>
                  </a:cubicBezTo>
                  <a:cubicBezTo>
                    <a:pt x="10" y="7"/>
                    <a:pt x="17" y="2"/>
                    <a:pt x="16" y="1"/>
                  </a:cubicBezTo>
                  <a:cubicBezTo>
                    <a:pt x="16" y="0"/>
                    <a:pt x="8" y="6"/>
                    <a:pt x="4" y="16"/>
                  </a:cubicBezTo>
                  <a:cubicBezTo>
                    <a:pt x="0" y="27"/>
                    <a:pt x="2" y="36"/>
                    <a:pt x="2" y="3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" name="Freeform 207">
              <a:extLst>
                <a:ext uri="{FF2B5EF4-FFF2-40B4-BE49-F238E27FC236}">
                  <a16:creationId xmlns="" xmlns:a16="http://schemas.microsoft.com/office/drawing/2014/main" id="{7B9C8A92-C812-4F25-9C54-7243199B0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254" y="4992688"/>
              <a:ext cx="57150" cy="165100"/>
            </a:xfrm>
            <a:custGeom>
              <a:avLst/>
              <a:gdLst>
                <a:gd name="T0" fmla="*/ 14 w 15"/>
                <a:gd name="T1" fmla="*/ 41 h 44"/>
                <a:gd name="T2" fmla="*/ 15 w 15"/>
                <a:gd name="T3" fmla="*/ 28 h 44"/>
                <a:gd name="T4" fmla="*/ 14 w 15"/>
                <a:gd name="T5" fmla="*/ 14 h 44"/>
                <a:gd name="T6" fmla="*/ 11 w 15"/>
                <a:gd name="T7" fmla="*/ 6 h 44"/>
                <a:gd name="T8" fmla="*/ 8 w 15"/>
                <a:gd name="T9" fmla="*/ 2 h 44"/>
                <a:gd name="T10" fmla="*/ 2 w 15"/>
                <a:gd name="T11" fmla="*/ 2 h 44"/>
                <a:gd name="T12" fmla="*/ 0 w 15"/>
                <a:gd name="T13" fmla="*/ 7 h 44"/>
                <a:gd name="T14" fmla="*/ 0 w 15"/>
                <a:gd name="T15" fmla="*/ 11 h 44"/>
                <a:gd name="T16" fmla="*/ 1 w 15"/>
                <a:gd name="T17" fmla="*/ 20 h 44"/>
                <a:gd name="T18" fmla="*/ 6 w 15"/>
                <a:gd name="T19" fmla="*/ 33 h 44"/>
                <a:gd name="T20" fmla="*/ 14 w 15"/>
                <a:gd name="T21" fmla="*/ 44 h 44"/>
                <a:gd name="T22" fmla="*/ 8 w 15"/>
                <a:gd name="T23" fmla="*/ 32 h 44"/>
                <a:gd name="T24" fmla="*/ 3 w 15"/>
                <a:gd name="T25" fmla="*/ 19 h 44"/>
                <a:gd name="T26" fmla="*/ 3 w 15"/>
                <a:gd name="T27" fmla="*/ 11 h 44"/>
                <a:gd name="T28" fmla="*/ 4 w 15"/>
                <a:gd name="T29" fmla="*/ 4 h 44"/>
                <a:gd name="T30" fmla="*/ 7 w 15"/>
                <a:gd name="T31" fmla="*/ 4 h 44"/>
                <a:gd name="T32" fmla="*/ 8 w 15"/>
                <a:gd name="T33" fmla="*/ 7 h 44"/>
                <a:gd name="T34" fmla="*/ 11 w 15"/>
                <a:gd name="T35" fmla="*/ 15 h 44"/>
                <a:gd name="T36" fmla="*/ 13 w 15"/>
                <a:gd name="T37" fmla="*/ 28 h 44"/>
                <a:gd name="T38" fmla="*/ 14 w 15"/>
                <a:gd name="T3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4">
                  <a:moveTo>
                    <a:pt x="14" y="41"/>
                  </a:moveTo>
                  <a:cubicBezTo>
                    <a:pt x="14" y="41"/>
                    <a:pt x="15" y="36"/>
                    <a:pt x="15" y="28"/>
                  </a:cubicBezTo>
                  <a:cubicBezTo>
                    <a:pt x="15" y="24"/>
                    <a:pt x="15" y="19"/>
                    <a:pt x="14" y="14"/>
                  </a:cubicBezTo>
                  <a:cubicBezTo>
                    <a:pt x="13" y="11"/>
                    <a:pt x="12" y="9"/>
                    <a:pt x="11" y="6"/>
                  </a:cubicBezTo>
                  <a:cubicBezTo>
                    <a:pt x="11" y="4"/>
                    <a:pt x="10" y="3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4"/>
                    <a:pt x="0" y="17"/>
                    <a:pt x="1" y="20"/>
                  </a:cubicBezTo>
                  <a:cubicBezTo>
                    <a:pt x="2" y="25"/>
                    <a:pt x="4" y="30"/>
                    <a:pt x="6" y="33"/>
                  </a:cubicBezTo>
                  <a:cubicBezTo>
                    <a:pt x="10" y="40"/>
                    <a:pt x="14" y="44"/>
                    <a:pt x="14" y="44"/>
                  </a:cubicBezTo>
                  <a:cubicBezTo>
                    <a:pt x="14" y="43"/>
                    <a:pt x="12" y="39"/>
                    <a:pt x="8" y="32"/>
                  </a:cubicBezTo>
                  <a:cubicBezTo>
                    <a:pt x="6" y="29"/>
                    <a:pt x="5" y="24"/>
                    <a:pt x="3" y="19"/>
                  </a:cubicBezTo>
                  <a:cubicBezTo>
                    <a:pt x="3" y="17"/>
                    <a:pt x="3" y="14"/>
                    <a:pt x="3" y="11"/>
                  </a:cubicBezTo>
                  <a:cubicBezTo>
                    <a:pt x="3" y="9"/>
                    <a:pt x="3" y="5"/>
                    <a:pt x="4" y="4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8" y="6"/>
                    <a:pt x="8" y="7"/>
                  </a:cubicBezTo>
                  <a:cubicBezTo>
                    <a:pt x="10" y="10"/>
                    <a:pt x="10" y="12"/>
                    <a:pt x="11" y="15"/>
                  </a:cubicBezTo>
                  <a:cubicBezTo>
                    <a:pt x="12" y="20"/>
                    <a:pt x="13" y="24"/>
                    <a:pt x="13" y="28"/>
                  </a:cubicBezTo>
                  <a:cubicBezTo>
                    <a:pt x="14" y="36"/>
                    <a:pt x="13" y="41"/>
                    <a:pt x="14" y="4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" name="Freeform 208">
              <a:extLst>
                <a:ext uri="{FF2B5EF4-FFF2-40B4-BE49-F238E27FC236}">
                  <a16:creationId xmlns="" xmlns:a16="http://schemas.microsoft.com/office/drawing/2014/main" id="{0E1615F5-EB1F-4ECE-90B7-688290CA0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704" y="5135563"/>
              <a:ext cx="131763" cy="71438"/>
            </a:xfrm>
            <a:custGeom>
              <a:avLst/>
              <a:gdLst>
                <a:gd name="T0" fmla="*/ 35 w 35"/>
                <a:gd name="T1" fmla="*/ 1 h 19"/>
                <a:gd name="T2" fmla="*/ 24 w 35"/>
                <a:gd name="T3" fmla="*/ 0 h 19"/>
                <a:gd name="T4" fmla="*/ 12 w 35"/>
                <a:gd name="T5" fmla="*/ 1 h 19"/>
                <a:gd name="T6" fmla="*/ 5 w 35"/>
                <a:gd name="T7" fmla="*/ 4 h 19"/>
                <a:gd name="T8" fmla="*/ 1 w 35"/>
                <a:gd name="T9" fmla="*/ 12 h 19"/>
                <a:gd name="T10" fmla="*/ 7 w 35"/>
                <a:gd name="T11" fmla="*/ 18 h 19"/>
                <a:gd name="T12" fmla="*/ 15 w 35"/>
                <a:gd name="T13" fmla="*/ 18 h 19"/>
                <a:gd name="T14" fmla="*/ 26 w 35"/>
                <a:gd name="T15" fmla="*/ 12 h 19"/>
                <a:gd name="T16" fmla="*/ 34 w 35"/>
                <a:gd name="T17" fmla="*/ 4 h 19"/>
                <a:gd name="T18" fmla="*/ 25 w 35"/>
                <a:gd name="T19" fmla="*/ 11 h 19"/>
                <a:gd name="T20" fmla="*/ 14 w 35"/>
                <a:gd name="T21" fmla="*/ 15 h 19"/>
                <a:gd name="T22" fmla="*/ 8 w 35"/>
                <a:gd name="T23" fmla="*/ 15 h 19"/>
                <a:gd name="T24" fmla="*/ 4 w 35"/>
                <a:gd name="T25" fmla="*/ 11 h 19"/>
                <a:gd name="T26" fmla="*/ 6 w 35"/>
                <a:gd name="T27" fmla="*/ 6 h 19"/>
                <a:gd name="T28" fmla="*/ 12 w 35"/>
                <a:gd name="T29" fmla="*/ 4 h 19"/>
                <a:gd name="T30" fmla="*/ 24 w 35"/>
                <a:gd name="T31" fmla="*/ 2 h 19"/>
                <a:gd name="T32" fmla="*/ 32 w 35"/>
                <a:gd name="T33" fmla="*/ 1 h 19"/>
                <a:gd name="T34" fmla="*/ 35 w 35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9">
                  <a:moveTo>
                    <a:pt x="35" y="1"/>
                  </a:moveTo>
                  <a:cubicBezTo>
                    <a:pt x="35" y="1"/>
                    <a:pt x="31" y="0"/>
                    <a:pt x="24" y="0"/>
                  </a:cubicBezTo>
                  <a:cubicBezTo>
                    <a:pt x="21" y="0"/>
                    <a:pt x="16" y="0"/>
                    <a:pt x="12" y="1"/>
                  </a:cubicBezTo>
                  <a:cubicBezTo>
                    <a:pt x="10" y="2"/>
                    <a:pt x="7" y="2"/>
                    <a:pt x="5" y="4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1" y="15"/>
                    <a:pt x="4" y="17"/>
                    <a:pt x="7" y="18"/>
                  </a:cubicBezTo>
                  <a:cubicBezTo>
                    <a:pt x="10" y="19"/>
                    <a:pt x="12" y="18"/>
                    <a:pt x="15" y="18"/>
                  </a:cubicBezTo>
                  <a:cubicBezTo>
                    <a:pt x="20" y="17"/>
                    <a:pt x="23" y="14"/>
                    <a:pt x="26" y="12"/>
                  </a:cubicBezTo>
                  <a:cubicBezTo>
                    <a:pt x="32" y="8"/>
                    <a:pt x="34" y="5"/>
                    <a:pt x="34" y="4"/>
                  </a:cubicBezTo>
                  <a:cubicBezTo>
                    <a:pt x="34" y="4"/>
                    <a:pt x="31" y="7"/>
                    <a:pt x="25" y="11"/>
                  </a:cubicBezTo>
                  <a:cubicBezTo>
                    <a:pt x="22" y="12"/>
                    <a:pt x="19" y="14"/>
                    <a:pt x="14" y="15"/>
                  </a:cubicBezTo>
                  <a:cubicBezTo>
                    <a:pt x="12" y="16"/>
                    <a:pt x="10" y="16"/>
                    <a:pt x="8" y="15"/>
                  </a:cubicBezTo>
                  <a:cubicBezTo>
                    <a:pt x="6" y="15"/>
                    <a:pt x="4" y="13"/>
                    <a:pt x="4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5"/>
                    <a:pt x="10" y="4"/>
                    <a:pt x="12" y="4"/>
                  </a:cubicBezTo>
                  <a:cubicBezTo>
                    <a:pt x="17" y="2"/>
                    <a:pt x="21" y="2"/>
                    <a:pt x="24" y="2"/>
                  </a:cubicBezTo>
                  <a:cubicBezTo>
                    <a:pt x="28" y="1"/>
                    <a:pt x="30" y="1"/>
                    <a:pt x="32" y="1"/>
                  </a:cubicBezTo>
                  <a:cubicBezTo>
                    <a:pt x="34" y="2"/>
                    <a:pt x="35" y="2"/>
                    <a:pt x="35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" name="Freeform 209">
              <a:extLst>
                <a:ext uri="{FF2B5EF4-FFF2-40B4-BE49-F238E27FC236}">
                  <a16:creationId xmlns="" xmlns:a16="http://schemas.microsoft.com/office/drawing/2014/main" id="{DAE482A2-569F-4BBD-9F4E-8E5A8C353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604" y="5173663"/>
              <a:ext cx="60325" cy="117475"/>
            </a:xfrm>
            <a:custGeom>
              <a:avLst/>
              <a:gdLst>
                <a:gd name="T0" fmla="*/ 3 w 16"/>
                <a:gd name="T1" fmla="*/ 30 h 31"/>
                <a:gd name="T2" fmla="*/ 7 w 16"/>
                <a:gd name="T3" fmla="*/ 15 h 31"/>
                <a:gd name="T4" fmla="*/ 15 w 16"/>
                <a:gd name="T5" fmla="*/ 1 h 31"/>
                <a:gd name="T6" fmla="*/ 4 w 16"/>
                <a:gd name="T7" fmla="*/ 13 h 31"/>
                <a:gd name="T8" fmla="*/ 3 w 16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3" y="30"/>
                  </a:moveTo>
                  <a:cubicBezTo>
                    <a:pt x="4" y="30"/>
                    <a:pt x="4" y="23"/>
                    <a:pt x="7" y="15"/>
                  </a:cubicBezTo>
                  <a:cubicBezTo>
                    <a:pt x="10" y="6"/>
                    <a:pt x="16" y="2"/>
                    <a:pt x="15" y="1"/>
                  </a:cubicBezTo>
                  <a:cubicBezTo>
                    <a:pt x="15" y="0"/>
                    <a:pt x="8" y="4"/>
                    <a:pt x="4" y="13"/>
                  </a:cubicBezTo>
                  <a:cubicBezTo>
                    <a:pt x="0" y="23"/>
                    <a:pt x="3" y="31"/>
                    <a:pt x="3" y="3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" name="Freeform 210">
              <a:extLst>
                <a:ext uri="{FF2B5EF4-FFF2-40B4-BE49-F238E27FC236}">
                  <a16:creationId xmlns="" xmlns:a16="http://schemas.microsoft.com/office/drawing/2014/main" id="{63BACF18-64EF-4CCC-8A85-544A19F8C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104" y="5316538"/>
              <a:ext cx="704850" cy="60325"/>
            </a:xfrm>
            <a:custGeom>
              <a:avLst/>
              <a:gdLst>
                <a:gd name="T0" fmla="*/ 0 w 187"/>
                <a:gd name="T1" fmla="*/ 0 h 16"/>
                <a:gd name="T2" fmla="*/ 7 w 187"/>
                <a:gd name="T3" fmla="*/ 4 h 16"/>
                <a:gd name="T4" fmla="*/ 26 w 187"/>
                <a:gd name="T5" fmla="*/ 10 h 16"/>
                <a:gd name="T6" fmla="*/ 93 w 187"/>
                <a:gd name="T7" fmla="*/ 16 h 16"/>
                <a:gd name="T8" fmla="*/ 159 w 187"/>
                <a:gd name="T9" fmla="*/ 14 h 16"/>
                <a:gd name="T10" fmla="*/ 179 w 187"/>
                <a:gd name="T11" fmla="*/ 13 h 16"/>
                <a:gd name="T12" fmla="*/ 187 w 187"/>
                <a:gd name="T13" fmla="*/ 12 h 16"/>
                <a:gd name="T14" fmla="*/ 179 w 187"/>
                <a:gd name="T15" fmla="*/ 11 h 16"/>
                <a:gd name="T16" fmla="*/ 159 w 187"/>
                <a:gd name="T17" fmla="*/ 12 h 16"/>
                <a:gd name="T18" fmla="*/ 93 w 187"/>
                <a:gd name="T19" fmla="*/ 13 h 16"/>
                <a:gd name="T20" fmla="*/ 26 w 187"/>
                <a:gd name="T21" fmla="*/ 8 h 16"/>
                <a:gd name="T22" fmla="*/ 0 w 187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6">
                  <a:moveTo>
                    <a:pt x="0" y="0"/>
                  </a:moveTo>
                  <a:cubicBezTo>
                    <a:pt x="0" y="1"/>
                    <a:pt x="2" y="2"/>
                    <a:pt x="7" y="4"/>
                  </a:cubicBezTo>
                  <a:cubicBezTo>
                    <a:pt x="11" y="5"/>
                    <a:pt x="18" y="8"/>
                    <a:pt x="26" y="10"/>
                  </a:cubicBezTo>
                  <a:cubicBezTo>
                    <a:pt x="43" y="14"/>
                    <a:pt x="66" y="16"/>
                    <a:pt x="93" y="16"/>
                  </a:cubicBezTo>
                  <a:cubicBezTo>
                    <a:pt x="119" y="16"/>
                    <a:pt x="142" y="14"/>
                    <a:pt x="159" y="14"/>
                  </a:cubicBezTo>
                  <a:cubicBezTo>
                    <a:pt x="167" y="13"/>
                    <a:pt x="174" y="13"/>
                    <a:pt x="179" y="13"/>
                  </a:cubicBezTo>
                  <a:cubicBezTo>
                    <a:pt x="184" y="12"/>
                    <a:pt x="187" y="12"/>
                    <a:pt x="187" y="12"/>
                  </a:cubicBezTo>
                  <a:cubicBezTo>
                    <a:pt x="187" y="12"/>
                    <a:pt x="184" y="12"/>
                    <a:pt x="179" y="11"/>
                  </a:cubicBezTo>
                  <a:cubicBezTo>
                    <a:pt x="174" y="12"/>
                    <a:pt x="167" y="12"/>
                    <a:pt x="159" y="12"/>
                  </a:cubicBezTo>
                  <a:cubicBezTo>
                    <a:pt x="142" y="12"/>
                    <a:pt x="118" y="12"/>
                    <a:pt x="93" y="13"/>
                  </a:cubicBezTo>
                  <a:cubicBezTo>
                    <a:pt x="67" y="13"/>
                    <a:pt x="43" y="11"/>
                    <a:pt x="26" y="8"/>
                  </a:cubicBezTo>
                  <a:cubicBezTo>
                    <a:pt x="10" y="4"/>
                    <a:pt x="0" y="0"/>
                    <a:pt x="0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" name="Freeform 211">
              <a:extLst>
                <a:ext uri="{FF2B5EF4-FFF2-40B4-BE49-F238E27FC236}">
                  <a16:creationId xmlns="" xmlns:a16="http://schemas.microsoft.com/office/drawing/2014/main" id="{1848C713-0A96-4EFD-9C88-E6E68B5B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054" y="5272088"/>
              <a:ext cx="320675" cy="120650"/>
            </a:xfrm>
            <a:custGeom>
              <a:avLst/>
              <a:gdLst>
                <a:gd name="T0" fmla="*/ 0 w 85"/>
                <a:gd name="T1" fmla="*/ 16 h 32"/>
                <a:gd name="T2" fmla="*/ 13 w 85"/>
                <a:gd name="T3" fmla="*/ 10 h 32"/>
                <a:gd name="T4" fmla="*/ 46 w 85"/>
                <a:gd name="T5" fmla="*/ 5 h 32"/>
                <a:gd name="T6" fmla="*/ 74 w 85"/>
                <a:gd name="T7" fmla="*/ 22 h 32"/>
                <a:gd name="T8" fmla="*/ 84 w 85"/>
                <a:gd name="T9" fmla="*/ 32 h 32"/>
                <a:gd name="T10" fmla="*/ 76 w 85"/>
                <a:gd name="T11" fmla="*/ 20 h 32"/>
                <a:gd name="T12" fmla="*/ 64 w 85"/>
                <a:gd name="T13" fmla="*/ 10 h 32"/>
                <a:gd name="T14" fmla="*/ 46 w 85"/>
                <a:gd name="T15" fmla="*/ 2 h 32"/>
                <a:gd name="T16" fmla="*/ 12 w 85"/>
                <a:gd name="T17" fmla="*/ 9 h 32"/>
                <a:gd name="T18" fmla="*/ 0 w 85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32">
                  <a:moveTo>
                    <a:pt x="0" y="16"/>
                  </a:moveTo>
                  <a:cubicBezTo>
                    <a:pt x="0" y="17"/>
                    <a:pt x="5" y="14"/>
                    <a:pt x="13" y="10"/>
                  </a:cubicBezTo>
                  <a:cubicBezTo>
                    <a:pt x="21" y="7"/>
                    <a:pt x="33" y="3"/>
                    <a:pt x="46" y="5"/>
                  </a:cubicBezTo>
                  <a:cubicBezTo>
                    <a:pt x="59" y="7"/>
                    <a:pt x="68" y="16"/>
                    <a:pt x="74" y="22"/>
                  </a:cubicBezTo>
                  <a:cubicBezTo>
                    <a:pt x="80" y="28"/>
                    <a:pt x="84" y="32"/>
                    <a:pt x="84" y="32"/>
                  </a:cubicBezTo>
                  <a:cubicBezTo>
                    <a:pt x="85" y="32"/>
                    <a:pt x="82" y="27"/>
                    <a:pt x="76" y="20"/>
                  </a:cubicBezTo>
                  <a:cubicBezTo>
                    <a:pt x="73" y="17"/>
                    <a:pt x="69" y="13"/>
                    <a:pt x="64" y="10"/>
                  </a:cubicBezTo>
                  <a:cubicBezTo>
                    <a:pt x="59" y="6"/>
                    <a:pt x="53" y="3"/>
                    <a:pt x="46" y="2"/>
                  </a:cubicBezTo>
                  <a:cubicBezTo>
                    <a:pt x="32" y="0"/>
                    <a:pt x="20" y="5"/>
                    <a:pt x="12" y="9"/>
                  </a:cubicBezTo>
                  <a:cubicBezTo>
                    <a:pt x="4" y="13"/>
                    <a:pt x="0" y="16"/>
                    <a:pt x="0" y="1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212">
              <a:extLst>
                <a:ext uri="{FF2B5EF4-FFF2-40B4-BE49-F238E27FC236}">
                  <a16:creationId xmlns="" xmlns:a16="http://schemas.microsoft.com/office/drawing/2014/main" id="{647FACBA-AF0C-405B-B125-B1E54CC65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5842" y="5030788"/>
              <a:ext cx="860425" cy="361950"/>
            </a:xfrm>
            <a:custGeom>
              <a:avLst/>
              <a:gdLst>
                <a:gd name="T0" fmla="*/ 70 w 228"/>
                <a:gd name="T1" fmla="*/ 9 h 96"/>
                <a:gd name="T2" fmla="*/ 78 w 228"/>
                <a:gd name="T3" fmla="*/ 29 h 96"/>
                <a:gd name="T4" fmla="*/ 79 w 228"/>
                <a:gd name="T5" fmla="*/ 30 h 96"/>
                <a:gd name="T6" fmla="*/ 80 w 228"/>
                <a:gd name="T7" fmla="*/ 31 h 96"/>
                <a:gd name="T8" fmla="*/ 80 w 228"/>
                <a:gd name="T9" fmla="*/ 18 h 96"/>
                <a:gd name="T10" fmla="*/ 70 w 228"/>
                <a:gd name="T11" fmla="*/ 8 h 96"/>
                <a:gd name="T12" fmla="*/ 140 w 228"/>
                <a:gd name="T13" fmla="*/ 51 h 96"/>
                <a:gd name="T14" fmla="*/ 151 w 228"/>
                <a:gd name="T15" fmla="*/ 39 h 96"/>
                <a:gd name="T16" fmla="*/ 139 w 228"/>
                <a:gd name="T17" fmla="*/ 68 h 96"/>
                <a:gd name="T18" fmla="*/ 113 w 228"/>
                <a:gd name="T19" fmla="*/ 66 h 96"/>
                <a:gd name="T20" fmla="*/ 133 w 228"/>
                <a:gd name="T21" fmla="*/ 32 h 96"/>
                <a:gd name="T22" fmla="*/ 120 w 228"/>
                <a:gd name="T23" fmla="*/ 48 h 96"/>
                <a:gd name="T24" fmla="*/ 113 w 228"/>
                <a:gd name="T25" fmla="*/ 66 h 96"/>
                <a:gd name="T26" fmla="*/ 95 w 228"/>
                <a:gd name="T27" fmla="*/ 58 h 96"/>
                <a:gd name="T28" fmla="*/ 99 w 228"/>
                <a:gd name="T29" fmla="*/ 40 h 96"/>
                <a:gd name="T30" fmla="*/ 111 w 228"/>
                <a:gd name="T31" fmla="*/ 25 h 96"/>
                <a:gd name="T32" fmla="*/ 95 w 228"/>
                <a:gd name="T33" fmla="*/ 58 h 96"/>
                <a:gd name="T34" fmla="*/ 40 w 228"/>
                <a:gd name="T35" fmla="*/ 0 h 96"/>
                <a:gd name="T36" fmla="*/ 64 w 228"/>
                <a:gd name="T37" fmla="*/ 96 h 96"/>
                <a:gd name="T38" fmla="*/ 97 w 228"/>
                <a:gd name="T39" fmla="*/ 96 h 96"/>
                <a:gd name="T40" fmla="*/ 44 w 228"/>
                <a:gd name="T41" fmla="*/ 86 h 96"/>
                <a:gd name="T42" fmla="*/ 20 w 228"/>
                <a:gd name="T43" fmla="*/ 77 h 96"/>
                <a:gd name="T44" fmla="*/ 13 w 228"/>
                <a:gd name="T45" fmla="*/ 80 h 96"/>
                <a:gd name="T46" fmla="*/ 18 w 228"/>
                <a:gd name="T47" fmla="*/ 76 h 96"/>
                <a:gd name="T48" fmla="*/ 18 w 228"/>
                <a:gd name="T49" fmla="*/ 76 h 96"/>
                <a:gd name="T50" fmla="*/ 52 w 228"/>
                <a:gd name="T51" fmla="*/ 66 h 96"/>
                <a:gd name="T52" fmla="*/ 77 w 228"/>
                <a:gd name="T53" fmla="*/ 74 h 96"/>
                <a:gd name="T54" fmla="*/ 92 w 228"/>
                <a:gd name="T55" fmla="*/ 89 h 96"/>
                <a:gd name="T56" fmla="*/ 111 w 228"/>
                <a:gd name="T57" fmla="*/ 89 h 96"/>
                <a:gd name="T58" fmla="*/ 197 w 228"/>
                <a:gd name="T59" fmla="*/ 87 h 96"/>
                <a:gd name="T60" fmla="*/ 197 w 228"/>
                <a:gd name="T61" fmla="*/ 89 h 96"/>
                <a:gd name="T62" fmla="*/ 111 w 228"/>
                <a:gd name="T63" fmla="*/ 92 h 96"/>
                <a:gd name="T64" fmla="*/ 95 w 228"/>
                <a:gd name="T65" fmla="*/ 92 h 96"/>
                <a:gd name="T66" fmla="*/ 149 w 228"/>
                <a:gd name="T67" fmla="*/ 94 h 96"/>
                <a:gd name="T68" fmla="*/ 214 w 228"/>
                <a:gd name="T69" fmla="*/ 92 h 96"/>
                <a:gd name="T70" fmla="*/ 228 w 228"/>
                <a:gd name="T71" fmla="*/ 68 h 96"/>
                <a:gd name="T72" fmla="*/ 82 w 228"/>
                <a:gd name="T73" fmla="*/ 12 h 96"/>
                <a:gd name="T74" fmla="*/ 81 w 228"/>
                <a:gd name="T75" fmla="*/ 29 h 96"/>
                <a:gd name="T76" fmla="*/ 91 w 228"/>
                <a:gd name="T77" fmla="*/ 19 h 96"/>
                <a:gd name="T78" fmla="*/ 77 w 228"/>
                <a:gd name="T79" fmla="*/ 54 h 96"/>
                <a:gd name="T80" fmla="*/ 79 w 228"/>
                <a:gd name="T81" fmla="*/ 34 h 96"/>
                <a:gd name="T82" fmla="*/ 77 w 228"/>
                <a:gd name="T83" fmla="*/ 29 h 96"/>
                <a:gd name="T84" fmla="*/ 69 w 228"/>
                <a:gd name="T85" fmla="*/ 30 h 96"/>
                <a:gd name="T86" fmla="*/ 51 w 228"/>
                <a:gd name="T87" fmla="*/ 34 h 96"/>
                <a:gd name="T88" fmla="*/ 53 w 228"/>
                <a:gd name="T89" fmla="*/ 43 h 96"/>
                <a:gd name="T90" fmla="*/ 59 w 228"/>
                <a:gd name="T91" fmla="*/ 43 h 96"/>
                <a:gd name="T92" fmla="*/ 79 w 228"/>
                <a:gd name="T93" fmla="*/ 32 h 96"/>
                <a:gd name="T94" fmla="*/ 71 w 228"/>
                <a:gd name="T95" fmla="*/ 40 h 96"/>
                <a:gd name="T96" fmla="*/ 56 w 228"/>
                <a:gd name="T97" fmla="*/ 46 h 96"/>
                <a:gd name="T98" fmla="*/ 46 w 228"/>
                <a:gd name="T99" fmla="*/ 40 h 96"/>
                <a:gd name="T100" fmla="*/ 57 w 228"/>
                <a:gd name="T101" fmla="*/ 29 h 96"/>
                <a:gd name="T102" fmla="*/ 69 w 228"/>
                <a:gd name="T103" fmla="*/ 28 h 96"/>
                <a:gd name="T104" fmla="*/ 73 w 228"/>
                <a:gd name="T105" fmla="*/ 23 h 96"/>
                <a:gd name="T106" fmla="*/ 67 w 228"/>
                <a:gd name="T107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96">
                  <a:moveTo>
                    <a:pt x="70" y="8"/>
                  </a:moveTo>
                  <a:cubicBezTo>
                    <a:pt x="70" y="9"/>
                    <a:pt x="70" y="9"/>
                    <a:pt x="70" y="9"/>
                  </a:cubicBezTo>
                  <a:cubicBezTo>
                    <a:pt x="72" y="14"/>
                    <a:pt x="73" y="19"/>
                    <a:pt x="75" y="22"/>
                  </a:cubicBezTo>
                  <a:cubicBezTo>
                    <a:pt x="76" y="25"/>
                    <a:pt x="77" y="27"/>
                    <a:pt x="78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1" y="25"/>
                    <a:pt x="80" y="18"/>
                  </a:cubicBezTo>
                  <a:cubicBezTo>
                    <a:pt x="80" y="16"/>
                    <a:pt x="80" y="13"/>
                    <a:pt x="79" y="11"/>
                  </a:cubicBezTo>
                  <a:cubicBezTo>
                    <a:pt x="76" y="10"/>
                    <a:pt x="73" y="9"/>
                    <a:pt x="70" y="8"/>
                  </a:cubicBezTo>
                  <a:moveTo>
                    <a:pt x="139" y="68"/>
                  </a:moveTo>
                  <a:cubicBezTo>
                    <a:pt x="139" y="68"/>
                    <a:pt x="137" y="60"/>
                    <a:pt x="140" y="51"/>
                  </a:cubicBezTo>
                  <a:cubicBezTo>
                    <a:pt x="144" y="43"/>
                    <a:pt x="150" y="39"/>
                    <a:pt x="151" y="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2" y="40"/>
                    <a:pt x="146" y="44"/>
                    <a:pt x="143" y="53"/>
                  </a:cubicBezTo>
                  <a:cubicBezTo>
                    <a:pt x="140" y="61"/>
                    <a:pt x="140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moveTo>
                    <a:pt x="113" y="66"/>
                  </a:moveTo>
                  <a:cubicBezTo>
                    <a:pt x="112" y="66"/>
                    <a:pt x="112" y="57"/>
                    <a:pt x="118" y="46"/>
                  </a:cubicBezTo>
                  <a:cubicBezTo>
                    <a:pt x="123" y="37"/>
                    <a:pt x="131" y="32"/>
                    <a:pt x="133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2"/>
                    <a:pt x="126" y="38"/>
                    <a:pt x="120" y="48"/>
                  </a:cubicBezTo>
                  <a:cubicBezTo>
                    <a:pt x="115" y="57"/>
                    <a:pt x="114" y="66"/>
                    <a:pt x="113" y="66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6"/>
                    <a:pt x="113" y="66"/>
                    <a:pt x="113" y="66"/>
                  </a:cubicBezTo>
                  <a:moveTo>
                    <a:pt x="95" y="58"/>
                  </a:moveTo>
                  <a:cubicBezTo>
                    <a:pt x="95" y="58"/>
                    <a:pt x="95" y="58"/>
                    <a:pt x="95" y="58"/>
                  </a:cubicBezTo>
                  <a:cubicBezTo>
                    <a:pt x="94" y="58"/>
                    <a:pt x="94" y="49"/>
                    <a:pt x="99" y="40"/>
                  </a:cubicBezTo>
                  <a:cubicBezTo>
                    <a:pt x="104" y="31"/>
                    <a:pt x="110" y="25"/>
                    <a:pt x="111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2" y="26"/>
                    <a:pt x="106" y="32"/>
                    <a:pt x="102" y="41"/>
                  </a:cubicBezTo>
                  <a:cubicBezTo>
                    <a:pt x="97" y="50"/>
                    <a:pt x="95" y="58"/>
                    <a:pt x="95" y="58"/>
                  </a:cubicBezTo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48" y="95"/>
                    <a:pt x="64" y="96"/>
                  </a:cubicBezTo>
                  <a:cubicBezTo>
                    <a:pt x="65" y="96"/>
                    <a:pt x="68" y="96"/>
                    <a:pt x="71" y="96"/>
                  </a:cubicBezTo>
                  <a:cubicBezTo>
                    <a:pt x="77" y="96"/>
                    <a:pt x="86" y="96"/>
                    <a:pt x="97" y="96"/>
                  </a:cubicBezTo>
                  <a:cubicBezTo>
                    <a:pt x="96" y="95"/>
                    <a:pt x="94" y="94"/>
                    <a:pt x="93" y="92"/>
                  </a:cubicBezTo>
                  <a:cubicBezTo>
                    <a:pt x="74" y="91"/>
                    <a:pt x="57" y="89"/>
                    <a:pt x="44" y="86"/>
                  </a:cubicBezTo>
                  <a:cubicBezTo>
                    <a:pt x="36" y="84"/>
                    <a:pt x="29" y="81"/>
                    <a:pt x="25" y="80"/>
                  </a:cubicBezTo>
                  <a:cubicBezTo>
                    <a:pt x="22" y="79"/>
                    <a:pt x="21" y="78"/>
                    <a:pt x="20" y="77"/>
                  </a:cubicBezTo>
                  <a:cubicBezTo>
                    <a:pt x="16" y="79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4" y="79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20" y="75"/>
                    <a:pt x="22" y="74"/>
                    <a:pt x="25" y="73"/>
                  </a:cubicBezTo>
                  <a:cubicBezTo>
                    <a:pt x="31" y="69"/>
                    <a:pt x="41" y="66"/>
                    <a:pt x="52" y="66"/>
                  </a:cubicBezTo>
                  <a:cubicBezTo>
                    <a:pt x="54" y="66"/>
                    <a:pt x="57" y="66"/>
                    <a:pt x="59" y="66"/>
                  </a:cubicBezTo>
                  <a:cubicBezTo>
                    <a:pt x="66" y="67"/>
                    <a:pt x="72" y="70"/>
                    <a:pt x="77" y="74"/>
                  </a:cubicBezTo>
                  <a:cubicBezTo>
                    <a:pt x="82" y="77"/>
                    <a:pt x="86" y="81"/>
                    <a:pt x="89" y="84"/>
                  </a:cubicBezTo>
                  <a:cubicBezTo>
                    <a:pt x="90" y="86"/>
                    <a:pt x="91" y="87"/>
                    <a:pt x="92" y="89"/>
                  </a:cubicBezTo>
                  <a:cubicBezTo>
                    <a:pt x="97" y="89"/>
                    <a:pt x="101" y="89"/>
                    <a:pt x="106" y="89"/>
                  </a:cubicBezTo>
                  <a:cubicBezTo>
                    <a:pt x="107" y="89"/>
                    <a:pt x="109" y="89"/>
                    <a:pt x="111" y="89"/>
                  </a:cubicBezTo>
                  <a:cubicBezTo>
                    <a:pt x="136" y="88"/>
                    <a:pt x="160" y="88"/>
                    <a:pt x="177" y="88"/>
                  </a:cubicBezTo>
                  <a:cubicBezTo>
                    <a:pt x="185" y="88"/>
                    <a:pt x="192" y="88"/>
                    <a:pt x="197" y="87"/>
                  </a:cubicBezTo>
                  <a:cubicBezTo>
                    <a:pt x="202" y="88"/>
                    <a:pt x="205" y="88"/>
                    <a:pt x="205" y="88"/>
                  </a:cubicBezTo>
                  <a:cubicBezTo>
                    <a:pt x="205" y="88"/>
                    <a:pt x="202" y="88"/>
                    <a:pt x="197" y="89"/>
                  </a:cubicBezTo>
                  <a:cubicBezTo>
                    <a:pt x="192" y="89"/>
                    <a:pt x="185" y="89"/>
                    <a:pt x="177" y="90"/>
                  </a:cubicBezTo>
                  <a:cubicBezTo>
                    <a:pt x="160" y="90"/>
                    <a:pt x="137" y="92"/>
                    <a:pt x="111" y="92"/>
                  </a:cubicBezTo>
                  <a:cubicBezTo>
                    <a:pt x="109" y="92"/>
                    <a:pt x="108" y="92"/>
                    <a:pt x="106" y="92"/>
                  </a:cubicBezTo>
                  <a:cubicBezTo>
                    <a:pt x="102" y="92"/>
                    <a:pt x="98" y="92"/>
                    <a:pt x="95" y="92"/>
                  </a:cubicBezTo>
                  <a:cubicBezTo>
                    <a:pt x="96" y="94"/>
                    <a:pt x="97" y="95"/>
                    <a:pt x="97" y="96"/>
                  </a:cubicBezTo>
                  <a:cubicBezTo>
                    <a:pt x="112" y="95"/>
                    <a:pt x="131" y="95"/>
                    <a:pt x="149" y="94"/>
                  </a:cubicBezTo>
                  <a:cubicBezTo>
                    <a:pt x="179" y="93"/>
                    <a:pt x="207" y="92"/>
                    <a:pt x="213" y="92"/>
                  </a:cubicBezTo>
                  <a:cubicBezTo>
                    <a:pt x="213" y="92"/>
                    <a:pt x="214" y="92"/>
                    <a:pt x="214" y="92"/>
                  </a:cubicBezTo>
                  <a:cubicBezTo>
                    <a:pt x="214" y="92"/>
                    <a:pt x="214" y="92"/>
                    <a:pt x="214" y="92"/>
                  </a:cubicBezTo>
                  <a:cubicBezTo>
                    <a:pt x="224" y="92"/>
                    <a:pt x="228" y="79"/>
                    <a:pt x="228" y="68"/>
                  </a:cubicBezTo>
                  <a:cubicBezTo>
                    <a:pt x="228" y="60"/>
                    <a:pt x="226" y="52"/>
                    <a:pt x="221" y="51"/>
                  </a:cubicBezTo>
                  <a:cubicBezTo>
                    <a:pt x="217" y="49"/>
                    <a:pt x="134" y="26"/>
                    <a:pt x="82" y="12"/>
                  </a:cubicBezTo>
                  <a:cubicBezTo>
                    <a:pt x="82" y="14"/>
                    <a:pt x="82" y="16"/>
                    <a:pt x="82" y="18"/>
                  </a:cubicBezTo>
                  <a:cubicBezTo>
                    <a:pt x="82" y="23"/>
                    <a:pt x="82" y="27"/>
                    <a:pt x="81" y="29"/>
                  </a:cubicBezTo>
                  <a:cubicBezTo>
                    <a:pt x="85" y="22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2" y="20"/>
                    <a:pt x="85" y="25"/>
                    <a:pt x="82" y="35"/>
                  </a:cubicBezTo>
                  <a:cubicBezTo>
                    <a:pt x="78" y="45"/>
                    <a:pt x="78" y="54"/>
                    <a:pt x="77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54"/>
                    <a:pt x="75" y="44"/>
                    <a:pt x="79" y="34"/>
                  </a:cubicBezTo>
                  <a:cubicBezTo>
                    <a:pt x="79" y="34"/>
                    <a:pt x="79" y="33"/>
                    <a:pt x="80" y="32"/>
                  </a:cubicBezTo>
                  <a:cubicBezTo>
                    <a:pt x="79" y="32"/>
                    <a:pt x="78" y="31"/>
                    <a:pt x="77" y="29"/>
                  </a:cubicBezTo>
                  <a:cubicBezTo>
                    <a:pt x="76" y="29"/>
                    <a:pt x="75" y="29"/>
                    <a:pt x="74" y="29"/>
                  </a:cubicBezTo>
                  <a:cubicBezTo>
                    <a:pt x="73" y="29"/>
                    <a:pt x="71" y="29"/>
                    <a:pt x="69" y="30"/>
                  </a:cubicBezTo>
                  <a:cubicBezTo>
                    <a:pt x="66" y="30"/>
                    <a:pt x="62" y="30"/>
                    <a:pt x="57" y="32"/>
                  </a:cubicBezTo>
                  <a:cubicBezTo>
                    <a:pt x="55" y="32"/>
                    <a:pt x="53" y="33"/>
                    <a:pt x="51" y="34"/>
                  </a:cubicBezTo>
                  <a:cubicBezTo>
                    <a:pt x="49" y="35"/>
                    <a:pt x="48" y="37"/>
                    <a:pt x="49" y="39"/>
                  </a:cubicBezTo>
                  <a:cubicBezTo>
                    <a:pt x="49" y="41"/>
                    <a:pt x="51" y="43"/>
                    <a:pt x="53" y="43"/>
                  </a:cubicBezTo>
                  <a:cubicBezTo>
                    <a:pt x="54" y="43"/>
                    <a:pt x="55" y="44"/>
                    <a:pt x="56" y="44"/>
                  </a:cubicBezTo>
                  <a:cubicBezTo>
                    <a:pt x="57" y="44"/>
                    <a:pt x="58" y="43"/>
                    <a:pt x="59" y="43"/>
                  </a:cubicBezTo>
                  <a:cubicBezTo>
                    <a:pt x="64" y="42"/>
                    <a:pt x="67" y="40"/>
                    <a:pt x="70" y="39"/>
                  </a:cubicBezTo>
                  <a:cubicBezTo>
                    <a:pt x="75" y="35"/>
                    <a:pt x="79" y="32"/>
                    <a:pt x="79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33"/>
                    <a:pt x="77" y="36"/>
                    <a:pt x="71" y="40"/>
                  </a:cubicBezTo>
                  <a:cubicBezTo>
                    <a:pt x="68" y="42"/>
                    <a:pt x="65" y="45"/>
                    <a:pt x="60" y="46"/>
                  </a:cubicBezTo>
                  <a:cubicBezTo>
                    <a:pt x="58" y="46"/>
                    <a:pt x="57" y="46"/>
                    <a:pt x="56" y="46"/>
                  </a:cubicBezTo>
                  <a:cubicBezTo>
                    <a:pt x="54" y="46"/>
                    <a:pt x="53" y="46"/>
                    <a:pt x="52" y="46"/>
                  </a:cubicBezTo>
                  <a:cubicBezTo>
                    <a:pt x="49" y="45"/>
                    <a:pt x="46" y="43"/>
                    <a:pt x="46" y="40"/>
                  </a:cubicBezTo>
                  <a:cubicBezTo>
                    <a:pt x="45" y="36"/>
                    <a:pt x="47" y="33"/>
                    <a:pt x="50" y="32"/>
                  </a:cubicBezTo>
                  <a:cubicBezTo>
                    <a:pt x="52" y="30"/>
                    <a:pt x="55" y="30"/>
                    <a:pt x="57" y="29"/>
                  </a:cubicBezTo>
                  <a:cubicBezTo>
                    <a:pt x="61" y="28"/>
                    <a:pt x="66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72" y="28"/>
                    <a:pt x="74" y="28"/>
                    <a:pt x="76" y="28"/>
                  </a:cubicBezTo>
                  <a:cubicBezTo>
                    <a:pt x="75" y="27"/>
                    <a:pt x="74" y="25"/>
                    <a:pt x="73" y="23"/>
                  </a:cubicBezTo>
                  <a:cubicBezTo>
                    <a:pt x="71" y="20"/>
                    <a:pt x="69" y="15"/>
                    <a:pt x="68" y="10"/>
                  </a:cubicBezTo>
                  <a:cubicBezTo>
                    <a:pt x="68" y="9"/>
                    <a:pt x="67" y="8"/>
                    <a:pt x="67" y="7"/>
                  </a:cubicBezTo>
                  <a:cubicBezTo>
                    <a:pt x="51" y="3"/>
                    <a:pt x="41" y="0"/>
                    <a:pt x="4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213">
              <a:extLst>
                <a:ext uri="{FF2B5EF4-FFF2-40B4-BE49-F238E27FC236}">
                  <a16:creationId xmlns="" xmlns:a16="http://schemas.microsoft.com/office/drawing/2014/main" id="{AC501D20-55E2-4B8E-9D42-605E70AB3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117" y="5151438"/>
              <a:ext cx="79375" cy="127000"/>
            </a:xfrm>
            <a:custGeom>
              <a:avLst/>
              <a:gdLst>
                <a:gd name="T0" fmla="*/ 21 w 21"/>
                <a:gd name="T1" fmla="*/ 0 h 34"/>
                <a:gd name="T2" fmla="*/ 6 w 21"/>
                <a:gd name="T3" fmla="*/ 14 h 34"/>
                <a:gd name="T4" fmla="*/ 1 w 21"/>
                <a:gd name="T5" fmla="*/ 34 h 34"/>
                <a:gd name="T6" fmla="*/ 1 w 21"/>
                <a:gd name="T7" fmla="*/ 34 h 34"/>
                <a:gd name="T8" fmla="*/ 1 w 21"/>
                <a:gd name="T9" fmla="*/ 34 h 34"/>
                <a:gd name="T10" fmla="*/ 8 w 21"/>
                <a:gd name="T11" fmla="*/ 16 h 34"/>
                <a:gd name="T12" fmla="*/ 21 w 21"/>
                <a:gd name="T13" fmla="*/ 0 h 34"/>
                <a:gd name="T14" fmla="*/ 21 w 21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cubicBezTo>
                    <a:pt x="19" y="0"/>
                    <a:pt x="11" y="5"/>
                    <a:pt x="6" y="14"/>
                  </a:cubicBezTo>
                  <a:cubicBezTo>
                    <a:pt x="0" y="25"/>
                    <a:pt x="0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4"/>
                    <a:pt x="3" y="25"/>
                    <a:pt x="8" y="16"/>
                  </a:cubicBezTo>
                  <a:cubicBezTo>
                    <a:pt x="14" y="6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6" name="Freeform 214">
              <a:extLst>
                <a:ext uri="{FF2B5EF4-FFF2-40B4-BE49-F238E27FC236}">
                  <a16:creationId xmlns="" xmlns:a16="http://schemas.microsoft.com/office/drawing/2014/main" id="{E65991B6-60F7-4084-86A3-1E3672415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854" y="5124450"/>
              <a:ext cx="68263" cy="123825"/>
            </a:xfrm>
            <a:custGeom>
              <a:avLst/>
              <a:gdLst>
                <a:gd name="T0" fmla="*/ 17 w 18"/>
                <a:gd name="T1" fmla="*/ 0 h 33"/>
                <a:gd name="T2" fmla="*/ 5 w 18"/>
                <a:gd name="T3" fmla="*/ 15 h 33"/>
                <a:gd name="T4" fmla="*/ 1 w 18"/>
                <a:gd name="T5" fmla="*/ 33 h 33"/>
                <a:gd name="T6" fmla="*/ 1 w 18"/>
                <a:gd name="T7" fmla="*/ 33 h 33"/>
                <a:gd name="T8" fmla="*/ 8 w 18"/>
                <a:gd name="T9" fmla="*/ 16 h 33"/>
                <a:gd name="T10" fmla="*/ 17 w 18"/>
                <a:gd name="T11" fmla="*/ 0 h 33"/>
                <a:gd name="T12" fmla="*/ 17 w 18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3">
                  <a:moveTo>
                    <a:pt x="17" y="0"/>
                  </a:moveTo>
                  <a:cubicBezTo>
                    <a:pt x="16" y="0"/>
                    <a:pt x="10" y="6"/>
                    <a:pt x="5" y="15"/>
                  </a:cubicBezTo>
                  <a:cubicBezTo>
                    <a:pt x="0" y="24"/>
                    <a:pt x="0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3" y="25"/>
                    <a:pt x="8" y="16"/>
                  </a:cubicBezTo>
                  <a:cubicBezTo>
                    <a:pt x="12" y="7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7" name="Freeform 215">
              <a:extLst>
                <a:ext uri="{FF2B5EF4-FFF2-40B4-BE49-F238E27FC236}">
                  <a16:creationId xmlns="" xmlns:a16="http://schemas.microsoft.com/office/drawing/2014/main" id="{4A6BDD28-D672-423B-9102-627687AAC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417" y="5102225"/>
              <a:ext cx="65088" cy="131763"/>
            </a:xfrm>
            <a:custGeom>
              <a:avLst/>
              <a:gdLst>
                <a:gd name="T0" fmla="*/ 16 w 17"/>
                <a:gd name="T1" fmla="*/ 0 h 35"/>
                <a:gd name="T2" fmla="*/ 6 w 17"/>
                <a:gd name="T3" fmla="*/ 10 h 35"/>
                <a:gd name="T4" fmla="*/ 6 w 17"/>
                <a:gd name="T5" fmla="*/ 12 h 35"/>
                <a:gd name="T6" fmla="*/ 6 w 17"/>
                <a:gd name="T7" fmla="*/ 12 h 35"/>
                <a:gd name="T8" fmla="*/ 5 w 17"/>
                <a:gd name="T9" fmla="*/ 12 h 35"/>
                <a:gd name="T10" fmla="*/ 5 w 17"/>
                <a:gd name="T11" fmla="*/ 12 h 35"/>
                <a:gd name="T12" fmla="*/ 6 w 17"/>
                <a:gd name="T13" fmla="*/ 15 h 35"/>
                <a:gd name="T14" fmla="*/ 6 w 17"/>
                <a:gd name="T15" fmla="*/ 15 h 35"/>
                <a:gd name="T16" fmla="*/ 5 w 17"/>
                <a:gd name="T17" fmla="*/ 13 h 35"/>
                <a:gd name="T18" fmla="*/ 4 w 17"/>
                <a:gd name="T19" fmla="*/ 15 h 35"/>
                <a:gd name="T20" fmla="*/ 2 w 17"/>
                <a:gd name="T21" fmla="*/ 35 h 35"/>
                <a:gd name="T22" fmla="*/ 2 w 17"/>
                <a:gd name="T23" fmla="*/ 35 h 35"/>
                <a:gd name="T24" fmla="*/ 7 w 17"/>
                <a:gd name="T25" fmla="*/ 16 h 35"/>
                <a:gd name="T26" fmla="*/ 16 w 17"/>
                <a:gd name="T27" fmla="*/ 0 h 35"/>
                <a:gd name="T28" fmla="*/ 16 w 1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35">
                  <a:moveTo>
                    <a:pt x="16" y="0"/>
                  </a:moveTo>
                  <a:cubicBezTo>
                    <a:pt x="15" y="0"/>
                    <a:pt x="10" y="3"/>
                    <a:pt x="6" y="10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4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4"/>
                    <a:pt x="5" y="13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0" y="2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26"/>
                    <a:pt x="7" y="16"/>
                  </a:cubicBezTo>
                  <a:cubicBezTo>
                    <a:pt x="10" y="6"/>
                    <a:pt x="17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8" name="Freeform 216">
              <a:extLst>
                <a:ext uri="{FF2B5EF4-FFF2-40B4-BE49-F238E27FC236}">
                  <a16:creationId xmlns="" xmlns:a16="http://schemas.microsoft.com/office/drawing/2014/main" id="{933CB4C9-1977-405E-BC79-6F75ADCFA4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254" y="5056188"/>
              <a:ext cx="57150" cy="101600"/>
            </a:xfrm>
            <a:custGeom>
              <a:avLst/>
              <a:gdLst>
                <a:gd name="T0" fmla="*/ 10 w 15"/>
                <a:gd name="T1" fmla="*/ 22 h 27"/>
                <a:gd name="T2" fmla="*/ 13 w 15"/>
                <a:gd name="T3" fmla="*/ 25 h 27"/>
                <a:gd name="T4" fmla="*/ 14 w 15"/>
                <a:gd name="T5" fmla="*/ 27 h 27"/>
                <a:gd name="T6" fmla="*/ 14 w 15"/>
                <a:gd name="T7" fmla="*/ 27 h 27"/>
                <a:gd name="T8" fmla="*/ 13 w 15"/>
                <a:gd name="T9" fmla="*/ 24 h 27"/>
                <a:gd name="T10" fmla="*/ 12 w 15"/>
                <a:gd name="T11" fmla="*/ 23 h 27"/>
                <a:gd name="T12" fmla="*/ 10 w 15"/>
                <a:gd name="T13" fmla="*/ 22 h 27"/>
                <a:gd name="T14" fmla="*/ 10 w 15"/>
                <a:gd name="T15" fmla="*/ 22 h 27"/>
                <a:gd name="T16" fmla="*/ 12 w 15"/>
                <a:gd name="T17" fmla="*/ 4 h 27"/>
                <a:gd name="T18" fmla="*/ 12 w 15"/>
                <a:gd name="T19" fmla="*/ 4 h 27"/>
                <a:gd name="T20" fmla="*/ 13 w 15"/>
                <a:gd name="T21" fmla="*/ 11 h 27"/>
                <a:gd name="T22" fmla="*/ 13 w 15"/>
                <a:gd name="T23" fmla="*/ 24 h 27"/>
                <a:gd name="T24" fmla="*/ 14 w 15"/>
                <a:gd name="T25" fmla="*/ 24 h 27"/>
                <a:gd name="T26" fmla="*/ 14 w 15"/>
                <a:gd name="T27" fmla="*/ 24 h 27"/>
                <a:gd name="T28" fmla="*/ 14 w 15"/>
                <a:gd name="T29" fmla="*/ 22 h 27"/>
                <a:gd name="T30" fmla="*/ 15 w 15"/>
                <a:gd name="T31" fmla="*/ 11 h 27"/>
                <a:gd name="T32" fmla="*/ 15 w 15"/>
                <a:gd name="T33" fmla="*/ 5 h 27"/>
                <a:gd name="T34" fmla="*/ 15 w 15"/>
                <a:gd name="T35" fmla="*/ 5 h 27"/>
                <a:gd name="T36" fmla="*/ 12 w 15"/>
                <a:gd name="T37" fmla="*/ 4 h 27"/>
                <a:gd name="T38" fmla="*/ 0 w 15"/>
                <a:gd name="T39" fmla="*/ 0 h 27"/>
                <a:gd name="T40" fmla="*/ 0 w 15"/>
                <a:gd name="T41" fmla="*/ 0 h 27"/>
                <a:gd name="T42" fmla="*/ 1 w 15"/>
                <a:gd name="T43" fmla="*/ 3 h 27"/>
                <a:gd name="T44" fmla="*/ 6 w 15"/>
                <a:gd name="T45" fmla="*/ 16 h 27"/>
                <a:gd name="T46" fmla="*/ 9 w 15"/>
                <a:gd name="T47" fmla="*/ 21 h 27"/>
                <a:gd name="T48" fmla="*/ 11 w 15"/>
                <a:gd name="T49" fmla="*/ 22 h 27"/>
                <a:gd name="T50" fmla="*/ 8 w 15"/>
                <a:gd name="T51" fmla="*/ 15 h 27"/>
                <a:gd name="T52" fmla="*/ 3 w 15"/>
                <a:gd name="T53" fmla="*/ 2 h 27"/>
                <a:gd name="T54" fmla="*/ 3 w 15"/>
                <a:gd name="T55" fmla="*/ 1 h 27"/>
                <a:gd name="T56" fmla="*/ 3 w 15"/>
                <a:gd name="T57" fmla="*/ 1 h 27"/>
                <a:gd name="T58" fmla="*/ 0 w 15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7">
                  <a:moveTo>
                    <a:pt x="10" y="22"/>
                  </a:moveTo>
                  <a:cubicBezTo>
                    <a:pt x="11" y="24"/>
                    <a:pt x="12" y="25"/>
                    <a:pt x="13" y="25"/>
                  </a:cubicBezTo>
                  <a:cubicBezTo>
                    <a:pt x="13" y="26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3" y="24"/>
                  </a:cubicBezTo>
                  <a:cubicBezTo>
                    <a:pt x="13" y="24"/>
                    <a:pt x="12" y="23"/>
                    <a:pt x="12" y="23"/>
                  </a:cubicBezTo>
                  <a:cubicBezTo>
                    <a:pt x="11" y="23"/>
                    <a:pt x="11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8"/>
                    <a:pt x="13" y="22"/>
                    <a:pt x="13" y="24"/>
                  </a:cubicBezTo>
                  <a:cubicBezTo>
                    <a:pt x="13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4" y="22"/>
                  </a:cubicBezTo>
                  <a:cubicBezTo>
                    <a:pt x="15" y="20"/>
                    <a:pt x="15" y="16"/>
                    <a:pt x="15" y="11"/>
                  </a:cubicBezTo>
                  <a:cubicBezTo>
                    <a:pt x="15" y="9"/>
                    <a:pt x="15" y="7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3" y="4"/>
                    <a:pt x="12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8"/>
                    <a:pt x="4" y="13"/>
                    <a:pt x="6" y="16"/>
                  </a:cubicBezTo>
                  <a:cubicBezTo>
                    <a:pt x="7" y="18"/>
                    <a:pt x="8" y="20"/>
                    <a:pt x="9" y="21"/>
                  </a:cubicBezTo>
                  <a:cubicBezTo>
                    <a:pt x="10" y="21"/>
                    <a:pt x="11" y="21"/>
                    <a:pt x="11" y="22"/>
                  </a:cubicBezTo>
                  <a:cubicBezTo>
                    <a:pt x="10" y="20"/>
                    <a:pt x="9" y="18"/>
                    <a:pt x="8" y="15"/>
                  </a:cubicBezTo>
                  <a:cubicBezTo>
                    <a:pt x="6" y="12"/>
                    <a:pt x="5" y="7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9" name="Freeform 217">
              <a:extLst>
                <a:ext uri="{FF2B5EF4-FFF2-40B4-BE49-F238E27FC236}">
                  <a16:creationId xmlns="" xmlns:a16="http://schemas.microsoft.com/office/drawing/2014/main" id="{492E0BFD-A836-408D-8E2B-516EF643E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54" y="5286375"/>
              <a:ext cx="265113" cy="79375"/>
            </a:xfrm>
            <a:custGeom>
              <a:avLst/>
              <a:gdLst>
                <a:gd name="T0" fmla="*/ 32 w 70"/>
                <a:gd name="T1" fmla="*/ 0 h 21"/>
                <a:gd name="T2" fmla="*/ 6 w 70"/>
                <a:gd name="T3" fmla="*/ 6 h 21"/>
                <a:gd name="T4" fmla="*/ 0 w 70"/>
                <a:gd name="T5" fmla="*/ 9 h 21"/>
                <a:gd name="T6" fmla="*/ 24 w 70"/>
                <a:gd name="T7" fmla="*/ 16 h 21"/>
                <a:gd name="T8" fmla="*/ 70 w 70"/>
                <a:gd name="T9" fmla="*/ 21 h 21"/>
                <a:gd name="T10" fmla="*/ 67 w 70"/>
                <a:gd name="T11" fmla="*/ 18 h 21"/>
                <a:gd name="T12" fmla="*/ 39 w 70"/>
                <a:gd name="T13" fmla="*/ 1 h 21"/>
                <a:gd name="T14" fmla="*/ 32 w 70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1">
                  <a:moveTo>
                    <a:pt x="32" y="0"/>
                  </a:moveTo>
                  <a:cubicBezTo>
                    <a:pt x="21" y="0"/>
                    <a:pt x="12" y="4"/>
                    <a:pt x="6" y="6"/>
                  </a:cubicBezTo>
                  <a:cubicBezTo>
                    <a:pt x="4" y="7"/>
                    <a:pt x="2" y="8"/>
                    <a:pt x="0" y="9"/>
                  </a:cubicBezTo>
                  <a:cubicBezTo>
                    <a:pt x="4" y="10"/>
                    <a:pt x="13" y="13"/>
                    <a:pt x="24" y="16"/>
                  </a:cubicBezTo>
                  <a:cubicBezTo>
                    <a:pt x="37" y="18"/>
                    <a:pt x="52" y="20"/>
                    <a:pt x="70" y="21"/>
                  </a:cubicBezTo>
                  <a:cubicBezTo>
                    <a:pt x="69" y="20"/>
                    <a:pt x="68" y="19"/>
                    <a:pt x="67" y="18"/>
                  </a:cubicBezTo>
                  <a:cubicBezTo>
                    <a:pt x="61" y="12"/>
                    <a:pt x="52" y="3"/>
                    <a:pt x="39" y="1"/>
                  </a:cubicBezTo>
                  <a:cubicBezTo>
                    <a:pt x="36" y="1"/>
                    <a:pt x="34" y="0"/>
                    <a:pt x="32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0" name="Freeform 218">
              <a:extLst>
                <a:ext uri="{FF2B5EF4-FFF2-40B4-BE49-F238E27FC236}">
                  <a16:creationId xmlns="" xmlns:a16="http://schemas.microsoft.com/office/drawing/2014/main" id="{152CB537-65AC-4D00-B248-0CF9BAB73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704" y="5135563"/>
              <a:ext cx="131763" cy="68263"/>
            </a:xfrm>
            <a:custGeom>
              <a:avLst/>
              <a:gdLst>
                <a:gd name="T0" fmla="*/ 24 w 35"/>
                <a:gd name="T1" fmla="*/ 0 h 18"/>
                <a:gd name="T2" fmla="*/ 12 w 35"/>
                <a:gd name="T3" fmla="*/ 1 h 18"/>
                <a:gd name="T4" fmla="*/ 5 w 35"/>
                <a:gd name="T5" fmla="*/ 4 h 18"/>
                <a:gd name="T6" fmla="*/ 1 w 35"/>
                <a:gd name="T7" fmla="*/ 12 h 18"/>
                <a:gd name="T8" fmla="*/ 7 w 35"/>
                <a:gd name="T9" fmla="*/ 18 h 18"/>
                <a:gd name="T10" fmla="*/ 11 w 35"/>
                <a:gd name="T11" fmla="*/ 18 h 18"/>
                <a:gd name="T12" fmla="*/ 15 w 35"/>
                <a:gd name="T13" fmla="*/ 18 h 18"/>
                <a:gd name="T14" fmla="*/ 26 w 35"/>
                <a:gd name="T15" fmla="*/ 12 h 18"/>
                <a:gd name="T16" fmla="*/ 34 w 35"/>
                <a:gd name="T17" fmla="*/ 4 h 18"/>
                <a:gd name="T18" fmla="*/ 34 w 35"/>
                <a:gd name="T19" fmla="*/ 4 h 18"/>
                <a:gd name="T20" fmla="*/ 25 w 35"/>
                <a:gd name="T21" fmla="*/ 11 h 18"/>
                <a:gd name="T22" fmla="*/ 14 w 35"/>
                <a:gd name="T23" fmla="*/ 15 h 18"/>
                <a:gd name="T24" fmla="*/ 11 w 35"/>
                <a:gd name="T25" fmla="*/ 16 h 18"/>
                <a:gd name="T26" fmla="*/ 8 w 35"/>
                <a:gd name="T27" fmla="*/ 15 h 18"/>
                <a:gd name="T28" fmla="*/ 4 w 35"/>
                <a:gd name="T29" fmla="*/ 11 h 18"/>
                <a:gd name="T30" fmla="*/ 6 w 35"/>
                <a:gd name="T31" fmla="*/ 6 h 18"/>
                <a:gd name="T32" fmla="*/ 12 w 35"/>
                <a:gd name="T33" fmla="*/ 4 h 18"/>
                <a:gd name="T34" fmla="*/ 24 w 35"/>
                <a:gd name="T35" fmla="*/ 2 h 18"/>
                <a:gd name="T36" fmla="*/ 29 w 35"/>
                <a:gd name="T37" fmla="*/ 1 h 18"/>
                <a:gd name="T38" fmla="*/ 32 w 35"/>
                <a:gd name="T39" fmla="*/ 1 h 18"/>
                <a:gd name="T40" fmla="*/ 32 w 35"/>
                <a:gd name="T41" fmla="*/ 1 h 18"/>
                <a:gd name="T42" fmla="*/ 34 w 35"/>
                <a:gd name="T43" fmla="*/ 2 h 18"/>
                <a:gd name="T44" fmla="*/ 34 w 35"/>
                <a:gd name="T45" fmla="*/ 2 h 18"/>
                <a:gd name="T46" fmla="*/ 35 w 35"/>
                <a:gd name="T47" fmla="*/ 1 h 18"/>
                <a:gd name="T48" fmla="*/ 33 w 35"/>
                <a:gd name="T49" fmla="*/ 1 h 18"/>
                <a:gd name="T50" fmla="*/ 31 w 35"/>
                <a:gd name="T51" fmla="*/ 0 h 18"/>
                <a:gd name="T52" fmla="*/ 24 w 35"/>
                <a:gd name="T53" fmla="*/ 0 h 18"/>
                <a:gd name="T54" fmla="*/ 24 w 35"/>
                <a:gd name="T5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18">
                  <a:moveTo>
                    <a:pt x="24" y="0"/>
                  </a:moveTo>
                  <a:cubicBezTo>
                    <a:pt x="21" y="0"/>
                    <a:pt x="16" y="0"/>
                    <a:pt x="12" y="1"/>
                  </a:cubicBezTo>
                  <a:cubicBezTo>
                    <a:pt x="10" y="2"/>
                    <a:pt x="7" y="2"/>
                    <a:pt x="5" y="4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1" y="15"/>
                    <a:pt x="4" y="17"/>
                    <a:pt x="7" y="18"/>
                  </a:cubicBezTo>
                  <a:cubicBezTo>
                    <a:pt x="8" y="18"/>
                    <a:pt x="9" y="18"/>
                    <a:pt x="11" y="18"/>
                  </a:cubicBezTo>
                  <a:cubicBezTo>
                    <a:pt x="12" y="18"/>
                    <a:pt x="13" y="18"/>
                    <a:pt x="15" y="18"/>
                  </a:cubicBezTo>
                  <a:cubicBezTo>
                    <a:pt x="20" y="17"/>
                    <a:pt x="23" y="14"/>
                    <a:pt x="26" y="12"/>
                  </a:cubicBezTo>
                  <a:cubicBezTo>
                    <a:pt x="32" y="8"/>
                    <a:pt x="34" y="5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0" y="7"/>
                    <a:pt x="25" y="11"/>
                  </a:cubicBezTo>
                  <a:cubicBezTo>
                    <a:pt x="22" y="12"/>
                    <a:pt x="19" y="14"/>
                    <a:pt x="14" y="15"/>
                  </a:cubicBezTo>
                  <a:cubicBezTo>
                    <a:pt x="13" y="15"/>
                    <a:pt x="12" y="16"/>
                    <a:pt x="11" y="16"/>
                  </a:cubicBezTo>
                  <a:cubicBezTo>
                    <a:pt x="10" y="16"/>
                    <a:pt x="9" y="15"/>
                    <a:pt x="8" y="15"/>
                  </a:cubicBezTo>
                  <a:cubicBezTo>
                    <a:pt x="6" y="15"/>
                    <a:pt x="4" y="13"/>
                    <a:pt x="4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5"/>
                    <a:pt x="10" y="4"/>
                    <a:pt x="12" y="4"/>
                  </a:cubicBezTo>
                  <a:cubicBezTo>
                    <a:pt x="17" y="2"/>
                    <a:pt x="21" y="2"/>
                    <a:pt x="24" y="2"/>
                  </a:cubicBezTo>
                  <a:cubicBezTo>
                    <a:pt x="26" y="1"/>
                    <a:pt x="28" y="1"/>
                    <a:pt x="29" y="1"/>
                  </a:cubicBezTo>
                  <a:cubicBezTo>
                    <a:pt x="30" y="1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35" y="1"/>
                    <a:pt x="35" y="1"/>
                    <a:pt x="33" y="1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1" name="Freeform 219">
              <a:extLst>
                <a:ext uri="{FF2B5EF4-FFF2-40B4-BE49-F238E27FC236}">
                  <a16:creationId xmlns="" xmlns:a16="http://schemas.microsoft.com/office/drawing/2014/main" id="{F3EBE4D5-5DB8-4237-A12B-946DBC141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367" y="5176838"/>
              <a:ext cx="55563" cy="109538"/>
            </a:xfrm>
            <a:custGeom>
              <a:avLst/>
              <a:gdLst>
                <a:gd name="T0" fmla="*/ 14 w 15"/>
                <a:gd name="T1" fmla="*/ 0 h 29"/>
                <a:gd name="T2" fmla="*/ 3 w 15"/>
                <a:gd name="T3" fmla="*/ 12 h 29"/>
                <a:gd name="T4" fmla="*/ 2 w 15"/>
                <a:gd name="T5" fmla="*/ 29 h 29"/>
                <a:gd name="T6" fmla="*/ 2 w 15"/>
                <a:gd name="T7" fmla="*/ 29 h 29"/>
                <a:gd name="T8" fmla="*/ 6 w 15"/>
                <a:gd name="T9" fmla="*/ 14 h 29"/>
                <a:gd name="T10" fmla="*/ 14 w 15"/>
                <a:gd name="T11" fmla="*/ 0 h 29"/>
                <a:gd name="T12" fmla="*/ 14 w 15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9">
                  <a:moveTo>
                    <a:pt x="14" y="0"/>
                  </a:moveTo>
                  <a:cubicBezTo>
                    <a:pt x="13" y="0"/>
                    <a:pt x="7" y="4"/>
                    <a:pt x="3" y="12"/>
                  </a:cubicBezTo>
                  <a:cubicBezTo>
                    <a:pt x="0" y="21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2"/>
                    <a:pt x="6" y="14"/>
                  </a:cubicBezTo>
                  <a:cubicBezTo>
                    <a:pt x="9" y="5"/>
                    <a:pt x="15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2" name="Freeform 220">
              <a:extLst>
                <a:ext uri="{FF2B5EF4-FFF2-40B4-BE49-F238E27FC236}">
                  <a16:creationId xmlns="" xmlns:a16="http://schemas.microsoft.com/office/drawing/2014/main" id="{7156A859-F9A1-4D49-B0CA-EEC21C005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4104" y="5316538"/>
              <a:ext cx="704850" cy="60325"/>
            </a:xfrm>
            <a:custGeom>
              <a:avLst/>
              <a:gdLst>
                <a:gd name="T0" fmla="*/ 179 w 187"/>
                <a:gd name="T1" fmla="*/ 11 h 16"/>
                <a:gd name="T2" fmla="*/ 159 w 187"/>
                <a:gd name="T3" fmla="*/ 12 h 16"/>
                <a:gd name="T4" fmla="*/ 93 w 187"/>
                <a:gd name="T5" fmla="*/ 13 h 16"/>
                <a:gd name="T6" fmla="*/ 88 w 187"/>
                <a:gd name="T7" fmla="*/ 13 h 16"/>
                <a:gd name="T8" fmla="*/ 74 w 187"/>
                <a:gd name="T9" fmla="*/ 13 h 16"/>
                <a:gd name="T10" fmla="*/ 77 w 187"/>
                <a:gd name="T11" fmla="*/ 16 h 16"/>
                <a:gd name="T12" fmla="*/ 88 w 187"/>
                <a:gd name="T13" fmla="*/ 16 h 16"/>
                <a:gd name="T14" fmla="*/ 93 w 187"/>
                <a:gd name="T15" fmla="*/ 16 h 16"/>
                <a:gd name="T16" fmla="*/ 159 w 187"/>
                <a:gd name="T17" fmla="*/ 14 h 16"/>
                <a:gd name="T18" fmla="*/ 179 w 187"/>
                <a:gd name="T19" fmla="*/ 13 h 16"/>
                <a:gd name="T20" fmla="*/ 187 w 187"/>
                <a:gd name="T21" fmla="*/ 12 h 16"/>
                <a:gd name="T22" fmla="*/ 179 w 187"/>
                <a:gd name="T23" fmla="*/ 11 h 16"/>
                <a:gd name="T24" fmla="*/ 2 w 187"/>
                <a:gd name="T25" fmla="*/ 1 h 16"/>
                <a:gd name="T26" fmla="*/ 2 w 187"/>
                <a:gd name="T27" fmla="*/ 1 h 16"/>
                <a:gd name="T28" fmla="*/ 7 w 187"/>
                <a:gd name="T29" fmla="*/ 4 h 16"/>
                <a:gd name="T30" fmla="*/ 26 w 187"/>
                <a:gd name="T31" fmla="*/ 10 h 16"/>
                <a:gd name="T32" fmla="*/ 75 w 187"/>
                <a:gd name="T33" fmla="*/ 16 h 16"/>
                <a:gd name="T34" fmla="*/ 72 w 187"/>
                <a:gd name="T35" fmla="*/ 13 h 16"/>
                <a:gd name="T36" fmla="*/ 26 w 187"/>
                <a:gd name="T37" fmla="*/ 8 h 16"/>
                <a:gd name="T38" fmla="*/ 2 w 187"/>
                <a:gd name="T39" fmla="*/ 1 h 16"/>
                <a:gd name="T40" fmla="*/ 0 w 187"/>
                <a:gd name="T41" fmla="*/ 0 h 16"/>
                <a:gd name="T42" fmla="*/ 0 w 187"/>
                <a:gd name="T43" fmla="*/ 0 h 16"/>
                <a:gd name="T44" fmla="*/ 0 w 187"/>
                <a:gd name="T45" fmla="*/ 0 h 16"/>
                <a:gd name="T46" fmla="*/ 0 w 187"/>
                <a:gd name="T47" fmla="*/ 0 h 16"/>
                <a:gd name="T48" fmla="*/ 0 w 187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6">
                  <a:moveTo>
                    <a:pt x="179" y="11"/>
                  </a:moveTo>
                  <a:cubicBezTo>
                    <a:pt x="174" y="12"/>
                    <a:pt x="167" y="12"/>
                    <a:pt x="159" y="12"/>
                  </a:cubicBezTo>
                  <a:cubicBezTo>
                    <a:pt x="142" y="12"/>
                    <a:pt x="118" y="12"/>
                    <a:pt x="93" y="13"/>
                  </a:cubicBezTo>
                  <a:cubicBezTo>
                    <a:pt x="91" y="13"/>
                    <a:pt x="89" y="13"/>
                    <a:pt x="88" y="13"/>
                  </a:cubicBezTo>
                  <a:cubicBezTo>
                    <a:pt x="83" y="13"/>
                    <a:pt x="79" y="13"/>
                    <a:pt x="74" y="13"/>
                  </a:cubicBezTo>
                  <a:cubicBezTo>
                    <a:pt x="75" y="14"/>
                    <a:pt x="76" y="15"/>
                    <a:pt x="77" y="16"/>
                  </a:cubicBezTo>
                  <a:cubicBezTo>
                    <a:pt x="80" y="16"/>
                    <a:pt x="84" y="16"/>
                    <a:pt x="88" y="16"/>
                  </a:cubicBezTo>
                  <a:cubicBezTo>
                    <a:pt x="90" y="16"/>
                    <a:pt x="91" y="16"/>
                    <a:pt x="93" y="16"/>
                  </a:cubicBezTo>
                  <a:cubicBezTo>
                    <a:pt x="119" y="16"/>
                    <a:pt x="142" y="14"/>
                    <a:pt x="159" y="14"/>
                  </a:cubicBezTo>
                  <a:cubicBezTo>
                    <a:pt x="167" y="13"/>
                    <a:pt x="174" y="13"/>
                    <a:pt x="179" y="13"/>
                  </a:cubicBezTo>
                  <a:cubicBezTo>
                    <a:pt x="184" y="12"/>
                    <a:pt x="187" y="12"/>
                    <a:pt x="187" y="12"/>
                  </a:cubicBezTo>
                  <a:cubicBezTo>
                    <a:pt x="187" y="12"/>
                    <a:pt x="184" y="12"/>
                    <a:pt x="179" y="1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4" y="3"/>
                    <a:pt x="7" y="4"/>
                  </a:cubicBezTo>
                  <a:cubicBezTo>
                    <a:pt x="11" y="5"/>
                    <a:pt x="18" y="8"/>
                    <a:pt x="26" y="10"/>
                  </a:cubicBezTo>
                  <a:cubicBezTo>
                    <a:pt x="39" y="13"/>
                    <a:pt x="56" y="15"/>
                    <a:pt x="75" y="16"/>
                  </a:cubicBezTo>
                  <a:cubicBezTo>
                    <a:pt x="74" y="15"/>
                    <a:pt x="73" y="14"/>
                    <a:pt x="72" y="13"/>
                  </a:cubicBezTo>
                  <a:cubicBezTo>
                    <a:pt x="54" y="12"/>
                    <a:pt x="39" y="10"/>
                    <a:pt x="26" y="8"/>
                  </a:cubicBezTo>
                  <a:cubicBezTo>
                    <a:pt x="15" y="5"/>
                    <a:pt x="6" y="2"/>
                    <a:pt x="2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3" name="Freeform 221">
              <a:extLst>
                <a:ext uri="{FF2B5EF4-FFF2-40B4-BE49-F238E27FC236}">
                  <a16:creationId xmlns="" xmlns:a16="http://schemas.microsoft.com/office/drawing/2014/main" id="{C11913E3-E83A-4A3D-9F59-DDFF7C222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054" y="5278438"/>
              <a:ext cx="315913" cy="114300"/>
            </a:xfrm>
            <a:custGeom>
              <a:avLst/>
              <a:gdLst>
                <a:gd name="T0" fmla="*/ 39 w 84"/>
                <a:gd name="T1" fmla="*/ 0 h 30"/>
                <a:gd name="T2" fmla="*/ 12 w 84"/>
                <a:gd name="T3" fmla="*/ 7 h 30"/>
                <a:gd name="T4" fmla="*/ 5 w 84"/>
                <a:gd name="T5" fmla="*/ 10 h 30"/>
                <a:gd name="T6" fmla="*/ 5 w 84"/>
                <a:gd name="T7" fmla="*/ 10 h 30"/>
                <a:gd name="T8" fmla="*/ 0 w 84"/>
                <a:gd name="T9" fmla="*/ 14 h 30"/>
                <a:gd name="T10" fmla="*/ 0 w 84"/>
                <a:gd name="T11" fmla="*/ 14 h 30"/>
                <a:gd name="T12" fmla="*/ 7 w 84"/>
                <a:gd name="T13" fmla="*/ 11 h 30"/>
                <a:gd name="T14" fmla="*/ 7 w 84"/>
                <a:gd name="T15" fmla="*/ 11 h 30"/>
                <a:gd name="T16" fmla="*/ 13 w 84"/>
                <a:gd name="T17" fmla="*/ 8 h 30"/>
                <a:gd name="T18" fmla="*/ 39 w 84"/>
                <a:gd name="T19" fmla="*/ 2 h 30"/>
                <a:gd name="T20" fmla="*/ 46 w 84"/>
                <a:gd name="T21" fmla="*/ 3 h 30"/>
                <a:gd name="T22" fmla="*/ 74 w 84"/>
                <a:gd name="T23" fmla="*/ 20 h 30"/>
                <a:gd name="T24" fmla="*/ 77 w 84"/>
                <a:gd name="T25" fmla="*/ 23 h 30"/>
                <a:gd name="T26" fmla="*/ 80 w 84"/>
                <a:gd name="T27" fmla="*/ 26 h 30"/>
                <a:gd name="T28" fmla="*/ 84 w 84"/>
                <a:gd name="T29" fmla="*/ 30 h 30"/>
                <a:gd name="T30" fmla="*/ 84 w 84"/>
                <a:gd name="T31" fmla="*/ 30 h 30"/>
                <a:gd name="T32" fmla="*/ 82 w 84"/>
                <a:gd name="T33" fmla="*/ 26 h 30"/>
                <a:gd name="T34" fmla="*/ 79 w 84"/>
                <a:gd name="T35" fmla="*/ 23 h 30"/>
                <a:gd name="T36" fmla="*/ 76 w 84"/>
                <a:gd name="T37" fmla="*/ 18 h 30"/>
                <a:gd name="T38" fmla="*/ 64 w 84"/>
                <a:gd name="T39" fmla="*/ 8 h 30"/>
                <a:gd name="T40" fmla="*/ 46 w 84"/>
                <a:gd name="T41" fmla="*/ 0 h 30"/>
                <a:gd name="T42" fmla="*/ 39 w 84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0">
                  <a:moveTo>
                    <a:pt x="39" y="0"/>
                  </a:moveTo>
                  <a:cubicBezTo>
                    <a:pt x="28" y="0"/>
                    <a:pt x="18" y="3"/>
                    <a:pt x="12" y="7"/>
                  </a:cubicBezTo>
                  <a:cubicBezTo>
                    <a:pt x="9" y="8"/>
                    <a:pt x="7" y="9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" y="13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11" y="9"/>
                    <a:pt x="13" y="8"/>
                  </a:cubicBezTo>
                  <a:cubicBezTo>
                    <a:pt x="19" y="6"/>
                    <a:pt x="28" y="2"/>
                    <a:pt x="39" y="2"/>
                  </a:cubicBezTo>
                  <a:cubicBezTo>
                    <a:pt x="41" y="2"/>
                    <a:pt x="43" y="3"/>
                    <a:pt x="46" y="3"/>
                  </a:cubicBezTo>
                  <a:cubicBezTo>
                    <a:pt x="59" y="5"/>
                    <a:pt x="68" y="14"/>
                    <a:pt x="74" y="20"/>
                  </a:cubicBezTo>
                  <a:cubicBezTo>
                    <a:pt x="75" y="21"/>
                    <a:pt x="76" y="22"/>
                    <a:pt x="77" y="23"/>
                  </a:cubicBezTo>
                  <a:cubicBezTo>
                    <a:pt x="78" y="24"/>
                    <a:pt x="79" y="25"/>
                    <a:pt x="80" y="26"/>
                  </a:cubicBezTo>
                  <a:cubicBezTo>
                    <a:pt x="81" y="28"/>
                    <a:pt x="83" y="29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9"/>
                    <a:pt x="83" y="28"/>
                    <a:pt x="82" y="26"/>
                  </a:cubicBezTo>
                  <a:cubicBezTo>
                    <a:pt x="81" y="25"/>
                    <a:pt x="80" y="24"/>
                    <a:pt x="79" y="23"/>
                  </a:cubicBezTo>
                  <a:cubicBezTo>
                    <a:pt x="78" y="21"/>
                    <a:pt x="77" y="20"/>
                    <a:pt x="76" y="18"/>
                  </a:cubicBezTo>
                  <a:cubicBezTo>
                    <a:pt x="73" y="15"/>
                    <a:pt x="69" y="11"/>
                    <a:pt x="64" y="8"/>
                  </a:cubicBezTo>
                  <a:cubicBezTo>
                    <a:pt x="59" y="4"/>
                    <a:pt x="53" y="1"/>
                    <a:pt x="46" y="0"/>
                  </a:cubicBezTo>
                  <a:cubicBezTo>
                    <a:pt x="44" y="0"/>
                    <a:pt x="41" y="0"/>
                    <a:pt x="39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4" name="Freeform 222">
              <a:extLst>
                <a:ext uri="{FF2B5EF4-FFF2-40B4-BE49-F238E27FC236}">
                  <a16:creationId xmlns="" xmlns:a16="http://schemas.microsoft.com/office/drawing/2014/main" id="{937D94AB-C2DD-418F-A18F-10BED9E2C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329" y="4433887"/>
              <a:ext cx="2549525" cy="995363"/>
            </a:xfrm>
            <a:custGeom>
              <a:avLst/>
              <a:gdLst>
                <a:gd name="T0" fmla="*/ 378 w 675"/>
                <a:gd name="T1" fmla="*/ 0 h 264"/>
                <a:gd name="T2" fmla="*/ 343 w 675"/>
                <a:gd name="T3" fmla="*/ 72 h 264"/>
                <a:gd name="T4" fmla="*/ 106 w 675"/>
                <a:gd name="T5" fmla="*/ 17 h 264"/>
                <a:gd name="T6" fmla="*/ 10 w 675"/>
                <a:gd name="T7" fmla="*/ 78 h 264"/>
                <a:gd name="T8" fmla="*/ 55 w 675"/>
                <a:gd name="T9" fmla="*/ 207 h 264"/>
                <a:gd name="T10" fmla="*/ 387 w 675"/>
                <a:gd name="T11" fmla="*/ 264 h 264"/>
                <a:gd name="T12" fmla="*/ 496 w 675"/>
                <a:gd name="T13" fmla="*/ 264 h 264"/>
                <a:gd name="T14" fmla="*/ 675 w 675"/>
                <a:gd name="T15" fmla="*/ 29 h 264"/>
                <a:gd name="T16" fmla="*/ 646 w 675"/>
                <a:gd name="T17" fmla="*/ 6 h 264"/>
                <a:gd name="T18" fmla="*/ 378 w 675"/>
                <a:gd name="T1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5" h="264">
                  <a:moveTo>
                    <a:pt x="378" y="0"/>
                  </a:move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154" y="15"/>
                    <a:pt x="106" y="17"/>
                  </a:cubicBezTo>
                  <a:cubicBezTo>
                    <a:pt x="59" y="20"/>
                    <a:pt x="20" y="39"/>
                    <a:pt x="10" y="78"/>
                  </a:cubicBezTo>
                  <a:cubicBezTo>
                    <a:pt x="1" y="117"/>
                    <a:pt x="0" y="170"/>
                    <a:pt x="55" y="207"/>
                  </a:cubicBezTo>
                  <a:cubicBezTo>
                    <a:pt x="111" y="244"/>
                    <a:pt x="387" y="264"/>
                    <a:pt x="387" y="264"/>
                  </a:cubicBezTo>
                  <a:cubicBezTo>
                    <a:pt x="496" y="264"/>
                    <a:pt x="496" y="264"/>
                    <a:pt x="496" y="264"/>
                  </a:cubicBezTo>
                  <a:cubicBezTo>
                    <a:pt x="675" y="29"/>
                    <a:pt x="675" y="29"/>
                    <a:pt x="675" y="29"/>
                  </a:cubicBezTo>
                  <a:cubicBezTo>
                    <a:pt x="646" y="6"/>
                    <a:pt x="646" y="6"/>
                    <a:pt x="646" y="6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45" name="Freeform 223">
              <a:extLst>
                <a:ext uri="{FF2B5EF4-FFF2-40B4-BE49-F238E27FC236}">
                  <a16:creationId xmlns="" xmlns:a16="http://schemas.microsoft.com/office/drawing/2014/main" id="{65F89289-4318-492E-A310-409173184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142" y="4614863"/>
              <a:ext cx="1246188" cy="419100"/>
            </a:xfrm>
            <a:custGeom>
              <a:avLst/>
              <a:gdLst>
                <a:gd name="T0" fmla="*/ 330 w 330"/>
                <a:gd name="T1" fmla="*/ 111 h 111"/>
                <a:gd name="T2" fmla="*/ 327 w 330"/>
                <a:gd name="T3" fmla="*/ 111 h 111"/>
                <a:gd name="T4" fmla="*/ 317 w 330"/>
                <a:gd name="T5" fmla="*/ 110 h 111"/>
                <a:gd name="T6" fmla="*/ 280 w 330"/>
                <a:gd name="T7" fmla="*/ 102 h 111"/>
                <a:gd name="T8" fmla="*/ 227 w 330"/>
                <a:gd name="T9" fmla="*/ 82 h 111"/>
                <a:gd name="T10" fmla="*/ 166 w 330"/>
                <a:gd name="T11" fmla="*/ 50 h 111"/>
                <a:gd name="T12" fmla="*/ 105 w 330"/>
                <a:gd name="T13" fmla="*/ 21 h 111"/>
                <a:gd name="T14" fmla="*/ 51 w 330"/>
                <a:gd name="T15" fmla="*/ 5 h 111"/>
                <a:gd name="T16" fmla="*/ 14 w 330"/>
                <a:gd name="T17" fmla="*/ 2 h 111"/>
                <a:gd name="T18" fmla="*/ 4 w 330"/>
                <a:gd name="T19" fmla="*/ 2 h 111"/>
                <a:gd name="T20" fmla="*/ 0 w 330"/>
                <a:gd name="T21" fmla="*/ 2 h 111"/>
                <a:gd name="T22" fmla="*/ 4 w 330"/>
                <a:gd name="T23" fmla="*/ 2 h 111"/>
                <a:gd name="T24" fmla="*/ 14 w 330"/>
                <a:gd name="T25" fmla="*/ 1 h 111"/>
                <a:gd name="T26" fmla="*/ 52 w 330"/>
                <a:gd name="T27" fmla="*/ 3 h 111"/>
                <a:gd name="T28" fmla="*/ 106 w 330"/>
                <a:gd name="T29" fmla="*/ 19 h 111"/>
                <a:gd name="T30" fmla="*/ 168 w 330"/>
                <a:gd name="T31" fmla="*/ 48 h 111"/>
                <a:gd name="T32" fmla="*/ 228 w 330"/>
                <a:gd name="T33" fmla="*/ 80 h 111"/>
                <a:gd name="T34" fmla="*/ 280 w 330"/>
                <a:gd name="T35" fmla="*/ 101 h 111"/>
                <a:gd name="T36" fmla="*/ 317 w 330"/>
                <a:gd name="T37" fmla="*/ 109 h 111"/>
                <a:gd name="T38" fmla="*/ 327 w 330"/>
                <a:gd name="T39" fmla="*/ 110 h 111"/>
                <a:gd name="T40" fmla="*/ 330 w 330"/>
                <a:gd name="T4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111">
                  <a:moveTo>
                    <a:pt x="330" y="111"/>
                  </a:moveTo>
                  <a:cubicBezTo>
                    <a:pt x="330" y="111"/>
                    <a:pt x="329" y="111"/>
                    <a:pt x="327" y="111"/>
                  </a:cubicBezTo>
                  <a:cubicBezTo>
                    <a:pt x="324" y="111"/>
                    <a:pt x="321" y="111"/>
                    <a:pt x="317" y="110"/>
                  </a:cubicBezTo>
                  <a:cubicBezTo>
                    <a:pt x="308" y="109"/>
                    <a:pt x="295" y="107"/>
                    <a:pt x="280" y="102"/>
                  </a:cubicBezTo>
                  <a:cubicBezTo>
                    <a:pt x="264" y="98"/>
                    <a:pt x="246" y="91"/>
                    <a:pt x="227" y="82"/>
                  </a:cubicBezTo>
                  <a:cubicBezTo>
                    <a:pt x="208" y="73"/>
                    <a:pt x="188" y="62"/>
                    <a:pt x="166" y="50"/>
                  </a:cubicBezTo>
                  <a:cubicBezTo>
                    <a:pt x="145" y="39"/>
                    <a:pt x="124" y="29"/>
                    <a:pt x="105" y="21"/>
                  </a:cubicBezTo>
                  <a:cubicBezTo>
                    <a:pt x="85" y="13"/>
                    <a:pt x="67" y="8"/>
                    <a:pt x="51" y="5"/>
                  </a:cubicBezTo>
                  <a:cubicBezTo>
                    <a:pt x="36" y="2"/>
                    <a:pt x="23" y="1"/>
                    <a:pt x="14" y="2"/>
                  </a:cubicBezTo>
                  <a:cubicBezTo>
                    <a:pt x="10" y="2"/>
                    <a:pt x="6" y="2"/>
                    <a:pt x="4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2"/>
                    <a:pt x="4" y="2"/>
                  </a:cubicBezTo>
                  <a:cubicBezTo>
                    <a:pt x="6" y="1"/>
                    <a:pt x="10" y="1"/>
                    <a:pt x="14" y="1"/>
                  </a:cubicBezTo>
                  <a:cubicBezTo>
                    <a:pt x="23" y="0"/>
                    <a:pt x="36" y="1"/>
                    <a:pt x="52" y="3"/>
                  </a:cubicBezTo>
                  <a:cubicBezTo>
                    <a:pt x="68" y="6"/>
                    <a:pt x="86" y="11"/>
                    <a:pt x="106" y="19"/>
                  </a:cubicBezTo>
                  <a:cubicBezTo>
                    <a:pt x="125" y="27"/>
                    <a:pt x="146" y="37"/>
                    <a:pt x="168" y="48"/>
                  </a:cubicBezTo>
                  <a:cubicBezTo>
                    <a:pt x="189" y="60"/>
                    <a:pt x="209" y="71"/>
                    <a:pt x="228" y="80"/>
                  </a:cubicBezTo>
                  <a:cubicBezTo>
                    <a:pt x="247" y="89"/>
                    <a:pt x="265" y="96"/>
                    <a:pt x="280" y="101"/>
                  </a:cubicBezTo>
                  <a:cubicBezTo>
                    <a:pt x="295" y="105"/>
                    <a:pt x="308" y="108"/>
                    <a:pt x="317" y="109"/>
                  </a:cubicBezTo>
                  <a:cubicBezTo>
                    <a:pt x="321" y="110"/>
                    <a:pt x="325" y="110"/>
                    <a:pt x="327" y="110"/>
                  </a:cubicBezTo>
                  <a:cubicBezTo>
                    <a:pt x="329" y="111"/>
                    <a:pt x="330" y="111"/>
                    <a:pt x="330" y="111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6" name="Freeform 224">
              <a:extLst>
                <a:ext uri="{FF2B5EF4-FFF2-40B4-BE49-F238E27FC236}">
                  <a16:creationId xmlns="" xmlns:a16="http://schemas.microsoft.com/office/drawing/2014/main" id="{1F44FE62-F410-4663-9CC2-EC3C8D0B6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004" y="4298950"/>
              <a:ext cx="1882775" cy="1190625"/>
            </a:xfrm>
            <a:custGeom>
              <a:avLst/>
              <a:gdLst>
                <a:gd name="T0" fmla="*/ 145 w 499"/>
                <a:gd name="T1" fmla="*/ 281 h 316"/>
                <a:gd name="T2" fmla="*/ 442 w 499"/>
                <a:gd name="T3" fmla="*/ 127 h 316"/>
                <a:gd name="T4" fmla="*/ 408 w 499"/>
                <a:gd name="T5" fmla="*/ 2 h 316"/>
                <a:gd name="T6" fmla="*/ 324 w 499"/>
                <a:gd name="T7" fmla="*/ 2 h 316"/>
                <a:gd name="T8" fmla="*/ 0 w 499"/>
                <a:gd name="T9" fmla="*/ 209 h 316"/>
                <a:gd name="T10" fmla="*/ 51 w 499"/>
                <a:gd name="T11" fmla="*/ 316 h 316"/>
                <a:gd name="T12" fmla="*/ 145 w 499"/>
                <a:gd name="T13" fmla="*/ 28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9" h="316">
                  <a:moveTo>
                    <a:pt x="145" y="281"/>
                  </a:moveTo>
                  <a:cubicBezTo>
                    <a:pt x="181" y="267"/>
                    <a:pt x="373" y="206"/>
                    <a:pt x="442" y="127"/>
                  </a:cubicBezTo>
                  <a:cubicBezTo>
                    <a:pt x="499" y="61"/>
                    <a:pt x="408" y="2"/>
                    <a:pt x="408" y="2"/>
                  </a:cubicBezTo>
                  <a:cubicBezTo>
                    <a:pt x="408" y="2"/>
                    <a:pt x="345" y="0"/>
                    <a:pt x="324" y="2"/>
                  </a:cubicBezTo>
                  <a:cubicBezTo>
                    <a:pt x="302" y="4"/>
                    <a:pt x="0" y="209"/>
                    <a:pt x="0" y="209"/>
                  </a:cubicBezTo>
                  <a:cubicBezTo>
                    <a:pt x="0" y="209"/>
                    <a:pt x="53" y="312"/>
                    <a:pt x="51" y="316"/>
                  </a:cubicBezTo>
                  <a:lnTo>
                    <a:pt x="145" y="28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7" name="Freeform 225">
              <a:extLst>
                <a:ext uri="{FF2B5EF4-FFF2-40B4-BE49-F238E27FC236}">
                  <a16:creationId xmlns="" xmlns:a16="http://schemas.microsoft.com/office/drawing/2014/main" id="{40BF943B-6225-4B50-B914-067D07A3F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179" y="4494213"/>
              <a:ext cx="906463" cy="995363"/>
            </a:xfrm>
            <a:custGeom>
              <a:avLst/>
              <a:gdLst>
                <a:gd name="T0" fmla="*/ 239 w 240"/>
                <a:gd name="T1" fmla="*/ 0 h 264"/>
                <a:gd name="T2" fmla="*/ 239 w 240"/>
                <a:gd name="T3" fmla="*/ 1 h 264"/>
                <a:gd name="T4" fmla="*/ 236 w 240"/>
                <a:gd name="T5" fmla="*/ 3 h 264"/>
                <a:gd name="T6" fmla="*/ 226 w 240"/>
                <a:gd name="T7" fmla="*/ 9 h 264"/>
                <a:gd name="T8" fmla="*/ 190 w 240"/>
                <a:gd name="T9" fmla="*/ 32 h 264"/>
                <a:gd name="T10" fmla="*/ 68 w 240"/>
                <a:gd name="T11" fmla="*/ 109 h 264"/>
                <a:gd name="T12" fmla="*/ 2 w 240"/>
                <a:gd name="T13" fmla="*/ 150 h 264"/>
                <a:gd name="T14" fmla="*/ 3 w 240"/>
                <a:gd name="T15" fmla="*/ 149 h 264"/>
                <a:gd name="T16" fmla="*/ 37 w 240"/>
                <a:gd name="T17" fmla="*/ 232 h 264"/>
                <a:gd name="T18" fmla="*/ 47 w 240"/>
                <a:gd name="T19" fmla="*/ 256 h 264"/>
                <a:gd name="T20" fmla="*/ 49 w 240"/>
                <a:gd name="T21" fmla="*/ 262 h 264"/>
                <a:gd name="T22" fmla="*/ 50 w 240"/>
                <a:gd name="T23" fmla="*/ 264 h 264"/>
                <a:gd name="T24" fmla="*/ 49 w 240"/>
                <a:gd name="T25" fmla="*/ 262 h 264"/>
                <a:gd name="T26" fmla="*/ 46 w 240"/>
                <a:gd name="T27" fmla="*/ 256 h 264"/>
                <a:gd name="T28" fmla="*/ 36 w 240"/>
                <a:gd name="T29" fmla="*/ 232 h 264"/>
                <a:gd name="T30" fmla="*/ 1 w 240"/>
                <a:gd name="T31" fmla="*/ 149 h 264"/>
                <a:gd name="T32" fmla="*/ 0 w 240"/>
                <a:gd name="T33" fmla="*/ 149 h 264"/>
                <a:gd name="T34" fmla="*/ 1 w 240"/>
                <a:gd name="T35" fmla="*/ 148 h 264"/>
                <a:gd name="T36" fmla="*/ 67 w 240"/>
                <a:gd name="T37" fmla="*/ 107 h 264"/>
                <a:gd name="T38" fmla="*/ 189 w 240"/>
                <a:gd name="T39" fmla="*/ 31 h 264"/>
                <a:gd name="T40" fmla="*/ 226 w 240"/>
                <a:gd name="T41" fmla="*/ 8 h 264"/>
                <a:gd name="T42" fmla="*/ 236 w 240"/>
                <a:gd name="T43" fmla="*/ 2 h 264"/>
                <a:gd name="T44" fmla="*/ 239 w 240"/>
                <a:gd name="T45" fmla="*/ 1 h 264"/>
                <a:gd name="T46" fmla="*/ 239 w 240"/>
                <a:gd name="T4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0" h="264">
                  <a:moveTo>
                    <a:pt x="239" y="0"/>
                  </a:moveTo>
                  <a:cubicBezTo>
                    <a:pt x="240" y="0"/>
                    <a:pt x="239" y="1"/>
                    <a:pt x="239" y="1"/>
                  </a:cubicBezTo>
                  <a:cubicBezTo>
                    <a:pt x="238" y="1"/>
                    <a:pt x="237" y="2"/>
                    <a:pt x="236" y="3"/>
                  </a:cubicBezTo>
                  <a:cubicBezTo>
                    <a:pt x="234" y="4"/>
                    <a:pt x="230" y="6"/>
                    <a:pt x="226" y="9"/>
                  </a:cubicBezTo>
                  <a:cubicBezTo>
                    <a:pt x="217" y="15"/>
                    <a:pt x="205" y="23"/>
                    <a:pt x="190" y="32"/>
                  </a:cubicBezTo>
                  <a:cubicBezTo>
                    <a:pt x="158" y="52"/>
                    <a:pt x="116" y="79"/>
                    <a:pt x="68" y="109"/>
                  </a:cubicBezTo>
                  <a:cubicBezTo>
                    <a:pt x="45" y="123"/>
                    <a:pt x="23" y="137"/>
                    <a:pt x="2" y="150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17" y="182"/>
                    <a:pt x="29" y="211"/>
                    <a:pt x="37" y="232"/>
                  </a:cubicBezTo>
                  <a:cubicBezTo>
                    <a:pt x="41" y="242"/>
                    <a:pt x="45" y="250"/>
                    <a:pt x="47" y="256"/>
                  </a:cubicBezTo>
                  <a:cubicBezTo>
                    <a:pt x="48" y="258"/>
                    <a:pt x="49" y="260"/>
                    <a:pt x="49" y="262"/>
                  </a:cubicBezTo>
                  <a:cubicBezTo>
                    <a:pt x="50" y="263"/>
                    <a:pt x="50" y="264"/>
                    <a:pt x="50" y="264"/>
                  </a:cubicBezTo>
                  <a:cubicBezTo>
                    <a:pt x="50" y="264"/>
                    <a:pt x="50" y="264"/>
                    <a:pt x="49" y="262"/>
                  </a:cubicBezTo>
                  <a:cubicBezTo>
                    <a:pt x="48" y="261"/>
                    <a:pt x="47" y="258"/>
                    <a:pt x="46" y="256"/>
                  </a:cubicBezTo>
                  <a:cubicBezTo>
                    <a:pt x="44" y="250"/>
                    <a:pt x="40" y="242"/>
                    <a:pt x="36" y="232"/>
                  </a:cubicBezTo>
                  <a:cubicBezTo>
                    <a:pt x="27" y="212"/>
                    <a:pt x="15" y="183"/>
                    <a:pt x="1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21" y="135"/>
                    <a:pt x="44" y="121"/>
                    <a:pt x="67" y="107"/>
                  </a:cubicBezTo>
                  <a:cubicBezTo>
                    <a:pt x="114" y="77"/>
                    <a:pt x="157" y="51"/>
                    <a:pt x="189" y="31"/>
                  </a:cubicBezTo>
                  <a:cubicBezTo>
                    <a:pt x="204" y="22"/>
                    <a:pt x="217" y="14"/>
                    <a:pt x="226" y="8"/>
                  </a:cubicBezTo>
                  <a:cubicBezTo>
                    <a:pt x="230" y="6"/>
                    <a:pt x="233" y="4"/>
                    <a:pt x="236" y="2"/>
                  </a:cubicBezTo>
                  <a:cubicBezTo>
                    <a:pt x="237" y="2"/>
                    <a:pt x="238" y="1"/>
                    <a:pt x="239" y="1"/>
                  </a:cubicBezTo>
                  <a:cubicBezTo>
                    <a:pt x="239" y="0"/>
                    <a:pt x="239" y="0"/>
                    <a:pt x="239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8" name="Freeform 226">
              <a:extLst>
                <a:ext uri="{FF2B5EF4-FFF2-40B4-BE49-F238E27FC236}">
                  <a16:creationId xmlns="" xmlns:a16="http://schemas.microsoft.com/office/drawing/2014/main" id="{5BDA1054-395A-43E4-B38A-9DA0ABA1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729" y="4694238"/>
              <a:ext cx="196850" cy="147638"/>
            </a:xfrm>
            <a:custGeom>
              <a:avLst/>
              <a:gdLst>
                <a:gd name="T0" fmla="*/ 52 w 52"/>
                <a:gd name="T1" fmla="*/ 38 h 39"/>
                <a:gd name="T2" fmla="*/ 43 w 52"/>
                <a:gd name="T3" fmla="*/ 35 h 39"/>
                <a:gd name="T4" fmla="*/ 23 w 52"/>
                <a:gd name="T5" fmla="*/ 23 h 39"/>
                <a:gd name="T6" fmla="*/ 6 w 52"/>
                <a:gd name="T7" fmla="*/ 8 h 39"/>
                <a:gd name="T8" fmla="*/ 0 w 52"/>
                <a:gd name="T9" fmla="*/ 0 h 39"/>
                <a:gd name="T10" fmla="*/ 25 w 52"/>
                <a:gd name="T11" fmla="*/ 21 h 39"/>
                <a:gd name="T12" fmla="*/ 52 w 52"/>
                <a:gd name="T13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9">
                  <a:moveTo>
                    <a:pt x="52" y="38"/>
                  </a:moveTo>
                  <a:cubicBezTo>
                    <a:pt x="52" y="39"/>
                    <a:pt x="48" y="37"/>
                    <a:pt x="43" y="35"/>
                  </a:cubicBezTo>
                  <a:cubicBezTo>
                    <a:pt x="38" y="32"/>
                    <a:pt x="30" y="28"/>
                    <a:pt x="23" y="23"/>
                  </a:cubicBezTo>
                  <a:cubicBezTo>
                    <a:pt x="16" y="18"/>
                    <a:pt x="10" y="12"/>
                    <a:pt x="6" y="8"/>
                  </a:cubicBezTo>
                  <a:cubicBezTo>
                    <a:pt x="2" y="3"/>
                    <a:pt x="0" y="0"/>
                    <a:pt x="0" y="0"/>
                  </a:cubicBezTo>
                  <a:cubicBezTo>
                    <a:pt x="0" y="0"/>
                    <a:pt x="10" y="11"/>
                    <a:pt x="25" y="21"/>
                  </a:cubicBezTo>
                  <a:cubicBezTo>
                    <a:pt x="39" y="32"/>
                    <a:pt x="52" y="38"/>
                    <a:pt x="52" y="38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9" name="Freeform 227">
              <a:extLst>
                <a:ext uri="{FF2B5EF4-FFF2-40B4-BE49-F238E27FC236}">
                  <a16:creationId xmlns="" xmlns:a16="http://schemas.microsoft.com/office/drawing/2014/main" id="{129449A6-3742-4194-9BF1-20DA26E8C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17" y="4516438"/>
              <a:ext cx="36513" cy="309563"/>
            </a:xfrm>
            <a:custGeom>
              <a:avLst/>
              <a:gdLst>
                <a:gd name="T0" fmla="*/ 2 w 10"/>
                <a:gd name="T1" fmla="*/ 0 h 82"/>
                <a:gd name="T2" fmla="*/ 2 w 10"/>
                <a:gd name="T3" fmla="*/ 12 h 82"/>
                <a:gd name="T4" fmla="*/ 4 w 10"/>
                <a:gd name="T5" fmla="*/ 41 h 82"/>
                <a:gd name="T6" fmla="*/ 8 w 10"/>
                <a:gd name="T7" fmla="*/ 70 h 82"/>
                <a:gd name="T8" fmla="*/ 9 w 10"/>
                <a:gd name="T9" fmla="*/ 82 h 82"/>
                <a:gd name="T10" fmla="*/ 6 w 10"/>
                <a:gd name="T11" fmla="*/ 70 h 82"/>
                <a:gd name="T12" fmla="*/ 1 w 10"/>
                <a:gd name="T13" fmla="*/ 41 h 82"/>
                <a:gd name="T14" fmla="*/ 1 w 10"/>
                <a:gd name="T15" fmla="*/ 12 h 82"/>
                <a:gd name="T16" fmla="*/ 2 w 10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2">
                  <a:moveTo>
                    <a:pt x="2" y="0"/>
                  </a:moveTo>
                  <a:cubicBezTo>
                    <a:pt x="2" y="0"/>
                    <a:pt x="2" y="4"/>
                    <a:pt x="2" y="12"/>
                  </a:cubicBezTo>
                  <a:cubicBezTo>
                    <a:pt x="3" y="19"/>
                    <a:pt x="3" y="30"/>
                    <a:pt x="4" y="41"/>
                  </a:cubicBezTo>
                  <a:cubicBezTo>
                    <a:pt x="5" y="52"/>
                    <a:pt x="6" y="62"/>
                    <a:pt x="8" y="70"/>
                  </a:cubicBezTo>
                  <a:cubicBezTo>
                    <a:pt x="9" y="77"/>
                    <a:pt x="10" y="81"/>
                    <a:pt x="9" y="82"/>
                  </a:cubicBezTo>
                  <a:cubicBezTo>
                    <a:pt x="9" y="82"/>
                    <a:pt x="8" y="77"/>
                    <a:pt x="6" y="70"/>
                  </a:cubicBezTo>
                  <a:cubicBezTo>
                    <a:pt x="4" y="63"/>
                    <a:pt x="3" y="52"/>
                    <a:pt x="1" y="41"/>
                  </a:cubicBezTo>
                  <a:cubicBezTo>
                    <a:pt x="0" y="30"/>
                    <a:pt x="0" y="19"/>
                    <a:pt x="1" y="12"/>
                  </a:cubicBezTo>
                  <a:cubicBezTo>
                    <a:pt x="1" y="4"/>
                    <a:pt x="2" y="0"/>
                    <a:pt x="2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0" name="Freeform 228">
              <a:extLst>
                <a:ext uri="{FF2B5EF4-FFF2-40B4-BE49-F238E27FC236}">
                  <a16:creationId xmlns="" xmlns:a16="http://schemas.microsoft.com/office/drawing/2014/main" id="{FCC90EFB-24B7-4125-B197-CE9D97A24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9967" y="4505325"/>
              <a:ext cx="87313" cy="84138"/>
            </a:xfrm>
            <a:custGeom>
              <a:avLst/>
              <a:gdLst>
                <a:gd name="T0" fmla="*/ 13 w 23"/>
                <a:gd name="T1" fmla="*/ 0 h 22"/>
                <a:gd name="T2" fmla="*/ 15 w 23"/>
                <a:gd name="T3" fmla="*/ 1 h 22"/>
                <a:gd name="T4" fmla="*/ 20 w 23"/>
                <a:gd name="T5" fmla="*/ 5 h 22"/>
                <a:gd name="T6" fmla="*/ 21 w 23"/>
                <a:gd name="T7" fmla="*/ 15 h 22"/>
                <a:gd name="T8" fmla="*/ 12 w 23"/>
                <a:gd name="T9" fmla="*/ 21 h 22"/>
                <a:gd name="T10" fmla="*/ 1 w 23"/>
                <a:gd name="T11" fmla="*/ 15 h 22"/>
                <a:gd name="T12" fmla="*/ 3 w 23"/>
                <a:gd name="T13" fmla="*/ 6 h 22"/>
                <a:gd name="T14" fmla="*/ 8 w 23"/>
                <a:gd name="T15" fmla="*/ 2 h 22"/>
                <a:gd name="T16" fmla="*/ 10 w 23"/>
                <a:gd name="T17" fmla="*/ 2 h 22"/>
                <a:gd name="T18" fmla="*/ 4 w 23"/>
                <a:gd name="T19" fmla="*/ 7 h 22"/>
                <a:gd name="T20" fmla="*/ 3 w 23"/>
                <a:gd name="T21" fmla="*/ 15 h 22"/>
                <a:gd name="T22" fmla="*/ 11 w 23"/>
                <a:gd name="T23" fmla="*/ 19 h 22"/>
                <a:gd name="T24" fmla="*/ 19 w 23"/>
                <a:gd name="T25" fmla="*/ 14 h 22"/>
                <a:gd name="T26" fmla="*/ 18 w 23"/>
                <a:gd name="T27" fmla="*/ 6 h 22"/>
                <a:gd name="T28" fmla="*/ 13 w 23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22">
                  <a:moveTo>
                    <a:pt x="13" y="0"/>
                  </a:moveTo>
                  <a:cubicBezTo>
                    <a:pt x="13" y="0"/>
                    <a:pt x="13" y="0"/>
                    <a:pt x="15" y="1"/>
                  </a:cubicBezTo>
                  <a:cubicBezTo>
                    <a:pt x="16" y="1"/>
                    <a:pt x="18" y="2"/>
                    <a:pt x="20" y="5"/>
                  </a:cubicBezTo>
                  <a:cubicBezTo>
                    <a:pt x="21" y="7"/>
                    <a:pt x="23" y="11"/>
                    <a:pt x="21" y="15"/>
                  </a:cubicBezTo>
                  <a:cubicBezTo>
                    <a:pt x="20" y="18"/>
                    <a:pt x="16" y="21"/>
                    <a:pt x="12" y="21"/>
                  </a:cubicBezTo>
                  <a:cubicBezTo>
                    <a:pt x="7" y="22"/>
                    <a:pt x="3" y="19"/>
                    <a:pt x="1" y="15"/>
                  </a:cubicBezTo>
                  <a:cubicBezTo>
                    <a:pt x="0" y="12"/>
                    <a:pt x="1" y="8"/>
                    <a:pt x="3" y="6"/>
                  </a:cubicBezTo>
                  <a:cubicBezTo>
                    <a:pt x="4" y="3"/>
                    <a:pt x="6" y="2"/>
                    <a:pt x="8" y="2"/>
                  </a:cubicBezTo>
                  <a:cubicBezTo>
                    <a:pt x="9" y="1"/>
                    <a:pt x="10" y="2"/>
                    <a:pt x="10" y="2"/>
                  </a:cubicBezTo>
                  <a:cubicBezTo>
                    <a:pt x="10" y="2"/>
                    <a:pt x="7" y="2"/>
                    <a:pt x="4" y="7"/>
                  </a:cubicBezTo>
                  <a:cubicBezTo>
                    <a:pt x="3" y="9"/>
                    <a:pt x="2" y="12"/>
                    <a:pt x="3" y="15"/>
                  </a:cubicBezTo>
                  <a:cubicBezTo>
                    <a:pt x="4" y="17"/>
                    <a:pt x="8" y="19"/>
                    <a:pt x="11" y="19"/>
                  </a:cubicBezTo>
                  <a:cubicBezTo>
                    <a:pt x="15" y="19"/>
                    <a:pt x="18" y="17"/>
                    <a:pt x="19" y="14"/>
                  </a:cubicBezTo>
                  <a:cubicBezTo>
                    <a:pt x="20" y="11"/>
                    <a:pt x="20" y="8"/>
                    <a:pt x="18" y="6"/>
                  </a:cubicBezTo>
                  <a:cubicBezTo>
                    <a:pt x="16" y="1"/>
                    <a:pt x="12" y="1"/>
                    <a:pt x="13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Freeform 231">
              <a:extLst>
                <a:ext uri="{FF2B5EF4-FFF2-40B4-BE49-F238E27FC236}">
                  <a16:creationId xmlns="" xmlns:a16="http://schemas.microsoft.com/office/drawing/2014/main" id="{6D67B4B1-3A86-486C-9C06-D5265C1CE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142" y="3841750"/>
              <a:ext cx="641350" cy="361950"/>
            </a:xfrm>
            <a:custGeom>
              <a:avLst/>
              <a:gdLst>
                <a:gd name="T0" fmla="*/ 0 w 170"/>
                <a:gd name="T1" fmla="*/ 33 h 96"/>
                <a:gd name="T2" fmla="*/ 49 w 170"/>
                <a:gd name="T3" fmla="*/ 1 h 96"/>
                <a:gd name="T4" fmla="*/ 115 w 170"/>
                <a:gd name="T5" fmla="*/ 10 h 96"/>
                <a:gd name="T6" fmla="*/ 160 w 170"/>
                <a:gd name="T7" fmla="*/ 55 h 96"/>
                <a:gd name="T8" fmla="*/ 114 w 170"/>
                <a:gd name="T9" fmla="*/ 31 h 96"/>
                <a:gd name="T10" fmla="*/ 108 w 170"/>
                <a:gd name="T11" fmla="*/ 31 h 96"/>
                <a:gd name="T12" fmla="*/ 144 w 170"/>
                <a:gd name="T13" fmla="*/ 62 h 96"/>
                <a:gd name="T14" fmla="*/ 136 w 170"/>
                <a:gd name="T15" fmla="*/ 72 h 96"/>
                <a:gd name="T16" fmla="*/ 101 w 170"/>
                <a:gd name="T17" fmla="*/ 48 h 96"/>
                <a:gd name="T18" fmla="*/ 132 w 170"/>
                <a:gd name="T19" fmla="*/ 76 h 96"/>
                <a:gd name="T20" fmla="*/ 125 w 170"/>
                <a:gd name="T21" fmla="*/ 87 h 96"/>
                <a:gd name="T22" fmla="*/ 94 w 170"/>
                <a:gd name="T23" fmla="*/ 60 h 96"/>
                <a:gd name="T24" fmla="*/ 116 w 170"/>
                <a:gd name="T25" fmla="*/ 86 h 96"/>
                <a:gd name="T26" fmla="*/ 107 w 170"/>
                <a:gd name="T27" fmla="*/ 92 h 96"/>
                <a:gd name="T28" fmla="*/ 85 w 170"/>
                <a:gd name="T29" fmla="*/ 68 h 96"/>
                <a:gd name="T30" fmla="*/ 71 w 170"/>
                <a:gd name="T31" fmla="*/ 74 h 96"/>
                <a:gd name="T32" fmla="*/ 19 w 170"/>
                <a:gd name="T33" fmla="*/ 89 h 96"/>
                <a:gd name="T34" fmla="*/ 0 w 170"/>
                <a:gd name="T35" fmla="*/ 3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0" h="96">
                  <a:moveTo>
                    <a:pt x="0" y="33"/>
                  </a:moveTo>
                  <a:cubicBezTo>
                    <a:pt x="0" y="33"/>
                    <a:pt x="42" y="2"/>
                    <a:pt x="49" y="1"/>
                  </a:cubicBezTo>
                  <a:cubicBezTo>
                    <a:pt x="56" y="0"/>
                    <a:pt x="112" y="7"/>
                    <a:pt x="115" y="10"/>
                  </a:cubicBezTo>
                  <a:cubicBezTo>
                    <a:pt x="118" y="13"/>
                    <a:pt x="170" y="52"/>
                    <a:pt x="160" y="55"/>
                  </a:cubicBezTo>
                  <a:cubicBezTo>
                    <a:pt x="150" y="59"/>
                    <a:pt x="114" y="31"/>
                    <a:pt x="114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1"/>
                    <a:pt x="139" y="54"/>
                    <a:pt x="144" y="62"/>
                  </a:cubicBezTo>
                  <a:cubicBezTo>
                    <a:pt x="148" y="69"/>
                    <a:pt x="142" y="76"/>
                    <a:pt x="136" y="72"/>
                  </a:cubicBezTo>
                  <a:cubicBezTo>
                    <a:pt x="130" y="68"/>
                    <a:pt x="104" y="47"/>
                    <a:pt x="101" y="48"/>
                  </a:cubicBezTo>
                  <a:cubicBezTo>
                    <a:pt x="99" y="48"/>
                    <a:pt x="129" y="72"/>
                    <a:pt x="132" y="76"/>
                  </a:cubicBezTo>
                  <a:cubicBezTo>
                    <a:pt x="135" y="82"/>
                    <a:pt x="131" y="91"/>
                    <a:pt x="125" y="87"/>
                  </a:cubicBezTo>
                  <a:cubicBezTo>
                    <a:pt x="122" y="85"/>
                    <a:pt x="94" y="60"/>
                    <a:pt x="94" y="60"/>
                  </a:cubicBezTo>
                  <a:cubicBezTo>
                    <a:pt x="94" y="60"/>
                    <a:pt x="114" y="83"/>
                    <a:pt x="116" y="86"/>
                  </a:cubicBezTo>
                  <a:cubicBezTo>
                    <a:pt x="117" y="92"/>
                    <a:pt x="112" y="96"/>
                    <a:pt x="107" y="92"/>
                  </a:cubicBezTo>
                  <a:cubicBezTo>
                    <a:pt x="103" y="89"/>
                    <a:pt x="90" y="71"/>
                    <a:pt x="85" y="68"/>
                  </a:cubicBezTo>
                  <a:cubicBezTo>
                    <a:pt x="85" y="68"/>
                    <a:pt x="80" y="66"/>
                    <a:pt x="71" y="74"/>
                  </a:cubicBezTo>
                  <a:cubicBezTo>
                    <a:pt x="62" y="81"/>
                    <a:pt x="19" y="89"/>
                    <a:pt x="19" y="89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Freeform 232">
              <a:extLst>
                <a:ext uri="{FF2B5EF4-FFF2-40B4-BE49-F238E27FC236}">
                  <a16:creationId xmlns="" xmlns:a16="http://schemas.microsoft.com/office/drawing/2014/main" id="{5E0229E8-7614-4595-A607-BC9CE2920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354" y="3913188"/>
              <a:ext cx="301625" cy="125413"/>
            </a:xfrm>
            <a:custGeom>
              <a:avLst/>
              <a:gdLst>
                <a:gd name="T0" fmla="*/ 0 w 80"/>
                <a:gd name="T1" fmla="*/ 22 h 33"/>
                <a:gd name="T2" fmla="*/ 13 w 80"/>
                <a:gd name="T3" fmla="*/ 28 h 33"/>
                <a:gd name="T4" fmla="*/ 28 w 80"/>
                <a:gd name="T5" fmla="*/ 25 h 33"/>
                <a:gd name="T6" fmla="*/ 75 w 80"/>
                <a:gd name="T7" fmla="*/ 31 h 33"/>
                <a:gd name="T8" fmla="*/ 80 w 80"/>
                <a:gd name="T9" fmla="*/ 27 h 33"/>
                <a:gd name="T10" fmla="*/ 76 w 80"/>
                <a:gd name="T11" fmla="*/ 23 h 33"/>
                <a:gd name="T12" fmla="*/ 29 w 8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">
                  <a:moveTo>
                    <a:pt x="0" y="22"/>
                  </a:moveTo>
                  <a:cubicBezTo>
                    <a:pt x="2" y="27"/>
                    <a:pt x="8" y="29"/>
                    <a:pt x="13" y="28"/>
                  </a:cubicBezTo>
                  <a:cubicBezTo>
                    <a:pt x="18" y="28"/>
                    <a:pt x="23" y="26"/>
                    <a:pt x="28" y="25"/>
                  </a:cubicBezTo>
                  <a:cubicBezTo>
                    <a:pt x="44" y="23"/>
                    <a:pt x="60" y="33"/>
                    <a:pt x="75" y="31"/>
                  </a:cubicBezTo>
                  <a:cubicBezTo>
                    <a:pt x="77" y="30"/>
                    <a:pt x="80" y="29"/>
                    <a:pt x="80" y="27"/>
                  </a:cubicBezTo>
                  <a:cubicBezTo>
                    <a:pt x="80" y="25"/>
                    <a:pt x="78" y="23"/>
                    <a:pt x="76" y="23"/>
                  </a:cubicBezTo>
                  <a:cubicBezTo>
                    <a:pt x="60" y="15"/>
                    <a:pt x="45" y="7"/>
                    <a:pt x="29" y="0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Freeform 233">
              <a:extLst>
                <a:ext uri="{FF2B5EF4-FFF2-40B4-BE49-F238E27FC236}">
                  <a16:creationId xmlns="" xmlns:a16="http://schemas.microsoft.com/office/drawing/2014/main" id="{0544AFEE-B69F-470F-8DA2-AA70324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354" y="3910013"/>
              <a:ext cx="309563" cy="128588"/>
            </a:xfrm>
            <a:custGeom>
              <a:avLst/>
              <a:gdLst>
                <a:gd name="T0" fmla="*/ 29 w 82"/>
                <a:gd name="T1" fmla="*/ 1 h 34"/>
                <a:gd name="T2" fmla="*/ 34 w 82"/>
                <a:gd name="T3" fmla="*/ 3 h 34"/>
                <a:gd name="T4" fmla="*/ 48 w 82"/>
                <a:gd name="T5" fmla="*/ 9 h 34"/>
                <a:gd name="T6" fmla="*/ 69 w 82"/>
                <a:gd name="T7" fmla="*/ 19 h 34"/>
                <a:gd name="T8" fmla="*/ 75 w 82"/>
                <a:gd name="T9" fmla="*/ 21 h 34"/>
                <a:gd name="T10" fmla="*/ 81 w 82"/>
                <a:gd name="T11" fmla="*/ 26 h 34"/>
                <a:gd name="T12" fmla="*/ 80 w 82"/>
                <a:gd name="T13" fmla="*/ 31 h 34"/>
                <a:gd name="T14" fmla="*/ 76 w 82"/>
                <a:gd name="T15" fmla="*/ 33 h 34"/>
                <a:gd name="T16" fmla="*/ 68 w 82"/>
                <a:gd name="T17" fmla="*/ 33 h 34"/>
                <a:gd name="T18" fmla="*/ 40 w 82"/>
                <a:gd name="T19" fmla="*/ 28 h 34"/>
                <a:gd name="T20" fmla="*/ 29 w 82"/>
                <a:gd name="T21" fmla="*/ 27 h 34"/>
                <a:gd name="T22" fmla="*/ 18 w 82"/>
                <a:gd name="T23" fmla="*/ 30 h 34"/>
                <a:gd name="T24" fmla="*/ 3 w 82"/>
                <a:gd name="T25" fmla="*/ 27 h 34"/>
                <a:gd name="T26" fmla="*/ 0 w 82"/>
                <a:gd name="T27" fmla="*/ 23 h 34"/>
                <a:gd name="T28" fmla="*/ 4 w 82"/>
                <a:gd name="T29" fmla="*/ 26 h 34"/>
                <a:gd name="T30" fmla="*/ 18 w 82"/>
                <a:gd name="T31" fmla="*/ 27 h 34"/>
                <a:gd name="T32" fmla="*/ 28 w 82"/>
                <a:gd name="T33" fmla="*/ 25 h 34"/>
                <a:gd name="T34" fmla="*/ 41 w 82"/>
                <a:gd name="T35" fmla="*/ 25 h 34"/>
                <a:gd name="T36" fmla="*/ 68 w 82"/>
                <a:gd name="T37" fmla="*/ 31 h 34"/>
                <a:gd name="T38" fmla="*/ 75 w 82"/>
                <a:gd name="T39" fmla="*/ 30 h 34"/>
                <a:gd name="T40" fmla="*/ 78 w 82"/>
                <a:gd name="T41" fmla="*/ 27 h 34"/>
                <a:gd name="T42" fmla="*/ 74 w 82"/>
                <a:gd name="T43" fmla="*/ 24 h 34"/>
                <a:gd name="T44" fmla="*/ 68 w 82"/>
                <a:gd name="T45" fmla="*/ 21 h 34"/>
                <a:gd name="T46" fmla="*/ 47 w 82"/>
                <a:gd name="T47" fmla="*/ 11 h 34"/>
                <a:gd name="T48" fmla="*/ 34 w 82"/>
                <a:gd name="T49" fmla="*/ 4 h 34"/>
                <a:gd name="T50" fmla="*/ 29 w 82"/>
                <a:gd name="T5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34">
                  <a:moveTo>
                    <a:pt x="29" y="1"/>
                  </a:moveTo>
                  <a:cubicBezTo>
                    <a:pt x="29" y="0"/>
                    <a:pt x="31" y="1"/>
                    <a:pt x="34" y="3"/>
                  </a:cubicBezTo>
                  <a:cubicBezTo>
                    <a:pt x="38" y="4"/>
                    <a:pt x="42" y="6"/>
                    <a:pt x="48" y="9"/>
                  </a:cubicBezTo>
                  <a:cubicBezTo>
                    <a:pt x="54" y="12"/>
                    <a:pt x="61" y="15"/>
                    <a:pt x="69" y="19"/>
                  </a:cubicBezTo>
                  <a:cubicBezTo>
                    <a:pt x="71" y="20"/>
                    <a:pt x="73" y="21"/>
                    <a:pt x="75" y="21"/>
                  </a:cubicBezTo>
                  <a:cubicBezTo>
                    <a:pt x="77" y="23"/>
                    <a:pt x="80" y="23"/>
                    <a:pt x="81" y="26"/>
                  </a:cubicBezTo>
                  <a:cubicBezTo>
                    <a:pt x="82" y="28"/>
                    <a:pt x="81" y="30"/>
                    <a:pt x="80" y="31"/>
                  </a:cubicBezTo>
                  <a:cubicBezTo>
                    <a:pt x="78" y="32"/>
                    <a:pt x="77" y="33"/>
                    <a:pt x="76" y="33"/>
                  </a:cubicBezTo>
                  <a:cubicBezTo>
                    <a:pt x="73" y="33"/>
                    <a:pt x="71" y="34"/>
                    <a:pt x="68" y="33"/>
                  </a:cubicBezTo>
                  <a:cubicBezTo>
                    <a:pt x="58" y="33"/>
                    <a:pt x="49" y="29"/>
                    <a:pt x="40" y="28"/>
                  </a:cubicBezTo>
                  <a:cubicBezTo>
                    <a:pt x="36" y="27"/>
                    <a:pt x="32" y="27"/>
                    <a:pt x="29" y="27"/>
                  </a:cubicBezTo>
                  <a:cubicBezTo>
                    <a:pt x="25" y="28"/>
                    <a:pt x="22" y="29"/>
                    <a:pt x="18" y="30"/>
                  </a:cubicBezTo>
                  <a:cubicBezTo>
                    <a:pt x="12" y="31"/>
                    <a:pt x="6" y="30"/>
                    <a:pt x="3" y="27"/>
                  </a:cubicBezTo>
                  <a:cubicBezTo>
                    <a:pt x="0" y="25"/>
                    <a:pt x="0" y="23"/>
                    <a:pt x="0" y="23"/>
                  </a:cubicBezTo>
                  <a:cubicBezTo>
                    <a:pt x="0" y="22"/>
                    <a:pt x="1" y="25"/>
                    <a:pt x="4" y="26"/>
                  </a:cubicBezTo>
                  <a:cubicBezTo>
                    <a:pt x="7" y="28"/>
                    <a:pt x="12" y="29"/>
                    <a:pt x="18" y="27"/>
                  </a:cubicBezTo>
                  <a:cubicBezTo>
                    <a:pt x="21" y="27"/>
                    <a:pt x="24" y="26"/>
                    <a:pt x="28" y="25"/>
                  </a:cubicBezTo>
                  <a:cubicBezTo>
                    <a:pt x="32" y="24"/>
                    <a:pt x="37" y="25"/>
                    <a:pt x="41" y="25"/>
                  </a:cubicBezTo>
                  <a:cubicBezTo>
                    <a:pt x="50" y="27"/>
                    <a:pt x="59" y="30"/>
                    <a:pt x="68" y="31"/>
                  </a:cubicBezTo>
                  <a:cubicBezTo>
                    <a:pt x="70" y="31"/>
                    <a:pt x="73" y="30"/>
                    <a:pt x="75" y="30"/>
                  </a:cubicBezTo>
                  <a:cubicBezTo>
                    <a:pt x="77" y="30"/>
                    <a:pt x="79" y="28"/>
                    <a:pt x="78" y="27"/>
                  </a:cubicBezTo>
                  <a:cubicBezTo>
                    <a:pt x="78" y="26"/>
                    <a:pt x="76" y="25"/>
                    <a:pt x="74" y="24"/>
                  </a:cubicBezTo>
                  <a:cubicBezTo>
                    <a:pt x="72" y="23"/>
                    <a:pt x="70" y="22"/>
                    <a:pt x="68" y="21"/>
                  </a:cubicBezTo>
                  <a:cubicBezTo>
                    <a:pt x="60" y="17"/>
                    <a:pt x="53" y="14"/>
                    <a:pt x="47" y="11"/>
                  </a:cubicBezTo>
                  <a:cubicBezTo>
                    <a:pt x="42" y="8"/>
                    <a:pt x="37" y="5"/>
                    <a:pt x="34" y="4"/>
                  </a:cubicBezTo>
                  <a:cubicBezTo>
                    <a:pt x="31" y="2"/>
                    <a:pt x="29" y="1"/>
                    <a:pt x="29" y="1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Freeform 234">
              <a:extLst>
                <a:ext uri="{FF2B5EF4-FFF2-40B4-BE49-F238E27FC236}">
                  <a16:creationId xmlns="" xmlns:a16="http://schemas.microsoft.com/office/drawing/2014/main" id="{E8EFBAD5-ECA9-462D-A5AD-6C3563AB7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992" y="3940175"/>
              <a:ext cx="279400" cy="112713"/>
            </a:xfrm>
            <a:custGeom>
              <a:avLst/>
              <a:gdLst>
                <a:gd name="T0" fmla="*/ 73 w 74"/>
                <a:gd name="T1" fmla="*/ 29 h 30"/>
                <a:gd name="T2" fmla="*/ 62 w 74"/>
                <a:gd name="T3" fmla="*/ 27 h 30"/>
                <a:gd name="T4" fmla="*/ 50 w 74"/>
                <a:gd name="T5" fmla="*/ 22 h 30"/>
                <a:gd name="T6" fmla="*/ 37 w 74"/>
                <a:gd name="T7" fmla="*/ 12 h 30"/>
                <a:gd name="T8" fmla="*/ 27 w 74"/>
                <a:gd name="T9" fmla="*/ 6 h 30"/>
                <a:gd name="T10" fmla="*/ 28 w 74"/>
                <a:gd name="T11" fmla="*/ 6 h 30"/>
                <a:gd name="T12" fmla="*/ 0 w 74"/>
                <a:gd name="T13" fmla="*/ 1 h 30"/>
                <a:gd name="T14" fmla="*/ 28 w 74"/>
                <a:gd name="T15" fmla="*/ 3 h 30"/>
                <a:gd name="T16" fmla="*/ 29 w 74"/>
                <a:gd name="T17" fmla="*/ 3 h 30"/>
                <a:gd name="T18" fmla="*/ 29 w 74"/>
                <a:gd name="T19" fmla="*/ 3 h 30"/>
                <a:gd name="T20" fmla="*/ 39 w 74"/>
                <a:gd name="T21" fmla="*/ 10 h 30"/>
                <a:gd name="T22" fmla="*/ 51 w 74"/>
                <a:gd name="T23" fmla="*/ 19 h 30"/>
                <a:gd name="T24" fmla="*/ 63 w 74"/>
                <a:gd name="T25" fmla="*/ 25 h 30"/>
                <a:gd name="T26" fmla="*/ 73 w 74"/>
                <a:gd name="T27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30">
                  <a:moveTo>
                    <a:pt x="73" y="29"/>
                  </a:moveTo>
                  <a:cubicBezTo>
                    <a:pt x="73" y="30"/>
                    <a:pt x="69" y="29"/>
                    <a:pt x="62" y="27"/>
                  </a:cubicBezTo>
                  <a:cubicBezTo>
                    <a:pt x="58" y="26"/>
                    <a:pt x="54" y="24"/>
                    <a:pt x="50" y="22"/>
                  </a:cubicBezTo>
                  <a:cubicBezTo>
                    <a:pt x="46" y="19"/>
                    <a:pt x="42" y="16"/>
                    <a:pt x="37" y="12"/>
                  </a:cubicBezTo>
                  <a:cubicBezTo>
                    <a:pt x="34" y="10"/>
                    <a:pt x="30" y="8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1" y="4"/>
                    <a:pt x="0" y="2"/>
                    <a:pt x="0" y="1"/>
                  </a:cubicBezTo>
                  <a:cubicBezTo>
                    <a:pt x="0" y="0"/>
                    <a:pt x="12" y="1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2" y="5"/>
                    <a:pt x="35" y="8"/>
                    <a:pt x="39" y="10"/>
                  </a:cubicBezTo>
                  <a:cubicBezTo>
                    <a:pt x="43" y="13"/>
                    <a:pt x="47" y="16"/>
                    <a:pt x="51" y="19"/>
                  </a:cubicBezTo>
                  <a:cubicBezTo>
                    <a:pt x="55" y="22"/>
                    <a:pt x="59" y="24"/>
                    <a:pt x="63" y="25"/>
                  </a:cubicBezTo>
                  <a:cubicBezTo>
                    <a:pt x="69" y="28"/>
                    <a:pt x="74" y="29"/>
                    <a:pt x="73" y="29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Freeform 235">
              <a:extLst>
                <a:ext uri="{FF2B5EF4-FFF2-40B4-BE49-F238E27FC236}">
                  <a16:creationId xmlns="" xmlns:a16="http://schemas.microsoft.com/office/drawing/2014/main" id="{79BCE401-494F-4541-8807-9F94B1554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617" y="5138738"/>
              <a:ext cx="857250" cy="366713"/>
            </a:xfrm>
            <a:custGeom>
              <a:avLst/>
              <a:gdLst>
                <a:gd name="T0" fmla="*/ 192 w 227"/>
                <a:gd name="T1" fmla="*/ 0 h 97"/>
                <a:gd name="T2" fmla="*/ 11 w 227"/>
                <a:gd name="T3" fmla="*/ 51 h 97"/>
                <a:gd name="T4" fmla="*/ 19 w 227"/>
                <a:gd name="T5" fmla="*/ 92 h 97"/>
                <a:gd name="T6" fmla="*/ 168 w 227"/>
                <a:gd name="T7" fmla="*/ 96 h 97"/>
                <a:gd name="T8" fmla="*/ 227 w 227"/>
                <a:gd name="T9" fmla="*/ 78 h 97"/>
                <a:gd name="T10" fmla="*/ 192 w 227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97">
                  <a:moveTo>
                    <a:pt x="192" y="0"/>
                  </a:moveTo>
                  <a:cubicBezTo>
                    <a:pt x="192" y="0"/>
                    <a:pt x="18" y="48"/>
                    <a:pt x="11" y="51"/>
                  </a:cubicBezTo>
                  <a:cubicBezTo>
                    <a:pt x="0" y="54"/>
                    <a:pt x="2" y="93"/>
                    <a:pt x="19" y="92"/>
                  </a:cubicBezTo>
                  <a:cubicBezTo>
                    <a:pt x="26" y="92"/>
                    <a:pt x="152" y="97"/>
                    <a:pt x="168" y="96"/>
                  </a:cubicBezTo>
                  <a:cubicBezTo>
                    <a:pt x="184" y="95"/>
                    <a:pt x="227" y="78"/>
                    <a:pt x="227" y="78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236">
              <a:extLst>
                <a:ext uri="{FF2B5EF4-FFF2-40B4-BE49-F238E27FC236}">
                  <a16:creationId xmlns="" xmlns:a16="http://schemas.microsoft.com/office/drawing/2014/main" id="{ED610F8B-BF05-4B00-AFF3-ACCD89AB5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679" y="5256213"/>
              <a:ext cx="79375" cy="136525"/>
            </a:xfrm>
            <a:custGeom>
              <a:avLst/>
              <a:gdLst>
                <a:gd name="T0" fmla="*/ 21 w 21"/>
                <a:gd name="T1" fmla="*/ 35 h 36"/>
                <a:gd name="T2" fmla="*/ 13 w 21"/>
                <a:gd name="T3" fmla="*/ 17 h 36"/>
                <a:gd name="T4" fmla="*/ 1 w 21"/>
                <a:gd name="T5" fmla="*/ 1 h 36"/>
                <a:gd name="T6" fmla="*/ 15 w 21"/>
                <a:gd name="T7" fmla="*/ 15 h 36"/>
                <a:gd name="T8" fmla="*/ 21 w 21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21" y="35"/>
                  </a:moveTo>
                  <a:cubicBezTo>
                    <a:pt x="20" y="36"/>
                    <a:pt x="19" y="26"/>
                    <a:pt x="13" y="17"/>
                  </a:cubicBezTo>
                  <a:cubicBezTo>
                    <a:pt x="7" y="7"/>
                    <a:pt x="0" y="1"/>
                    <a:pt x="1" y="1"/>
                  </a:cubicBezTo>
                  <a:cubicBezTo>
                    <a:pt x="1" y="0"/>
                    <a:pt x="10" y="5"/>
                    <a:pt x="15" y="15"/>
                  </a:cubicBezTo>
                  <a:cubicBezTo>
                    <a:pt x="21" y="26"/>
                    <a:pt x="21" y="36"/>
                    <a:pt x="21" y="35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237">
              <a:extLst>
                <a:ext uri="{FF2B5EF4-FFF2-40B4-BE49-F238E27FC236}">
                  <a16:creationId xmlns="" xmlns:a16="http://schemas.microsoft.com/office/drawing/2014/main" id="{5B4E0242-97BC-437D-AA45-53D7B458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054" y="5230813"/>
              <a:ext cx="71438" cy="127000"/>
            </a:xfrm>
            <a:custGeom>
              <a:avLst/>
              <a:gdLst>
                <a:gd name="T0" fmla="*/ 18 w 19"/>
                <a:gd name="T1" fmla="*/ 34 h 34"/>
                <a:gd name="T2" fmla="*/ 11 w 19"/>
                <a:gd name="T3" fmla="*/ 17 h 34"/>
                <a:gd name="T4" fmla="*/ 1 w 19"/>
                <a:gd name="T5" fmla="*/ 1 h 34"/>
                <a:gd name="T6" fmla="*/ 13 w 19"/>
                <a:gd name="T7" fmla="*/ 16 h 34"/>
                <a:gd name="T8" fmla="*/ 18 w 1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4">
                  <a:moveTo>
                    <a:pt x="18" y="34"/>
                  </a:moveTo>
                  <a:cubicBezTo>
                    <a:pt x="17" y="34"/>
                    <a:pt x="15" y="26"/>
                    <a:pt x="11" y="17"/>
                  </a:cubicBezTo>
                  <a:cubicBezTo>
                    <a:pt x="6" y="8"/>
                    <a:pt x="0" y="2"/>
                    <a:pt x="1" y="1"/>
                  </a:cubicBezTo>
                  <a:cubicBezTo>
                    <a:pt x="2" y="0"/>
                    <a:pt x="8" y="6"/>
                    <a:pt x="13" y="16"/>
                  </a:cubicBezTo>
                  <a:cubicBezTo>
                    <a:pt x="18" y="25"/>
                    <a:pt x="19" y="34"/>
                    <a:pt x="18" y="34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238">
              <a:extLst>
                <a:ext uri="{FF2B5EF4-FFF2-40B4-BE49-F238E27FC236}">
                  <a16:creationId xmlns="" xmlns:a16="http://schemas.microsoft.com/office/drawing/2014/main" id="{405B5077-7065-43CB-BF52-151750F1E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429" y="5207000"/>
              <a:ext cx="65088" cy="136525"/>
            </a:xfrm>
            <a:custGeom>
              <a:avLst/>
              <a:gdLst>
                <a:gd name="T0" fmla="*/ 14 w 17"/>
                <a:gd name="T1" fmla="*/ 36 h 36"/>
                <a:gd name="T2" fmla="*/ 10 w 17"/>
                <a:gd name="T3" fmla="*/ 17 h 36"/>
                <a:gd name="T4" fmla="*/ 0 w 17"/>
                <a:gd name="T5" fmla="*/ 1 h 36"/>
                <a:gd name="T6" fmla="*/ 12 w 17"/>
                <a:gd name="T7" fmla="*/ 16 h 36"/>
                <a:gd name="T8" fmla="*/ 14 w 1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">
                  <a:moveTo>
                    <a:pt x="14" y="36"/>
                  </a:moveTo>
                  <a:cubicBezTo>
                    <a:pt x="13" y="36"/>
                    <a:pt x="14" y="27"/>
                    <a:pt x="10" y="17"/>
                  </a:cubicBezTo>
                  <a:cubicBezTo>
                    <a:pt x="6" y="8"/>
                    <a:pt x="0" y="2"/>
                    <a:pt x="0" y="1"/>
                  </a:cubicBezTo>
                  <a:cubicBezTo>
                    <a:pt x="1" y="0"/>
                    <a:pt x="8" y="6"/>
                    <a:pt x="12" y="16"/>
                  </a:cubicBezTo>
                  <a:cubicBezTo>
                    <a:pt x="17" y="27"/>
                    <a:pt x="15" y="36"/>
                    <a:pt x="14" y="3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9" name="Freeform 239">
              <a:extLst>
                <a:ext uri="{FF2B5EF4-FFF2-40B4-BE49-F238E27FC236}">
                  <a16:creationId xmlns="" xmlns:a16="http://schemas.microsoft.com/office/drawing/2014/main" id="{6890E97F-DDE8-46C1-BBC9-A8C320497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242" y="5283200"/>
              <a:ext cx="60325" cy="115888"/>
            </a:xfrm>
            <a:custGeom>
              <a:avLst/>
              <a:gdLst>
                <a:gd name="T0" fmla="*/ 13 w 16"/>
                <a:gd name="T1" fmla="*/ 30 h 31"/>
                <a:gd name="T2" fmla="*/ 9 w 16"/>
                <a:gd name="T3" fmla="*/ 15 h 31"/>
                <a:gd name="T4" fmla="*/ 1 w 16"/>
                <a:gd name="T5" fmla="*/ 1 h 31"/>
                <a:gd name="T6" fmla="*/ 12 w 16"/>
                <a:gd name="T7" fmla="*/ 14 h 31"/>
                <a:gd name="T8" fmla="*/ 13 w 16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13" y="30"/>
                  </a:moveTo>
                  <a:cubicBezTo>
                    <a:pt x="12" y="30"/>
                    <a:pt x="13" y="23"/>
                    <a:pt x="9" y="15"/>
                  </a:cubicBezTo>
                  <a:cubicBezTo>
                    <a:pt x="6" y="6"/>
                    <a:pt x="0" y="2"/>
                    <a:pt x="1" y="1"/>
                  </a:cubicBezTo>
                  <a:cubicBezTo>
                    <a:pt x="1" y="0"/>
                    <a:pt x="8" y="4"/>
                    <a:pt x="12" y="14"/>
                  </a:cubicBezTo>
                  <a:cubicBezTo>
                    <a:pt x="16" y="23"/>
                    <a:pt x="14" y="31"/>
                    <a:pt x="13" y="3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0" name="Freeform 240">
              <a:extLst>
                <a:ext uri="{FF2B5EF4-FFF2-40B4-BE49-F238E27FC236}">
                  <a16:creationId xmlns="" xmlns:a16="http://schemas.microsoft.com/office/drawing/2014/main" id="{BDB63090-CECC-40E6-B398-11B50FD44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217" y="5426075"/>
              <a:ext cx="709613" cy="60325"/>
            </a:xfrm>
            <a:custGeom>
              <a:avLst/>
              <a:gdLst>
                <a:gd name="T0" fmla="*/ 187 w 188"/>
                <a:gd name="T1" fmla="*/ 0 h 16"/>
                <a:gd name="T2" fmla="*/ 181 w 188"/>
                <a:gd name="T3" fmla="*/ 4 h 16"/>
                <a:gd name="T4" fmla="*/ 161 w 188"/>
                <a:gd name="T5" fmla="*/ 10 h 16"/>
                <a:gd name="T6" fmla="*/ 95 w 188"/>
                <a:gd name="T7" fmla="*/ 16 h 16"/>
                <a:gd name="T8" fmla="*/ 28 w 188"/>
                <a:gd name="T9" fmla="*/ 14 h 16"/>
                <a:gd name="T10" fmla="*/ 8 w 188"/>
                <a:gd name="T11" fmla="*/ 13 h 16"/>
                <a:gd name="T12" fmla="*/ 0 w 188"/>
                <a:gd name="T13" fmla="*/ 12 h 16"/>
                <a:gd name="T14" fmla="*/ 8 w 188"/>
                <a:gd name="T15" fmla="*/ 12 h 16"/>
                <a:gd name="T16" fmla="*/ 28 w 188"/>
                <a:gd name="T17" fmla="*/ 12 h 16"/>
                <a:gd name="T18" fmla="*/ 95 w 188"/>
                <a:gd name="T19" fmla="*/ 13 h 16"/>
                <a:gd name="T20" fmla="*/ 161 w 188"/>
                <a:gd name="T21" fmla="*/ 8 h 16"/>
                <a:gd name="T22" fmla="*/ 187 w 188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6">
                  <a:moveTo>
                    <a:pt x="187" y="0"/>
                  </a:moveTo>
                  <a:cubicBezTo>
                    <a:pt x="188" y="1"/>
                    <a:pt x="185" y="2"/>
                    <a:pt x="181" y="4"/>
                  </a:cubicBezTo>
                  <a:cubicBezTo>
                    <a:pt x="176" y="5"/>
                    <a:pt x="170" y="8"/>
                    <a:pt x="161" y="10"/>
                  </a:cubicBezTo>
                  <a:cubicBezTo>
                    <a:pt x="145" y="14"/>
                    <a:pt x="121" y="16"/>
                    <a:pt x="95" y="16"/>
                  </a:cubicBezTo>
                  <a:cubicBezTo>
                    <a:pt x="69" y="16"/>
                    <a:pt x="45" y="14"/>
                    <a:pt x="28" y="14"/>
                  </a:cubicBezTo>
                  <a:cubicBezTo>
                    <a:pt x="20" y="13"/>
                    <a:pt x="13" y="13"/>
                    <a:pt x="8" y="13"/>
                  </a:cubicBezTo>
                  <a:cubicBezTo>
                    <a:pt x="3" y="12"/>
                    <a:pt x="0" y="12"/>
                    <a:pt x="0" y="12"/>
                  </a:cubicBezTo>
                  <a:cubicBezTo>
                    <a:pt x="0" y="12"/>
                    <a:pt x="3" y="12"/>
                    <a:pt x="8" y="12"/>
                  </a:cubicBezTo>
                  <a:cubicBezTo>
                    <a:pt x="13" y="12"/>
                    <a:pt x="20" y="12"/>
                    <a:pt x="28" y="12"/>
                  </a:cubicBezTo>
                  <a:cubicBezTo>
                    <a:pt x="46" y="12"/>
                    <a:pt x="69" y="12"/>
                    <a:pt x="95" y="13"/>
                  </a:cubicBezTo>
                  <a:cubicBezTo>
                    <a:pt x="121" y="13"/>
                    <a:pt x="144" y="11"/>
                    <a:pt x="161" y="8"/>
                  </a:cubicBezTo>
                  <a:cubicBezTo>
                    <a:pt x="178" y="4"/>
                    <a:pt x="187" y="0"/>
                    <a:pt x="187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1" name="Freeform 241">
              <a:extLst>
                <a:ext uri="{FF2B5EF4-FFF2-40B4-BE49-F238E27FC236}">
                  <a16:creationId xmlns="" xmlns:a16="http://schemas.microsoft.com/office/drawing/2014/main" id="{BDAA90B2-F189-4FF7-A094-F45737169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317" y="5308600"/>
              <a:ext cx="55563" cy="163513"/>
            </a:xfrm>
            <a:custGeom>
              <a:avLst/>
              <a:gdLst>
                <a:gd name="T0" fmla="*/ 8 w 15"/>
                <a:gd name="T1" fmla="*/ 43 h 43"/>
                <a:gd name="T2" fmla="*/ 10 w 15"/>
                <a:gd name="T3" fmla="*/ 36 h 43"/>
                <a:gd name="T4" fmla="*/ 12 w 15"/>
                <a:gd name="T5" fmla="*/ 20 h 43"/>
                <a:gd name="T6" fmla="*/ 5 w 15"/>
                <a:gd name="T7" fmla="*/ 5 h 43"/>
                <a:gd name="T8" fmla="*/ 0 w 15"/>
                <a:gd name="T9" fmla="*/ 0 h 43"/>
                <a:gd name="T10" fmla="*/ 6 w 15"/>
                <a:gd name="T11" fmla="*/ 4 h 43"/>
                <a:gd name="T12" fmla="*/ 14 w 15"/>
                <a:gd name="T13" fmla="*/ 20 h 43"/>
                <a:gd name="T14" fmla="*/ 12 w 15"/>
                <a:gd name="T15" fmla="*/ 37 h 43"/>
                <a:gd name="T16" fmla="*/ 8 w 15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3">
                  <a:moveTo>
                    <a:pt x="8" y="43"/>
                  </a:moveTo>
                  <a:cubicBezTo>
                    <a:pt x="7" y="43"/>
                    <a:pt x="9" y="40"/>
                    <a:pt x="10" y="36"/>
                  </a:cubicBezTo>
                  <a:cubicBezTo>
                    <a:pt x="12" y="32"/>
                    <a:pt x="13" y="26"/>
                    <a:pt x="12" y="20"/>
                  </a:cubicBezTo>
                  <a:cubicBezTo>
                    <a:pt x="10" y="14"/>
                    <a:pt x="7" y="8"/>
                    <a:pt x="5" y="5"/>
                  </a:cubicBez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3" y="1"/>
                    <a:pt x="6" y="4"/>
                  </a:cubicBezTo>
                  <a:cubicBezTo>
                    <a:pt x="9" y="7"/>
                    <a:pt x="13" y="13"/>
                    <a:pt x="14" y="20"/>
                  </a:cubicBezTo>
                  <a:cubicBezTo>
                    <a:pt x="15" y="26"/>
                    <a:pt x="14" y="33"/>
                    <a:pt x="12" y="37"/>
                  </a:cubicBezTo>
                  <a:cubicBezTo>
                    <a:pt x="10" y="41"/>
                    <a:pt x="8" y="43"/>
                    <a:pt x="8" y="43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2" name="Freeform 242">
              <a:extLst>
                <a:ext uri="{FF2B5EF4-FFF2-40B4-BE49-F238E27FC236}">
                  <a16:creationId xmlns="" xmlns:a16="http://schemas.microsoft.com/office/drawing/2014/main" id="{911DC1DF-D944-42FF-AEEE-818E1CF5D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167" y="3830638"/>
              <a:ext cx="615950" cy="561975"/>
            </a:xfrm>
            <a:custGeom>
              <a:avLst/>
              <a:gdLst>
                <a:gd name="T0" fmla="*/ 149 w 163"/>
                <a:gd name="T1" fmla="*/ 49 h 149"/>
                <a:gd name="T2" fmla="*/ 114 w 163"/>
                <a:gd name="T3" fmla="*/ 19 h 149"/>
                <a:gd name="T4" fmla="*/ 13 w 163"/>
                <a:gd name="T5" fmla="*/ 6 h 149"/>
                <a:gd name="T6" fmla="*/ 0 w 163"/>
                <a:gd name="T7" fmla="*/ 88 h 149"/>
                <a:gd name="T8" fmla="*/ 56 w 163"/>
                <a:gd name="T9" fmla="*/ 73 h 149"/>
                <a:gd name="T10" fmla="*/ 73 w 163"/>
                <a:gd name="T11" fmla="*/ 110 h 149"/>
                <a:gd name="T12" fmla="*/ 93 w 163"/>
                <a:gd name="T13" fmla="*/ 117 h 149"/>
                <a:gd name="T14" fmla="*/ 121 w 163"/>
                <a:gd name="T15" fmla="*/ 103 h 149"/>
                <a:gd name="T16" fmla="*/ 132 w 163"/>
                <a:gd name="T17" fmla="*/ 144 h 149"/>
                <a:gd name="T18" fmla="*/ 145 w 163"/>
                <a:gd name="T19" fmla="*/ 136 h 149"/>
                <a:gd name="T20" fmla="*/ 141 w 163"/>
                <a:gd name="T21" fmla="*/ 62 h 149"/>
                <a:gd name="T22" fmla="*/ 161 w 163"/>
                <a:gd name="T23" fmla="*/ 60 h 149"/>
                <a:gd name="T24" fmla="*/ 149 w 163"/>
                <a:gd name="T25" fmla="*/ 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" h="149">
                  <a:moveTo>
                    <a:pt x="149" y="49"/>
                  </a:moveTo>
                  <a:cubicBezTo>
                    <a:pt x="134" y="44"/>
                    <a:pt x="141" y="28"/>
                    <a:pt x="114" y="19"/>
                  </a:cubicBezTo>
                  <a:cubicBezTo>
                    <a:pt x="94" y="12"/>
                    <a:pt x="72" y="0"/>
                    <a:pt x="13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6" y="117"/>
                    <a:pt x="85" y="120"/>
                    <a:pt x="93" y="117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21" y="103"/>
                    <a:pt x="130" y="143"/>
                    <a:pt x="132" y="144"/>
                  </a:cubicBezTo>
                  <a:cubicBezTo>
                    <a:pt x="139" y="149"/>
                    <a:pt x="146" y="142"/>
                    <a:pt x="145" y="136"/>
                  </a:cubicBezTo>
                  <a:cubicBezTo>
                    <a:pt x="144" y="131"/>
                    <a:pt x="141" y="62"/>
                    <a:pt x="141" y="62"/>
                  </a:cubicBezTo>
                  <a:cubicBezTo>
                    <a:pt x="141" y="62"/>
                    <a:pt x="163" y="68"/>
                    <a:pt x="161" y="60"/>
                  </a:cubicBezTo>
                  <a:cubicBezTo>
                    <a:pt x="161" y="60"/>
                    <a:pt x="163" y="53"/>
                    <a:pt x="149" y="49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3" name="Freeform 243">
              <a:extLst>
                <a:ext uri="{FF2B5EF4-FFF2-40B4-BE49-F238E27FC236}">
                  <a16:creationId xmlns="" xmlns:a16="http://schemas.microsoft.com/office/drawing/2014/main" id="{F81C0919-66E2-4E81-952B-7DA3E2C1A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667" y="4170363"/>
              <a:ext cx="34925" cy="112713"/>
            </a:xfrm>
            <a:custGeom>
              <a:avLst/>
              <a:gdLst>
                <a:gd name="T0" fmla="*/ 3 w 9"/>
                <a:gd name="T1" fmla="*/ 30 h 30"/>
                <a:gd name="T2" fmla="*/ 5 w 9"/>
                <a:gd name="T3" fmla="*/ 26 h 30"/>
                <a:gd name="T4" fmla="*/ 7 w 9"/>
                <a:gd name="T5" fmla="*/ 15 h 30"/>
                <a:gd name="T6" fmla="*/ 3 w 9"/>
                <a:gd name="T7" fmla="*/ 4 h 30"/>
                <a:gd name="T8" fmla="*/ 0 w 9"/>
                <a:gd name="T9" fmla="*/ 0 h 30"/>
                <a:gd name="T10" fmla="*/ 4 w 9"/>
                <a:gd name="T11" fmla="*/ 3 h 30"/>
                <a:gd name="T12" fmla="*/ 8 w 9"/>
                <a:gd name="T13" fmla="*/ 14 h 30"/>
                <a:gd name="T14" fmla="*/ 6 w 9"/>
                <a:gd name="T15" fmla="*/ 26 h 30"/>
                <a:gd name="T16" fmla="*/ 3 w 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0">
                  <a:moveTo>
                    <a:pt x="3" y="30"/>
                  </a:moveTo>
                  <a:cubicBezTo>
                    <a:pt x="3" y="30"/>
                    <a:pt x="4" y="29"/>
                    <a:pt x="5" y="26"/>
                  </a:cubicBezTo>
                  <a:cubicBezTo>
                    <a:pt x="6" y="23"/>
                    <a:pt x="7" y="19"/>
                    <a:pt x="7" y="15"/>
                  </a:cubicBezTo>
                  <a:cubicBezTo>
                    <a:pt x="6" y="10"/>
                    <a:pt x="5" y="6"/>
                    <a:pt x="3" y="4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2" y="1"/>
                    <a:pt x="4" y="3"/>
                  </a:cubicBezTo>
                  <a:cubicBezTo>
                    <a:pt x="6" y="6"/>
                    <a:pt x="8" y="10"/>
                    <a:pt x="8" y="14"/>
                  </a:cubicBezTo>
                  <a:cubicBezTo>
                    <a:pt x="9" y="19"/>
                    <a:pt x="8" y="24"/>
                    <a:pt x="6" y="26"/>
                  </a:cubicBezTo>
                  <a:cubicBezTo>
                    <a:pt x="5" y="29"/>
                    <a:pt x="3" y="30"/>
                    <a:pt x="3" y="30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4" name="Freeform 244">
              <a:extLst>
                <a:ext uri="{FF2B5EF4-FFF2-40B4-BE49-F238E27FC236}">
                  <a16:creationId xmlns="" xmlns:a16="http://schemas.microsoft.com/office/drawing/2014/main" id="{E90B0B24-DDC5-420A-8D91-15B25AC72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992" y="4148138"/>
              <a:ext cx="30163" cy="101600"/>
            </a:xfrm>
            <a:custGeom>
              <a:avLst/>
              <a:gdLst>
                <a:gd name="T0" fmla="*/ 5 w 8"/>
                <a:gd name="T1" fmla="*/ 27 h 27"/>
                <a:gd name="T2" fmla="*/ 6 w 8"/>
                <a:gd name="T3" fmla="*/ 13 h 27"/>
                <a:gd name="T4" fmla="*/ 0 w 8"/>
                <a:gd name="T5" fmla="*/ 0 h 27"/>
                <a:gd name="T6" fmla="*/ 3 w 8"/>
                <a:gd name="T7" fmla="*/ 3 h 27"/>
                <a:gd name="T8" fmla="*/ 7 w 8"/>
                <a:gd name="T9" fmla="*/ 12 h 27"/>
                <a:gd name="T10" fmla="*/ 7 w 8"/>
                <a:gd name="T11" fmla="*/ 23 h 27"/>
                <a:gd name="T12" fmla="*/ 5 w 8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7">
                  <a:moveTo>
                    <a:pt x="5" y="27"/>
                  </a:moveTo>
                  <a:cubicBezTo>
                    <a:pt x="5" y="26"/>
                    <a:pt x="7" y="20"/>
                    <a:pt x="6" y="13"/>
                  </a:cubicBezTo>
                  <a:cubicBezTo>
                    <a:pt x="4" y="5"/>
                    <a:pt x="0" y="0"/>
                    <a:pt x="0" y="0"/>
                  </a:cubicBezTo>
                  <a:cubicBezTo>
                    <a:pt x="1" y="0"/>
                    <a:pt x="2" y="1"/>
                    <a:pt x="3" y="3"/>
                  </a:cubicBezTo>
                  <a:cubicBezTo>
                    <a:pt x="5" y="5"/>
                    <a:pt x="6" y="8"/>
                    <a:pt x="7" y="12"/>
                  </a:cubicBezTo>
                  <a:cubicBezTo>
                    <a:pt x="8" y="16"/>
                    <a:pt x="8" y="20"/>
                    <a:pt x="7" y="23"/>
                  </a:cubicBezTo>
                  <a:cubicBezTo>
                    <a:pt x="6" y="25"/>
                    <a:pt x="6" y="27"/>
                    <a:pt x="5" y="27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5" name="Freeform 245">
              <a:extLst>
                <a:ext uri="{FF2B5EF4-FFF2-40B4-BE49-F238E27FC236}">
                  <a16:creationId xmlns="" xmlns:a16="http://schemas.microsoft.com/office/drawing/2014/main" id="{13DA52DF-129C-447B-B734-8023686AE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254" y="4129088"/>
              <a:ext cx="15875" cy="85725"/>
            </a:xfrm>
            <a:custGeom>
              <a:avLst/>
              <a:gdLst>
                <a:gd name="T0" fmla="*/ 0 w 4"/>
                <a:gd name="T1" fmla="*/ 0 h 23"/>
                <a:gd name="T2" fmla="*/ 2 w 4"/>
                <a:gd name="T3" fmla="*/ 3 h 23"/>
                <a:gd name="T4" fmla="*/ 4 w 4"/>
                <a:gd name="T5" fmla="*/ 11 h 23"/>
                <a:gd name="T6" fmla="*/ 3 w 4"/>
                <a:gd name="T7" fmla="*/ 20 h 23"/>
                <a:gd name="T8" fmla="*/ 1 w 4"/>
                <a:gd name="T9" fmla="*/ 23 h 23"/>
                <a:gd name="T10" fmla="*/ 3 w 4"/>
                <a:gd name="T11" fmla="*/ 11 h 23"/>
                <a:gd name="T12" fmla="*/ 0 w 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3">
                  <a:moveTo>
                    <a:pt x="0" y="0"/>
                  </a:moveTo>
                  <a:cubicBezTo>
                    <a:pt x="0" y="0"/>
                    <a:pt x="1" y="1"/>
                    <a:pt x="2" y="3"/>
                  </a:cubicBezTo>
                  <a:cubicBezTo>
                    <a:pt x="3" y="5"/>
                    <a:pt x="4" y="8"/>
                    <a:pt x="4" y="11"/>
                  </a:cubicBezTo>
                  <a:cubicBezTo>
                    <a:pt x="4" y="15"/>
                    <a:pt x="3" y="18"/>
                    <a:pt x="3" y="20"/>
                  </a:cubicBezTo>
                  <a:cubicBezTo>
                    <a:pt x="2" y="22"/>
                    <a:pt x="1" y="23"/>
                    <a:pt x="1" y="23"/>
                  </a:cubicBezTo>
                  <a:cubicBezTo>
                    <a:pt x="0" y="22"/>
                    <a:pt x="3" y="18"/>
                    <a:pt x="3" y="11"/>
                  </a:cubicBezTo>
                  <a:cubicBezTo>
                    <a:pt x="2" y="5"/>
                    <a:pt x="0" y="0"/>
                    <a:pt x="0" y="0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6" name="Freeform 246">
              <a:extLst>
                <a:ext uri="{FF2B5EF4-FFF2-40B4-BE49-F238E27FC236}">
                  <a16:creationId xmlns="" xmlns:a16="http://schemas.microsoft.com/office/drawing/2014/main" id="{E6CA01B2-832B-46FC-A907-A3AB95C7E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329" y="3589338"/>
              <a:ext cx="1925638" cy="882651"/>
            </a:xfrm>
            <a:custGeom>
              <a:avLst/>
              <a:gdLst>
                <a:gd name="T0" fmla="*/ 298 w 510"/>
                <a:gd name="T1" fmla="*/ 230 h 234"/>
                <a:gd name="T2" fmla="*/ 5 w 510"/>
                <a:gd name="T3" fmla="*/ 223 h 234"/>
                <a:gd name="T4" fmla="*/ 0 w 510"/>
                <a:gd name="T5" fmla="*/ 217 h 234"/>
                <a:gd name="T6" fmla="*/ 5 w 510"/>
                <a:gd name="T7" fmla="*/ 212 h 234"/>
                <a:gd name="T8" fmla="*/ 167 w 510"/>
                <a:gd name="T9" fmla="*/ 210 h 234"/>
                <a:gd name="T10" fmla="*/ 231 w 510"/>
                <a:gd name="T11" fmla="*/ 11 h 234"/>
                <a:gd name="T12" fmla="*/ 246 w 510"/>
                <a:gd name="T13" fmla="*/ 1 h 234"/>
                <a:gd name="T14" fmla="*/ 492 w 510"/>
                <a:gd name="T15" fmla="*/ 7 h 234"/>
                <a:gd name="T16" fmla="*/ 506 w 510"/>
                <a:gd name="T17" fmla="*/ 29 h 234"/>
                <a:gd name="T18" fmla="*/ 429 w 510"/>
                <a:gd name="T19" fmla="*/ 234 h 234"/>
                <a:gd name="T20" fmla="*/ 298 w 510"/>
                <a:gd name="T21" fmla="*/ 23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0" h="234">
                  <a:moveTo>
                    <a:pt x="298" y="230"/>
                  </a:moveTo>
                  <a:cubicBezTo>
                    <a:pt x="5" y="223"/>
                    <a:pt x="5" y="223"/>
                    <a:pt x="5" y="223"/>
                  </a:cubicBezTo>
                  <a:cubicBezTo>
                    <a:pt x="2" y="223"/>
                    <a:pt x="0" y="220"/>
                    <a:pt x="0" y="217"/>
                  </a:cubicBezTo>
                  <a:cubicBezTo>
                    <a:pt x="0" y="214"/>
                    <a:pt x="2" y="212"/>
                    <a:pt x="5" y="212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33" y="5"/>
                    <a:pt x="239" y="0"/>
                    <a:pt x="246" y="1"/>
                  </a:cubicBezTo>
                  <a:cubicBezTo>
                    <a:pt x="492" y="7"/>
                    <a:pt x="492" y="7"/>
                    <a:pt x="492" y="7"/>
                  </a:cubicBezTo>
                  <a:cubicBezTo>
                    <a:pt x="503" y="8"/>
                    <a:pt x="510" y="19"/>
                    <a:pt x="506" y="29"/>
                  </a:cubicBezTo>
                  <a:cubicBezTo>
                    <a:pt x="429" y="234"/>
                    <a:pt x="429" y="234"/>
                    <a:pt x="429" y="234"/>
                  </a:cubicBezTo>
                  <a:cubicBezTo>
                    <a:pt x="298" y="230"/>
                    <a:pt x="298" y="230"/>
                    <a:pt x="298" y="23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7" name="Freeform 248">
              <a:extLst>
                <a:ext uri="{FF2B5EF4-FFF2-40B4-BE49-F238E27FC236}">
                  <a16:creationId xmlns="" xmlns:a16="http://schemas.microsoft.com/office/drawing/2014/main" id="{0CFE22E0-D3B0-42DC-8C17-78F309D44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717" y="3702050"/>
              <a:ext cx="3175" cy="19050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1 h 5"/>
                <a:gd name="T4" fmla="*/ 1 w 1"/>
                <a:gd name="T5" fmla="*/ 5 h 5"/>
                <a:gd name="T6" fmla="*/ 1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2"/>
                    <a:pt x="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8" name="Freeform 249">
              <a:extLst>
                <a:ext uri="{FF2B5EF4-FFF2-40B4-BE49-F238E27FC236}">
                  <a16:creationId xmlns="" xmlns:a16="http://schemas.microsoft.com/office/drawing/2014/main" id="{F159C5AF-8FE7-4765-92BF-D760074F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892" y="3441700"/>
              <a:ext cx="139700" cy="404813"/>
            </a:xfrm>
            <a:custGeom>
              <a:avLst/>
              <a:gdLst>
                <a:gd name="T0" fmla="*/ 37 w 37"/>
                <a:gd name="T1" fmla="*/ 0 h 107"/>
                <a:gd name="T2" fmla="*/ 36 w 37"/>
                <a:gd name="T3" fmla="*/ 2 h 107"/>
                <a:gd name="T4" fmla="*/ 18 w 37"/>
                <a:gd name="T5" fmla="*/ 37 h 107"/>
                <a:gd name="T6" fmla="*/ 17 w 37"/>
                <a:gd name="T7" fmla="*/ 40 h 107"/>
                <a:gd name="T8" fmla="*/ 0 w 37"/>
                <a:gd name="T9" fmla="*/ 69 h 107"/>
                <a:gd name="T10" fmla="*/ 0 w 37"/>
                <a:gd name="T11" fmla="*/ 74 h 107"/>
                <a:gd name="T12" fmla="*/ 9 w 37"/>
                <a:gd name="T13" fmla="*/ 107 h 107"/>
                <a:gd name="T14" fmla="*/ 14 w 37"/>
                <a:gd name="T15" fmla="*/ 106 h 107"/>
                <a:gd name="T16" fmla="*/ 37 w 37"/>
                <a:gd name="T17" fmla="*/ 104 h 107"/>
                <a:gd name="T18" fmla="*/ 37 w 37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07">
                  <a:moveTo>
                    <a:pt x="37" y="0"/>
                  </a:moveTo>
                  <a:cubicBezTo>
                    <a:pt x="37" y="1"/>
                    <a:pt x="36" y="1"/>
                    <a:pt x="36" y="2"/>
                  </a:cubicBezTo>
                  <a:cubicBezTo>
                    <a:pt x="31" y="11"/>
                    <a:pt x="25" y="24"/>
                    <a:pt x="18" y="3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0" y="72"/>
                    <a:pt x="0" y="74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11" y="107"/>
                    <a:pt x="13" y="107"/>
                    <a:pt x="14" y="106"/>
                  </a:cubicBezTo>
                  <a:cubicBezTo>
                    <a:pt x="21" y="106"/>
                    <a:pt x="29" y="105"/>
                    <a:pt x="37" y="104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9" name="Freeform 250">
              <a:extLst>
                <a:ext uri="{FF2B5EF4-FFF2-40B4-BE49-F238E27FC236}">
                  <a16:creationId xmlns="" xmlns:a16="http://schemas.microsoft.com/office/drawing/2014/main" id="{CBE547DE-C795-4CF0-B1AD-5F01E90A0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717" y="3581400"/>
              <a:ext cx="71438" cy="125413"/>
            </a:xfrm>
            <a:custGeom>
              <a:avLst/>
              <a:gdLst>
                <a:gd name="T0" fmla="*/ 19 w 19"/>
                <a:gd name="T1" fmla="*/ 0 h 33"/>
                <a:gd name="T2" fmla="*/ 13 w 19"/>
                <a:gd name="T3" fmla="*/ 9 h 33"/>
                <a:gd name="T4" fmla="*/ 1 w 19"/>
                <a:gd name="T5" fmla="*/ 31 h 33"/>
                <a:gd name="T6" fmla="*/ 0 w 19"/>
                <a:gd name="T7" fmla="*/ 32 h 33"/>
                <a:gd name="T8" fmla="*/ 0 w 19"/>
                <a:gd name="T9" fmla="*/ 33 h 33"/>
                <a:gd name="T10" fmla="*/ 1 w 19"/>
                <a:gd name="T11" fmla="*/ 32 h 33"/>
                <a:gd name="T12" fmla="*/ 18 w 19"/>
                <a:gd name="T13" fmla="*/ 3 h 33"/>
                <a:gd name="T14" fmla="*/ 19 w 19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3">
                  <a:moveTo>
                    <a:pt x="19" y="0"/>
                  </a:moveTo>
                  <a:cubicBezTo>
                    <a:pt x="17" y="3"/>
                    <a:pt x="15" y="6"/>
                    <a:pt x="13" y="9"/>
                  </a:cubicBezTo>
                  <a:cubicBezTo>
                    <a:pt x="9" y="17"/>
                    <a:pt x="5" y="25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B237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0" name="Freeform 251">
              <a:extLst>
                <a:ext uri="{FF2B5EF4-FFF2-40B4-BE49-F238E27FC236}">
                  <a16:creationId xmlns="" xmlns:a16="http://schemas.microsoft.com/office/drawing/2014/main" id="{A9ED5023-8512-4E7A-AAB8-67DDBC4B2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892" y="3435350"/>
              <a:ext cx="139700" cy="263525"/>
            </a:xfrm>
            <a:custGeom>
              <a:avLst/>
              <a:gdLst>
                <a:gd name="T0" fmla="*/ 37 w 37"/>
                <a:gd name="T1" fmla="*/ 0 h 70"/>
                <a:gd name="T2" fmla="*/ 37 w 37"/>
                <a:gd name="T3" fmla="*/ 0 h 70"/>
                <a:gd name="T4" fmla="*/ 0 w 37"/>
                <a:gd name="T5" fmla="*/ 70 h 70"/>
                <a:gd name="T6" fmla="*/ 12 w 37"/>
                <a:gd name="T7" fmla="*/ 48 h 70"/>
                <a:gd name="T8" fmla="*/ 18 w 37"/>
                <a:gd name="T9" fmla="*/ 39 h 70"/>
                <a:gd name="T10" fmla="*/ 36 w 37"/>
                <a:gd name="T11" fmla="*/ 4 h 70"/>
                <a:gd name="T12" fmla="*/ 37 w 37"/>
                <a:gd name="T13" fmla="*/ 2 h 70"/>
                <a:gd name="T14" fmla="*/ 37 w 37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70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" y="64"/>
                    <a:pt x="8" y="56"/>
                    <a:pt x="12" y="48"/>
                  </a:cubicBezTo>
                  <a:cubicBezTo>
                    <a:pt x="14" y="45"/>
                    <a:pt x="16" y="42"/>
                    <a:pt x="18" y="39"/>
                  </a:cubicBezTo>
                  <a:cubicBezTo>
                    <a:pt x="25" y="26"/>
                    <a:pt x="31" y="13"/>
                    <a:pt x="36" y="4"/>
                  </a:cubicBezTo>
                  <a:cubicBezTo>
                    <a:pt x="36" y="3"/>
                    <a:pt x="37" y="3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1" name="Freeform 252">
              <a:extLst>
                <a:ext uri="{FF2B5EF4-FFF2-40B4-BE49-F238E27FC236}">
                  <a16:creationId xmlns="" xmlns:a16="http://schemas.microsoft.com/office/drawing/2014/main" id="{532ADC13-5ED9-459A-A3C8-10EF09B28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817" y="3833813"/>
              <a:ext cx="104775" cy="12700"/>
            </a:xfrm>
            <a:custGeom>
              <a:avLst/>
              <a:gdLst>
                <a:gd name="T0" fmla="*/ 28 w 28"/>
                <a:gd name="T1" fmla="*/ 0 h 3"/>
                <a:gd name="T2" fmla="*/ 5 w 28"/>
                <a:gd name="T3" fmla="*/ 2 h 3"/>
                <a:gd name="T4" fmla="*/ 0 w 28"/>
                <a:gd name="T5" fmla="*/ 3 h 3"/>
                <a:gd name="T6" fmla="*/ 0 w 28"/>
                <a:gd name="T7" fmla="*/ 3 h 3"/>
                <a:gd name="T8" fmla="*/ 28 w 28"/>
                <a:gd name="T9" fmla="*/ 1 h 3"/>
                <a:gd name="T10" fmla="*/ 28 w 2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">
                  <a:moveTo>
                    <a:pt x="28" y="0"/>
                  </a:moveTo>
                  <a:cubicBezTo>
                    <a:pt x="20" y="1"/>
                    <a:pt x="12" y="2"/>
                    <a:pt x="5" y="2"/>
                  </a:cubicBezTo>
                  <a:cubicBezTo>
                    <a:pt x="4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Freeform 253">
              <a:extLst>
                <a:ext uri="{FF2B5EF4-FFF2-40B4-BE49-F238E27FC236}">
                  <a16:creationId xmlns="" xmlns:a16="http://schemas.microsoft.com/office/drawing/2014/main" id="{E6A9D0C1-0189-45FE-B48D-53BDD51C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079" y="1522413"/>
              <a:ext cx="1125538" cy="1290638"/>
            </a:xfrm>
            <a:custGeom>
              <a:avLst/>
              <a:gdLst>
                <a:gd name="T0" fmla="*/ 109 w 298"/>
                <a:gd name="T1" fmla="*/ 287 h 342"/>
                <a:gd name="T2" fmla="*/ 19 w 298"/>
                <a:gd name="T3" fmla="*/ 203 h 342"/>
                <a:gd name="T4" fmla="*/ 34 w 298"/>
                <a:gd name="T5" fmla="*/ 65 h 342"/>
                <a:gd name="T6" fmla="*/ 161 w 298"/>
                <a:gd name="T7" fmla="*/ 13 h 342"/>
                <a:gd name="T8" fmla="*/ 284 w 298"/>
                <a:gd name="T9" fmla="*/ 115 h 342"/>
                <a:gd name="T10" fmla="*/ 109 w 298"/>
                <a:gd name="T11" fmla="*/ 28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342">
                  <a:moveTo>
                    <a:pt x="109" y="287"/>
                  </a:moveTo>
                  <a:cubicBezTo>
                    <a:pt x="109" y="287"/>
                    <a:pt x="39" y="274"/>
                    <a:pt x="19" y="203"/>
                  </a:cubicBezTo>
                  <a:cubicBezTo>
                    <a:pt x="0" y="136"/>
                    <a:pt x="15" y="101"/>
                    <a:pt x="34" y="65"/>
                  </a:cubicBezTo>
                  <a:cubicBezTo>
                    <a:pt x="49" y="37"/>
                    <a:pt x="96" y="0"/>
                    <a:pt x="161" y="13"/>
                  </a:cubicBezTo>
                  <a:cubicBezTo>
                    <a:pt x="228" y="27"/>
                    <a:pt x="277" y="61"/>
                    <a:pt x="284" y="115"/>
                  </a:cubicBezTo>
                  <a:cubicBezTo>
                    <a:pt x="298" y="217"/>
                    <a:pt x="216" y="342"/>
                    <a:pt x="109" y="287"/>
                  </a:cubicBezTo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Freeform 254">
              <a:extLst>
                <a:ext uri="{FF2B5EF4-FFF2-40B4-BE49-F238E27FC236}">
                  <a16:creationId xmlns="" xmlns:a16="http://schemas.microsoft.com/office/drawing/2014/main" id="{4C287DA9-B970-406A-B069-B39AE31A5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629" y="1544638"/>
              <a:ext cx="534988" cy="784225"/>
            </a:xfrm>
            <a:custGeom>
              <a:avLst/>
              <a:gdLst>
                <a:gd name="T0" fmla="*/ 34 w 142"/>
                <a:gd name="T1" fmla="*/ 208 h 208"/>
                <a:gd name="T2" fmla="*/ 31 w 142"/>
                <a:gd name="T3" fmla="*/ 206 h 208"/>
                <a:gd name="T4" fmla="*/ 25 w 142"/>
                <a:gd name="T5" fmla="*/ 81 h 208"/>
                <a:gd name="T6" fmla="*/ 93 w 142"/>
                <a:gd name="T7" fmla="*/ 9 h 208"/>
                <a:gd name="T8" fmla="*/ 139 w 142"/>
                <a:gd name="T9" fmla="*/ 1 h 208"/>
                <a:gd name="T10" fmla="*/ 142 w 142"/>
                <a:gd name="T11" fmla="*/ 5 h 208"/>
                <a:gd name="T12" fmla="*/ 138 w 142"/>
                <a:gd name="T13" fmla="*/ 8 h 208"/>
                <a:gd name="T14" fmla="*/ 95 w 142"/>
                <a:gd name="T15" fmla="*/ 16 h 208"/>
                <a:gd name="T16" fmla="*/ 32 w 142"/>
                <a:gd name="T17" fmla="*/ 84 h 208"/>
                <a:gd name="T18" fmla="*/ 37 w 142"/>
                <a:gd name="T19" fmla="*/ 203 h 208"/>
                <a:gd name="T20" fmla="*/ 36 w 142"/>
                <a:gd name="T21" fmla="*/ 208 h 208"/>
                <a:gd name="T22" fmla="*/ 34 w 142"/>
                <a:gd name="T2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208">
                  <a:moveTo>
                    <a:pt x="34" y="208"/>
                  </a:moveTo>
                  <a:cubicBezTo>
                    <a:pt x="33" y="208"/>
                    <a:pt x="32" y="208"/>
                    <a:pt x="31" y="206"/>
                  </a:cubicBezTo>
                  <a:cubicBezTo>
                    <a:pt x="30" y="204"/>
                    <a:pt x="0" y="151"/>
                    <a:pt x="25" y="81"/>
                  </a:cubicBezTo>
                  <a:cubicBezTo>
                    <a:pt x="40" y="38"/>
                    <a:pt x="70" y="18"/>
                    <a:pt x="93" y="9"/>
                  </a:cubicBezTo>
                  <a:cubicBezTo>
                    <a:pt x="117" y="0"/>
                    <a:pt x="138" y="1"/>
                    <a:pt x="139" y="1"/>
                  </a:cubicBezTo>
                  <a:cubicBezTo>
                    <a:pt x="141" y="1"/>
                    <a:pt x="142" y="3"/>
                    <a:pt x="142" y="5"/>
                  </a:cubicBezTo>
                  <a:cubicBezTo>
                    <a:pt x="142" y="7"/>
                    <a:pt x="140" y="8"/>
                    <a:pt x="138" y="8"/>
                  </a:cubicBezTo>
                  <a:cubicBezTo>
                    <a:pt x="138" y="8"/>
                    <a:pt x="118" y="7"/>
                    <a:pt x="95" y="16"/>
                  </a:cubicBezTo>
                  <a:cubicBezTo>
                    <a:pt x="65" y="28"/>
                    <a:pt x="43" y="51"/>
                    <a:pt x="32" y="84"/>
                  </a:cubicBezTo>
                  <a:cubicBezTo>
                    <a:pt x="8" y="150"/>
                    <a:pt x="37" y="202"/>
                    <a:pt x="37" y="203"/>
                  </a:cubicBezTo>
                  <a:cubicBezTo>
                    <a:pt x="38" y="205"/>
                    <a:pt x="38" y="207"/>
                    <a:pt x="36" y="208"/>
                  </a:cubicBezTo>
                  <a:cubicBezTo>
                    <a:pt x="35" y="208"/>
                    <a:pt x="35" y="208"/>
                    <a:pt x="34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Freeform 255">
              <a:extLst>
                <a:ext uri="{FF2B5EF4-FFF2-40B4-BE49-F238E27FC236}">
                  <a16:creationId xmlns="" xmlns:a16="http://schemas.microsoft.com/office/drawing/2014/main" id="{F08987A8-EC94-4DCA-9EC4-0DCC4F16B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679" y="2498725"/>
              <a:ext cx="279400" cy="268288"/>
            </a:xfrm>
            <a:custGeom>
              <a:avLst/>
              <a:gdLst>
                <a:gd name="T0" fmla="*/ 28 w 74"/>
                <a:gd name="T1" fmla="*/ 0 h 71"/>
                <a:gd name="T2" fmla="*/ 4 w 74"/>
                <a:gd name="T3" fmla="*/ 27 h 71"/>
                <a:gd name="T4" fmla="*/ 31 w 74"/>
                <a:gd name="T5" fmla="*/ 67 h 71"/>
                <a:gd name="T6" fmla="*/ 71 w 74"/>
                <a:gd name="T7" fmla="*/ 40 h 71"/>
                <a:gd name="T8" fmla="*/ 57 w 74"/>
                <a:gd name="T9" fmla="*/ 5 h 71"/>
                <a:gd name="T10" fmla="*/ 44 w 74"/>
                <a:gd name="T11" fmla="*/ 0 h 71"/>
                <a:gd name="T12" fmla="*/ 44 w 74"/>
                <a:gd name="T13" fmla="*/ 0 h 71"/>
                <a:gd name="T14" fmla="*/ 45 w 74"/>
                <a:gd name="T15" fmla="*/ 5 h 71"/>
                <a:gd name="T16" fmla="*/ 55 w 74"/>
                <a:gd name="T17" fmla="*/ 10 h 71"/>
                <a:gd name="T18" fmla="*/ 66 w 74"/>
                <a:gd name="T19" fmla="*/ 39 h 71"/>
                <a:gd name="T20" fmla="*/ 32 w 74"/>
                <a:gd name="T21" fmla="*/ 62 h 71"/>
                <a:gd name="T22" fmla="*/ 9 w 74"/>
                <a:gd name="T23" fmla="*/ 28 h 71"/>
                <a:gd name="T24" fmla="*/ 30 w 74"/>
                <a:gd name="T25" fmla="*/ 6 h 71"/>
                <a:gd name="T26" fmla="*/ 28 w 74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1">
                  <a:moveTo>
                    <a:pt x="28" y="0"/>
                  </a:moveTo>
                  <a:cubicBezTo>
                    <a:pt x="16" y="4"/>
                    <a:pt x="6" y="14"/>
                    <a:pt x="4" y="27"/>
                  </a:cubicBezTo>
                  <a:cubicBezTo>
                    <a:pt x="0" y="45"/>
                    <a:pt x="12" y="63"/>
                    <a:pt x="31" y="67"/>
                  </a:cubicBezTo>
                  <a:cubicBezTo>
                    <a:pt x="49" y="71"/>
                    <a:pt x="67" y="59"/>
                    <a:pt x="71" y="40"/>
                  </a:cubicBezTo>
                  <a:cubicBezTo>
                    <a:pt x="74" y="26"/>
                    <a:pt x="68" y="13"/>
                    <a:pt x="57" y="5"/>
                  </a:cubicBezTo>
                  <a:cubicBezTo>
                    <a:pt x="53" y="3"/>
                    <a:pt x="49" y="1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2"/>
                    <a:pt x="44" y="4"/>
                    <a:pt x="45" y="5"/>
                  </a:cubicBezTo>
                  <a:cubicBezTo>
                    <a:pt x="49" y="6"/>
                    <a:pt x="52" y="8"/>
                    <a:pt x="55" y="10"/>
                  </a:cubicBezTo>
                  <a:cubicBezTo>
                    <a:pt x="64" y="17"/>
                    <a:pt x="68" y="28"/>
                    <a:pt x="66" y="39"/>
                  </a:cubicBezTo>
                  <a:cubicBezTo>
                    <a:pt x="63" y="55"/>
                    <a:pt x="47" y="65"/>
                    <a:pt x="32" y="62"/>
                  </a:cubicBezTo>
                  <a:cubicBezTo>
                    <a:pt x="16" y="59"/>
                    <a:pt x="6" y="43"/>
                    <a:pt x="9" y="28"/>
                  </a:cubicBezTo>
                  <a:cubicBezTo>
                    <a:pt x="11" y="16"/>
                    <a:pt x="20" y="8"/>
                    <a:pt x="30" y="6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Freeform 256">
              <a:extLst>
                <a:ext uri="{FF2B5EF4-FFF2-40B4-BE49-F238E27FC236}">
                  <a16:creationId xmlns="" xmlns:a16="http://schemas.microsoft.com/office/drawing/2014/main" id="{896BFA43-D895-42D5-8309-FFE403F79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0892" y="2514600"/>
              <a:ext cx="514350" cy="603250"/>
            </a:xfrm>
            <a:custGeom>
              <a:avLst/>
              <a:gdLst>
                <a:gd name="T0" fmla="*/ 136 w 136"/>
                <a:gd name="T1" fmla="*/ 55 h 160"/>
                <a:gd name="T2" fmla="*/ 126 w 136"/>
                <a:gd name="T3" fmla="*/ 115 h 160"/>
                <a:gd name="T4" fmla="*/ 0 w 136"/>
                <a:gd name="T5" fmla="*/ 78 h 160"/>
                <a:gd name="T6" fmla="*/ 27 w 136"/>
                <a:gd name="T7" fmla="*/ 0 h 160"/>
                <a:gd name="T8" fmla="*/ 44 w 136"/>
                <a:gd name="T9" fmla="*/ 12 h 160"/>
                <a:gd name="T10" fmla="*/ 51 w 136"/>
                <a:gd name="T11" fmla="*/ 17 h 160"/>
                <a:gd name="T12" fmla="*/ 136 w 136"/>
                <a:gd name="T13" fmla="*/ 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60">
                  <a:moveTo>
                    <a:pt x="136" y="55"/>
                  </a:moveTo>
                  <a:cubicBezTo>
                    <a:pt x="126" y="115"/>
                    <a:pt x="126" y="115"/>
                    <a:pt x="126" y="115"/>
                  </a:cubicBezTo>
                  <a:cubicBezTo>
                    <a:pt x="126" y="115"/>
                    <a:pt x="81" y="160"/>
                    <a:pt x="0" y="78"/>
                  </a:cubicBezTo>
                  <a:cubicBezTo>
                    <a:pt x="22" y="62"/>
                    <a:pt x="30" y="24"/>
                    <a:pt x="27" y="0"/>
                  </a:cubicBezTo>
                  <a:cubicBezTo>
                    <a:pt x="27" y="0"/>
                    <a:pt x="34" y="3"/>
                    <a:pt x="44" y="12"/>
                  </a:cubicBezTo>
                  <a:cubicBezTo>
                    <a:pt x="46" y="14"/>
                    <a:pt x="48" y="16"/>
                    <a:pt x="51" y="17"/>
                  </a:cubicBezTo>
                  <a:cubicBezTo>
                    <a:pt x="72" y="32"/>
                    <a:pt x="105" y="51"/>
                    <a:pt x="136" y="55"/>
                  </a:cubicBez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Freeform 257">
              <a:extLst>
                <a:ext uri="{FF2B5EF4-FFF2-40B4-BE49-F238E27FC236}">
                  <a16:creationId xmlns="" xmlns:a16="http://schemas.microsoft.com/office/drawing/2014/main" id="{5780E606-FA98-49A4-810E-9A424C226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579" y="2559050"/>
              <a:ext cx="347663" cy="268288"/>
            </a:xfrm>
            <a:custGeom>
              <a:avLst/>
              <a:gdLst>
                <a:gd name="T0" fmla="*/ 92 w 92"/>
                <a:gd name="T1" fmla="*/ 43 h 71"/>
                <a:gd name="T2" fmla="*/ 87 w 92"/>
                <a:gd name="T3" fmla="*/ 71 h 71"/>
                <a:gd name="T4" fmla="*/ 0 w 92"/>
                <a:gd name="T5" fmla="*/ 0 h 71"/>
                <a:gd name="T6" fmla="*/ 7 w 92"/>
                <a:gd name="T7" fmla="*/ 5 h 71"/>
                <a:gd name="T8" fmla="*/ 92 w 92"/>
                <a:gd name="T9" fmla="*/ 4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1">
                  <a:moveTo>
                    <a:pt x="92" y="43"/>
                  </a:moveTo>
                  <a:cubicBezTo>
                    <a:pt x="87" y="71"/>
                    <a:pt x="87" y="71"/>
                    <a:pt x="87" y="71"/>
                  </a:cubicBezTo>
                  <a:cubicBezTo>
                    <a:pt x="63" y="60"/>
                    <a:pt x="19" y="37"/>
                    <a:pt x="0" y="0"/>
                  </a:cubicBezTo>
                  <a:cubicBezTo>
                    <a:pt x="2" y="2"/>
                    <a:pt x="4" y="4"/>
                    <a:pt x="7" y="5"/>
                  </a:cubicBezTo>
                  <a:cubicBezTo>
                    <a:pt x="28" y="20"/>
                    <a:pt x="61" y="39"/>
                    <a:pt x="92" y="43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Freeform 258">
              <a:extLst>
                <a:ext uri="{FF2B5EF4-FFF2-40B4-BE49-F238E27FC236}">
                  <a16:creationId xmlns="" xmlns:a16="http://schemas.microsoft.com/office/drawing/2014/main" id="{DBAA2158-4664-4D51-8DB9-9D65C345D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079" y="1752600"/>
              <a:ext cx="795338" cy="1090613"/>
            </a:xfrm>
            <a:custGeom>
              <a:avLst/>
              <a:gdLst>
                <a:gd name="T0" fmla="*/ 200 w 211"/>
                <a:gd name="T1" fmla="*/ 140 h 289"/>
                <a:gd name="T2" fmla="*/ 196 w 211"/>
                <a:gd name="T3" fmla="*/ 158 h 289"/>
                <a:gd name="T4" fmla="*/ 193 w 211"/>
                <a:gd name="T5" fmla="*/ 176 h 289"/>
                <a:gd name="T6" fmla="*/ 164 w 211"/>
                <a:gd name="T7" fmla="*/ 248 h 289"/>
                <a:gd name="T8" fmla="*/ 1 w 211"/>
                <a:gd name="T9" fmla="*/ 202 h 289"/>
                <a:gd name="T10" fmla="*/ 0 w 211"/>
                <a:gd name="T11" fmla="*/ 202 h 289"/>
                <a:gd name="T12" fmla="*/ 0 w 211"/>
                <a:gd name="T13" fmla="*/ 187 h 289"/>
                <a:gd name="T14" fmla="*/ 19 w 211"/>
                <a:gd name="T15" fmla="*/ 77 h 289"/>
                <a:gd name="T16" fmla="*/ 89 w 211"/>
                <a:gd name="T17" fmla="*/ 6 h 289"/>
                <a:gd name="T18" fmla="*/ 173 w 211"/>
                <a:gd name="T19" fmla="*/ 32 h 289"/>
                <a:gd name="T20" fmla="*/ 200 w 211"/>
                <a:gd name="T21" fmla="*/ 1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89">
                  <a:moveTo>
                    <a:pt x="200" y="140"/>
                  </a:moveTo>
                  <a:cubicBezTo>
                    <a:pt x="199" y="146"/>
                    <a:pt x="198" y="152"/>
                    <a:pt x="196" y="158"/>
                  </a:cubicBezTo>
                  <a:cubicBezTo>
                    <a:pt x="195" y="164"/>
                    <a:pt x="194" y="170"/>
                    <a:pt x="193" y="176"/>
                  </a:cubicBezTo>
                  <a:cubicBezTo>
                    <a:pt x="184" y="217"/>
                    <a:pt x="176" y="239"/>
                    <a:pt x="164" y="248"/>
                  </a:cubicBezTo>
                  <a:cubicBezTo>
                    <a:pt x="103" y="289"/>
                    <a:pt x="4" y="205"/>
                    <a:pt x="1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197"/>
                    <a:pt x="0" y="192"/>
                    <a:pt x="0" y="187"/>
                  </a:cubicBezTo>
                  <a:cubicBezTo>
                    <a:pt x="1" y="147"/>
                    <a:pt x="8" y="111"/>
                    <a:pt x="19" y="77"/>
                  </a:cubicBezTo>
                  <a:cubicBezTo>
                    <a:pt x="24" y="41"/>
                    <a:pt x="53" y="12"/>
                    <a:pt x="89" y="6"/>
                  </a:cubicBezTo>
                  <a:cubicBezTo>
                    <a:pt x="127" y="0"/>
                    <a:pt x="155" y="22"/>
                    <a:pt x="173" y="32"/>
                  </a:cubicBezTo>
                  <a:cubicBezTo>
                    <a:pt x="200" y="47"/>
                    <a:pt x="211" y="87"/>
                    <a:pt x="200" y="140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8" name="Freeform 259">
              <a:extLst>
                <a:ext uri="{FF2B5EF4-FFF2-40B4-BE49-F238E27FC236}">
                  <a16:creationId xmlns="" xmlns:a16="http://schemas.microsoft.com/office/drawing/2014/main" id="{E4679448-34A6-4753-B2B1-38674D561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704" y="1593850"/>
              <a:ext cx="865188" cy="487363"/>
            </a:xfrm>
            <a:custGeom>
              <a:avLst/>
              <a:gdLst>
                <a:gd name="T0" fmla="*/ 8 w 229"/>
                <a:gd name="T1" fmla="*/ 82 h 129"/>
                <a:gd name="T2" fmla="*/ 136 w 229"/>
                <a:gd name="T3" fmla="*/ 23 h 129"/>
                <a:gd name="T4" fmla="*/ 227 w 229"/>
                <a:gd name="T5" fmla="*/ 105 h 129"/>
                <a:gd name="T6" fmla="*/ 183 w 229"/>
                <a:gd name="T7" fmla="*/ 90 h 129"/>
                <a:gd name="T8" fmla="*/ 166 w 229"/>
                <a:gd name="T9" fmla="*/ 117 h 129"/>
                <a:gd name="T10" fmla="*/ 127 w 229"/>
                <a:gd name="T11" fmla="*/ 70 h 129"/>
                <a:gd name="T12" fmla="*/ 28 w 229"/>
                <a:gd name="T13" fmla="*/ 106 h 129"/>
                <a:gd name="T14" fmla="*/ 8 w 229"/>
                <a:gd name="T15" fmla="*/ 8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29">
                  <a:moveTo>
                    <a:pt x="8" y="82"/>
                  </a:moveTo>
                  <a:cubicBezTo>
                    <a:pt x="8" y="82"/>
                    <a:pt x="51" y="0"/>
                    <a:pt x="136" y="23"/>
                  </a:cubicBezTo>
                  <a:cubicBezTo>
                    <a:pt x="221" y="46"/>
                    <a:pt x="226" y="85"/>
                    <a:pt x="227" y="105"/>
                  </a:cubicBezTo>
                  <a:cubicBezTo>
                    <a:pt x="229" y="125"/>
                    <a:pt x="183" y="90"/>
                    <a:pt x="183" y="90"/>
                  </a:cubicBezTo>
                  <a:cubicBezTo>
                    <a:pt x="183" y="90"/>
                    <a:pt x="181" y="129"/>
                    <a:pt x="166" y="117"/>
                  </a:cubicBezTo>
                  <a:cubicBezTo>
                    <a:pt x="148" y="102"/>
                    <a:pt x="127" y="70"/>
                    <a:pt x="127" y="70"/>
                  </a:cubicBezTo>
                  <a:cubicBezTo>
                    <a:pt x="127" y="70"/>
                    <a:pt x="76" y="120"/>
                    <a:pt x="28" y="106"/>
                  </a:cubicBezTo>
                  <a:cubicBezTo>
                    <a:pt x="0" y="99"/>
                    <a:pt x="8" y="82"/>
                    <a:pt x="8" y="82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9" name="Freeform 260">
              <a:extLst>
                <a:ext uri="{FF2B5EF4-FFF2-40B4-BE49-F238E27FC236}">
                  <a16:creationId xmlns="" xmlns:a16="http://schemas.microsoft.com/office/drawing/2014/main" id="{82862D7D-50EB-4F17-8C0F-EAF5FC74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367" y="2533650"/>
              <a:ext cx="117475" cy="52388"/>
            </a:xfrm>
            <a:custGeom>
              <a:avLst/>
              <a:gdLst>
                <a:gd name="T0" fmla="*/ 21 w 31"/>
                <a:gd name="T1" fmla="*/ 14 h 14"/>
                <a:gd name="T2" fmla="*/ 2 w 31"/>
                <a:gd name="T3" fmla="*/ 6 h 14"/>
                <a:gd name="T4" fmla="*/ 2 w 31"/>
                <a:gd name="T5" fmla="*/ 1 h 14"/>
                <a:gd name="T6" fmla="*/ 6 w 31"/>
                <a:gd name="T7" fmla="*/ 1 h 14"/>
                <a:gd name="T8" fmla="*/ 27 w 31"/>
                <a:gd name="T9" fmla="*/ 6 h 14"/>
                <a:gd name="T10" fmla="*/ 31 w 31"/>
                <a:gd name="T11" fmla="*/ 8 h 14"/>
                <a:gd name="T12" fmla="*/ 29 w 31"/>
                <a:gd name="T13" fmla="*/ 12 h 14"/>
                <a:gd name="T14" fmla="*/ 21 w 3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4">
                  <a:moveTo>
                    <a:pt x="21" y="14"/>
                  </a:moveTo>
                  <a:cubicBezTo>
                    <a:pt x="10" y="14"/>
                    <a:pt x="2" y="6"/>
                    <a:pt x="2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6" y="2"/>
                    <a:pt x="15" y="10"/>
                    <a:pt x="27" y="6"/>
                  </a:cubicBezTo>
                  <a:cubicBezTo>
                    <a:pt x="28" y="6"/>
                    <a:pt x="30" y="7"/>
                    <a:pt x="31" y="8"/>
                  </a:cubicBezTo>
                  <a:cubicBezTo>
                    <a:pt x="31" y="10"/>
                    <a:pt x="30" y="12"/>
                    <a:pt x="29" y="12"/>
                  </a:cubicBezTo>
                  <a:cubicBezTo>
                    <a:pt x="26" y="13"/>
                    <a:pt x="23" y="14"/>
                    <a:pt x="21" y="14"/>
                  </a:cubicBezTo>
                  <a:close/>
                </a:path>
              </a:pathLst>
            </a:custGeom>
            <a:solidFill>
              <a:srgbClr val="F56C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0" name="Freeform 261">
              <a:extLst>
                <a:ext uri="{FF2B5EF4-FFF2-40B4-BE49-F238E27FC236}">
                  <a16:creationId xmlns="" xmlns:a16="http://schemas.microsoft.com/office/drawing/2014/main" id="{C30905AC-54DF-457D-9EF1-9A6F6C4E9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967" y="2397125"/>
              <a:ext cx="244475" cy="158750"/>
            </a:xfrm>
            <a:custGeom>
              <a:avLst/>
              <a:gdLst>
                <a:gd name="T0" fmla="*/ 2 w 65"/>
                <a:gd name="T1" fmla="*/ 0 h 42"/>
                <a:gd name="T2" fmla="*/ 65 w 65"/>
                <a:gd name="T3" fmla="*/ 12 h 42"/>
                <a:gd name="T4" fmla="*/ 24 w 65"/>
                <a:gd name="T5" fmla="*/ 32 h 42"/>
                <a:gd name="T6" fmla="*/ 2 w 65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42">
                  <a:moveTo>
                    <a:pt x="2" y="0"/>
                  </a:moveTo>
                  <a:cubicBezTo>
                    <a:pt x="2" y="0"/>
                    <a:pt x="43" y="12"/>
                    <a:pt x="65" y="12"/>
                  </a:cubicBezTo>
                  <a:cubicBezTo>
                    <a:pt x="65" y="12"/>
                    <a:pt x="54" y="42"/>
                    <a:pt x="24" y="32"/>
                  </a:cubicBezTo>
                  <a:cubicBezTo>
                    <a:pt x="0" y="24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1" name="Freeform 262">
              <a:extLst>
                <a:ext uri="{FF2B5EF4-FFF2-40B4-BE49-F238E27FC236}">
                  <a16:creationId xmlns="" xmlns:a16="http://schemas.microsoft.com/office/drawing/2014/main" id="{DCA5C4AE-D19C-4B0C-A44E-AF9CBA438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54" y="2068513"/>
              <a:ext cx="185738" cy="133350"/>
            </a:xfrm>
            <a:custGeom>
              <a:avLst/>
              <a:gdLst>
                <a:gd name="T0" fmla="*/ 10 w 49"/>
                <a:gd name="T1" fmla="*/ 1 h 35"/>
                <a:gd name="T2" fmla="*/ 2 w 49"/>
                <a:gd name="T3" fmla="*/ 11 h 35"/>
                <a:gd name="T4" fmla="*/ 38 w 49"/>
                <a:gd name="T5" fmla="*/ 35 h 35"/>
                <a:gd name="T6" fmla="*/ 10 w 49"/>
                <a:gd name="T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5">
                  <a:moveTo>
                    <a:pt x="10" y="1"/>
                  </a:moveTo>
                  <a:cubicBezTo>
                    <a:pt x="10" y="1"/>
                    <a:pt x="0" y="0"/>
                    <a:pt x="2" y="11"/>
                  </a:cubicBezTo>
                  <a:cubicBezTo>
                    <a:pt x="3" y="21"/>
                    <a:pt x="26" y="15"/>
                    <a:pt x="38" y="35"/>
                  </a:cubicBezTo>
                  <a:cubicBezTo>
                    <a:pt x="38" y="35"/>
                    <a:pt x="49" y="14"/>
                    <a:pt x="10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2" name="Freeform 263">
              <a:extLst>
                <a:ext uri="{FF2B5EF4-FFF2-40B4-BE49-F238E27FC236}">
                  <a16:creationId xmlns="" xmlns:a16="http://schemas.microsoft.com/office/drawing/2014/main" id="{D27B4927-47E5-46DD-8727-5F17519E0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042" y="2024063"/>
              <a:ext cx="188913" cy="93663"/>
            </a:xfrm>
            <a:custGeom>
              <a:avLst/>
              <a:gdLst>
                <a:gd name="T0" fmla="*/ 40 w 50"/>
                <a:gd name="T1" fmla="*/ 4 h 25"/>
                <a:gd name="T2" fmla="*/ 45 w 50"/>
                <a:gd name="T3" fmla="*/ 16 h 25"/>
                <a:gd name="T4" fmla="*/ 2 w 50"/>
                <a:gd name="T5" fmla="*/ 24 h 25"/>
                <a:gd name="T6" fmla="*/ 40 w 50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40" y="4"/>
                  </a:moveTo>
                  <a:cubicBezTo>
                    <a:pt x="40" y="4"/>
                    <a:pt x="50" y="7"/>
                    <a:pt x="45" y="16"/>
                  </a:cubicBezTo>
                  <a:cubicBezTo>
                    <a:pt x="39" y="25"/>
                    <a:pt x="20" y="10"/>
                    <a:pt x="2" y="24"/>
                  </a:cubicBezTo>
                  <a:cubicBezTo>
                    <a:pt x="2" y="24"/>
                    <a:pt x="0" y="0"/>
                    <a:pt x="40" y="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3" name="Freeform 264">
              <a:extLst>
                <a:ext uri="{FF2B5EF4-FFF2-40B4-BE49-F238E27FC236}">
                  <a16:creationId xmlns="" xmlns:a16="http://schemas.microsoft.com/office/drawing/2014/main" id="{C3E6C298-209A-4096-92D9-CD990F892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554" y="2257425"/>
              <a:ext cx="173038" cy="87313"/>
            </a:xfrm>
            <a:custGeom>
              <a:avLst/>
              <a:gdLst>
                <a:gd name="T0" fmla="*/ 46 w 46"/>
                <a:gd name="T1" fmla="*/ 16 h 23"/>
                <a:gd name="T2" fmla="*/ 21 w 46"/>
                <a:gd name="T3" fmla="*/ 20 h 23"/>
                <a:gd name="T4" fmla="*/ 1 w 46"/>
                <a:gd name="T5" fmla="*/ 7 h 23"/>
                <a:gd name="T6" fmla="*/ 25 w 46"/>
                <a:gd name="T7" fmla="*/ 2 h 23"/>
                <a:gd name="T8" fmla="*/ 46 w 46"/>
                <a:gd name="T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3">
                  <a:moveTo>
                    <a:pt x="46" y="16"/>
                  </a:moveTo>
                  <a:cubicBezTo>
                    <a:pt x="45" y="21"/>
                    <a:pt x="34" y="23"/>
                    <a:pt x="21" y="20"/>
                  </a:cubicBezTo>
                  <a:cubicBezTo>
                    <a:pt x="9" y="18"/>
                    <a:pt x="0" y="12"/>
                    <a:pt x="1" y="7"/>
                  </a:cubicBezTo>
                  <a:cubicBezTo>
                    <a:pt x="2" y="2"/>
                    <a:pt x="12" y="0"/>
                    <a:pt x="25" y="2"/>
                  </a:cubicBezTo>
                  <a:cubicBezTo>
                    <a:pt x="37" y="5"/>
                    <a:pt x="46" y="11"/>
                    <a:pt x="46" y="16"/>
                  </a:cubicBezTo>
                  <a:close/>
                </a:path>
              </a:pathLst>
            </a:custGeom>
            <a:solidFill>
              <a:srgbClr val="F56C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4" name="Freeform 265">
              <a:extLst>
                <a:ext uri="{FF2B5EF4-FFF2-40B4-BE49-F238E27FC236}">
                  <a16:creationId xmlns="" xmlns:a16="http://schemas.microsoft.com/office/drawing/2014/main" id="{2F09EE07-2972-4057-99EB-FD6546B5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542" y="2344738"/>
              <a:ext cx="87313" cy="71438"/>
            </a:xfrm>
            <a:custGeom>
              <a:avLst/>
              <a:gdLst>
                <a:gd name="T0" fmla="*/ 15 w 23"/>
                <a:gd name="T1" fmla="*/ 0 h 19"/>
                <a:gd name="T2" fmla="*/ 1 w 23"/>
                <a:gd name="T3" fmla="*/ 6 h 19"/>
                <a:gd name="T4" fmla="*/ 20 w 23"/>
                <a:gd name="T5" fmla="*/ 19 h 19"/>
                <a:gd name="T6" fmla="*/ 23 w 23"/>
                <a:gd name="T7" fmla="*/ 1 h 19"/>
                <a:gd name="T8" fmla="*/ 15 w 2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9">
                  <a:moveTo>
                    <a:pt x="15" y="0"/>
                  </a:moveTo>
                  <a:cubicBezTo>
                    <a:pt x="7" y="0"/>
                    <a:pt x="2" y="2"/>
                    <a:pt x="1" y="6"/>
                  </a:cubicBezTo>
                  <a:cubicBezTo>
                    <a:pt x="0" y="10"/>
                    <a:pt x="8" y="16"/>
                    <a:pt x="20" y="19"/>
                  </a:cubicBezTo>
                  <a:cubicBezTo>
                    <a:pt x="21" y="13"/>
                    <a:pt x="22" y="7"/>
                    <a:pt x="23" y="1"/>
                  </a:cubicBezTo>
                  <a:cubicBezTo>
                    <a:pt x="20" y="1"/>
                    <a:pt x="18" y="0"/>
                    <a:pt x="15" y="0"/>
                  </a:cubicBezTo>
                </a:path>
              </a:pathLst>
            </a:custGeom>
            <a:solidFill>
              <a:srgbClr val="F77C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5" name="Freeform 266">
              <a:extLst>
                <a:ext uri="{FF2B5EF4-FFF2-40B4-BE49-F238E27FC236}">
                  <a16:creationId xmlns="" xmlns:a16="http://schemas.microsoft.com/office/drawing/2014/main" id="{1F1B9C98-C8CC-4A5B-84F6-EC1FA4AB6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192" y="2171700"/>
              <a:ext cx="63500" cy="96838"/>
            </a:xfrm>
            <a:custGeom>
              <a:avLst/>
              <a:gdLst>
                <a:gd name="T0" fmla="*/ 15 w 17"/>
                <a:gd name="T1" fmla="*/ 14 h 26"/>
                <a:gd name="T2" fmla="*/ 6 w 17"/>
                <a:gd name="T3" fmla="*/ 25 h 26"/>
                <a:gd name="T4" fmla="*/ 2 w 17"/>
                <a:gd name="T5" fmla="*/ 12 h 26"/>
                <a:gd name="T6" fmla="*/ 11 w 17"/>
                <a:gd name="T7" fmla="*/ 1 h 26"/>
                <a:gd name="T8" fmla="*/ 15 w 17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15" y="14"/>
                  </a:moveTo>
                  <a:cubicBezTo>
                    <a:pt x="14" y="21"/>
                    <a:pt x="10" y="26"/>
                    <a:pt x="6" y="25"/>
                  </a:cubicBezTo>
                  <a:cubicBezTo>
                    <a:pt x="2" y="24"/>
                    <a:pt x="0" y="18"/>
                    <a:pt x="2" y="12"/>
                  </a:cubicBezTo>
                  <a:cubicBezTo>
                    <a:pt x="3" y="5"/>
                    <a:pt x="7" y="0"/>
                    <a:pt x="11" y="1"/>
                  </a:cubicBezTo>
                  <a:cubicBezTo>
                    <a:pt x="15" y="2"/>
                    <a:pt x="17" y="8"/>
                    <a:pt x="15" y="1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6" name="Freeform 267">
              <a:extLst>
                <a:ext uri="{FF2B5EF4-FFF2-40B4-BE49-F238E27FC236}">
                  <a16:creationId xmlns="" xmlns:a16="http://schemas.microsoft.com/office/drawing/2014/main" id="{EFF9CA18-8AB3-4605-BB8C-647A14631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604" y="2224088"/>
              <a:ext cx="60325" cy="93663"/>
            </a:xfrm>
            <a:custGeom>
              <a:avLst/>
              <a:gdLst>
                <a:gd name="T0" fmla="*/ 15 w 16"/>
                <a:gd name="T1" fmla="*/ 14 h 25"/>
                <a:gd name="T2" fmla="*/ 5 w 16"/>
                <a:gd name="T3" fmla="*/ 25 h 25"/>
                <a:gd name="T4" fmla="*/ 1 w 16"/>
                <a:gd name="T5" fmla="*/ 11 h 25"/>
                <a:gd name="T6" fmla="*/ 10 w 16"/>
                <a:gd name="T7" fmla="*/ 0 h 25"/>
                <a:gd name="T8" fmla="*/ 15 w 16"/>
                <a:gd name="T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15" y="14"/>
                  </a:moveTo>
                  <a:cubicBezTo>
                    <a:pt x="13" y="21"/>
                    <a:pt x="9" y="25"/>
                    <a:pt x="5" y="25"/>
                  </a:cubicBezTo>
                  <a:cubicBezTo>
                    <a:pt x="2" y="24"/>
                    <a:pt x="0" y="18"/>
                    <a:pt x="1" y="11"/>
                  </a:cubicBezTo>
                  <a:cubicBezTo>
                    <a:pt x="2" y="4"/>
                    <a:pt x="7" y="0"/>
                    <a:pt x="10" y="0"/>
                  </a:cubicBezTo>
                  <a:cubicBezTo>
                    <a:pt x="14" y="1"/>
                    <a:pt x="16" y="7"/>
                    <a:pt x="15" y="1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7" name="Freeform 268">
              <a:extLst>
                <a:ext uri="{FF2B5EF4-FFF2-40B4-BE49-F238E27FC236}">
                  <a16:creationId xmlns="" xmlns:a16="http://schemas.microsoft.com/office/drawing/2014/main" id="{4C80FADD-E6CE-411B-905E-7D9A358E8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779" y="2205038"/>
              <a:ext cx="82550" cy="139700"/>
            </a:xfrm>
            <a:custGeom>
              <a:avLst/>
              <a:gdLst>
                <a:gd name="T0" fmla="*/ 13 w 22"/>
                <a:gd name="T1" fmla="*/ 37 h 37"/>
                <a:gd name="T2" fmla="*/ 19 w 22"/>
                <a:gd name="T3" fmla="*/ 37 h 37"/>
                <a:gd name="T4" fmla="*/ 21 w 22"/>
                <a:gd name="T5" fmla="*/ 36 h 37"/>
                <a:gd name="T6" fmla="*/ 22 w 22"/>
                <a:gd name="T7" fmla="*/ 34 h 37"/>
                <a:gd name="T8" fmla="*/ 17 w 22"/>
                <a:gd name="T9" fmla="*/ 3 h 37"/>
                <a:gd name="T10" fmla="*/ 14 w 22"/>
                <a:gd name="T11" fmla="*/ 0 h 37"/>
                <a:gd name="T12" fmla="*/ 12 w 22"/>
                <a:gd name="T13" fmla="*/ 4 h 37"/>
                <a:gd name="T14" fmla="*/ 16 w 22"/>
                <a:gd name="T15" fmla="*/ 31 h 37"/>
                <a:gd name="T16" fmla="*/ 5 w 22"/>
                <a:gd name="T17" fmla="*/ 27 h 37"/>
                <a:gd name="T18" fmla="*/ 1 w 22"/>
                <a:gd name="T19" fmla="*/ 27 h 37"/>
                <a:gd name="T20" fmla="*/ 1 w 22"/>
                <a:gd name="T21" fmla="*/ 31 h 37"/>
                <a:gd name="T22" fmla="*/ 13 w 22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7">
                  <a:moveTo>
                    <a:pt x="13" y="37"/>
                  </a:moveTo>
                  <a:cubicBezTo>
                    <a:pt x="17" y="37"/>
                    <a:pt x="19" y="37"/>
                    <a:pt x="19" y="37"/>
                  </a:cubicBezTo>
                  <a:cubicBezTo>
                    <a:pt x="20" y="37"/>
                    <a:pt x="21" y="37"/>
                    <a:pt x="21" y="36"/>
                  </a:cubicBezTo>
                  <a:cubicBezTo>
                    <a:pt x="22" y="36"/>
                    <a:pt x="22" y="35"/>
                    <a:pt x="22" y="3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3" y="1"/>
                    <a:pt x="12" y="2"/>
                    <a:pt x="12" y="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3" y="31"/>
                    <a:pt x="9" y="30"/>
                    <a:pt x="5" y="27"/>
                  </a:cubicBezTo>
                  <a:cubicBezTo>
                    <a:pt x="4" y="26"/>
                    <a:pt x="2" y="26"/>
                    <a:pt x="1" y="27"/>
                  </a:cubicBezTo>
                  <a:cubicBezTo>
                    <a:pt x="0" y="28"/>
                    <a:pt x="0" y="30"/>
                    <a:pt x="1" y="31"/>
                  </a:cubicBezTo>
                  <a:cubicBezTo>
                    <a:pt x="5" y="35"/>
                    <a:pt x="10" y="36"/>
                    <a:pt x="13" y="37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8" name="Freeform 269">
              <a:extLst>
                <a:ext uri="{FF2B5EF4-FFF2-40B4-BE49-F238E27FC236}">
                  <a16:creationId xmlns="" xmlns:a16="http://schemas.microsoft.com/office/drawing/2014/main" id="{60D894B5-67B8-492A-9AF2-7A5B31C2C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079" y="2427288"/>
              <a:ext cx="104775" cy="87313"/>
            </a:xfrm>
            <a:custGeom>
              <a:avLst/>
              <a:gdLst>
                <a:gd name="T0" fmla="*/ 28 w 28"/>
                <a:gd name="T1" fmla="*/ 0 h 23"/>
                <a:gd name="T2" fmla="*/ 1 w 28"/>
                <a:gd name="T3" fmla="*/ 23 h 23"/>
                <a:gd name="T4" fmla="*/ 1 w 28"/>
                <a:gd name="T5" fmla="*/ 23 h 23"/>
                <a:gd name="T6" fmla="*/ 0 w 28"/>
                <a:gd name="T7" fmla="*/ 23 h 23"/>
                <a:gd name="T8" fmla="*/ 0 w 28"/>
                <a:gd name="T9" fmla="*/ 8 h 23"/>
                <a:gd name="T10" fmla="*/ 28 w 28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3">
                  <a:moveTo>
                    <a:pt x="28" y="0"/>
                  </a:moveTo>
                  <a:cubicBezTo>
                    <a:pt x="27" y="1"/>
                    <a:pt x="14" y="19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3"/>
                    <a:pt x="0" y="8"/>
                  </a:cubicBezTo>
                  <a:cubicBezTo>
                    <a:pt x="1" y="8"/>
                    <a:pt x="14" y="9"/>
                    <a:pt x="28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9" name="Freeform 270">
              <a:extLst>
                <a:ext uri="{FF2B5EF4-FFF2-40B4-BE49-F238E27FC236}">
                  <a16:creationId xmlns="" xmlns:a16="http://schemas.microsoft.com/office/drawing/2014/main" id="{7D94F947-695D-4301-A816-1D1E0F856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504" y="2084388"/>
              <a:ext cx="249238" cy="422275"/>
            </a:xfrm>
            <a:custGeom>
              <a:avLst/>
              <a:gdLst>
                <a:gd name="T0" fmla="*/ 66 w 66"/>
                <a:gd name="T1" fmla="*/ 42 h 112"/>
                <a:gd name="T2" fmla="*/ 21 w 66"/>
                <a:gd name="T3" fmla="*/ 25 h 112"/>
                <a:gd name="T4" fmla="*/ 55 w 66"/>
                <a:gd name="T5" fmla="*/ 97 h 112"/>
                <a:gd name="T6" fmla="*/ 66 w 66"/>
                <a:gd name="T7" fmla="*/ 4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12">
                  <a:moveTo>
                    <a:pt x="66" y="42"/>
                  </a:moveTo>
                  <a:cubicBezTo>
                    <a:pt x="66" y="42"/>
                    <a:pt x="47" y="0"/>
                    <a:pt x="21" y="25"/>
                  </a:cubicBezTo>
                  <a:cubicBezTo>
                    <a:pt x="0" y="45"/>
                    <a:pt x="19" y="112"/>
                    <a:pt x="55" y="97"/>
                  </a:cubicBezTo>
                  <a:lnTo>
                    <a:pt x="66" y="42"/>
                  </a:lnTo>
                  <a:close/>
                </a:path>
              </a:pathLst>
            </a:custGeom>
            <a:solidFill>
              <a:srgbClr val="FF9B7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0" name="Freeform 271">
              <a:extLst>
                <a:ext uri="{FF2B5EF4-FFF2-40B4-BE49-F238E27FC236}">
                  <a16:creationId xmlns="" xmlns:a16="http://schemas.microsoft.com/office/drawing/2014/main" id="{6C60B2F3-8605-4584-9606-3317106D6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404" y="2374900"/>
              <a:ext cx="279400" cy="268288"/>
            </a:xfrm>
            <a:custGeom>
              <a:avLst/>
              <a:gdLst>
                <a:gd name="T0" fmla="*/ 28 w 74"/>
                <a:gd name="T1" fmla="*/ 1 h 71"/>
                <a:gd name="T2" fmla="*/ 4 w 74"/>
                <a:gd name="T3" fmla="*/ 27 h 71"/>
                <a:gd name="T4" fmla="*/ 31 w 74"/>
                <a:gd name="T5" fmla="*/ 67 h 71"/>
                <a:gd name="T6" fmla="*/ 71 w 74"/>
                <a:gd name="T7" fmla="*/ 41 h 71"/>
                <a:gd name="T8" fmla="*/ 57 w 74"/>
                <a:gd name="T9" fmla="*/ 5 h 71"/>
                <a:gd name="T10" fmla="*/ 45 w 74"/>
                <a:gd name="T11" fmla="*/ 0 h 71"/>
                <a:gd name="T12" fmla="*/ 44 w 74"/>
                <a:gd name="T13" fmla="*/ 0 h 71"/>
                <a:gd name="T14" fmla="*/ 45 w 74"/>
                <a:gd name="T15" fmla="*/ 6 h 71"/>
                <a:gd name="T16" fmla="*/ 55 w 74"/>
                <a:gd name="T17" fmla="*/ 11 h 71"/>
                <a:gd name="T18" fmla="*/ 66 w 74"/>
                <a:gd name="T19" fmla="*/ 40 h 71"/>
                <a:gd name="T20" fmla="*/ 32 w 74"/>
                <a:gd name="T21" fmla="*/ 62 h 71"/>
                <a:gd name="T22" fmla="*/ 9 w 74"/>
                <a:gd name="T23" fmla="*/ 28 h 71"/>
                <a:gd name="T24" fmla="*/ 31 w 74"/>
                <a:gd name="T25" fmla="*/ 6 h 71"/>
                <a:gd name="T26" fmla="*/ 28 w 74"/>
                <a:gd name="T27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1">
                  <a:moveTo>
                    <a:pt x="28" y="1"/>
                  </a:moveTo>
                  <a:cubicBezTo>
                    <a:pt x="17" y="4"/>
                    <a:pt x="7" y="14"/>
                    <a:pt x="4" y="27"/>
                  </a:cubicBezTo>
                  <a:cubicBezTo>
                    <a:pt x="0" y="46"/>
                    <a:pt x="12" y="64"/>
                    <a:pt x="31" y="67"/>
                  </a:cubicBezTo>
                  <a:cubicBezTo>
                    <a:pt x="50" y="71"/>
                    <a:pt x="68" y="59"/>
                    <a:pt x="71" y="41"/>
                  </a:cubicBezTo>
                  <a:cubicBezTo>
                    <a:pt x="74" y="27"/>
                    <a:pt x="68" y="13"/>
                    <a:pt x="57" y="5"/>
                  </a:cubicBezTo>
                  <a:cubicBezTo>
                    <a:pt x="54" y="3"/>
                    <a:pt x="49" y="1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2"/>
                    <a:pt x="44" y="4"/>
                    <a:pt x="45" y="6"/>
                  </a:cubicBezTo>
                  <a:cubicBezTo>
                    <a:pt x="49" y="7"/>
                    <a:pt x="52" y="8"/>
                    <a:pt x="55" y="11"/>
                  </a:cubicBezTo>
                  <a:cubicBezTo>
                    <a:pt x="64" y="17"/>
                    <a:pt x="69" y="28"/>
                    <a:pt x="66" y="40"/>
                  </a:cubicBezTo>
                  <a:cubicBezTo>
                    <a:pt x="63" y="55"/>
                    <a:pt x="48" y="65"/>
                    <a:pt x="32" y="62"/>
                  </a:cubicBezTo>
                  <a:cubicBezTo>
                    <a:pt x="16" y="59"/>
                    <a:pt x="6" y="44"/>
                    <a:pt x="9" y="28"/>
                  </a:cubicBezTo>
                  <a:cubicBezTo>
                    <a:pt x="12" y="17"/>
                    <a:pt x="20" y="8"/>
                    <a:pt x="31" y="6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1" name="Freeform 272">
              <a:extLst>
                <a:ext uri="{FF2B5EF4-FFF2-40B4-BE49-F238E27FC236}">
                  <a16:creationId xmlns="" xmlns:a16="http://schemas.microsoft.com/office/drawing/2014/main" id="{D9FC8511-8BB1-4E4C-AE64-8FEF6BE8A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217" y="2216150"/>
              <a:ext cx="114300" cy="192088"/>
            </a:xfrm>
            <a:custGeom>
              <a:avLst/>
              <a:gdLst>
                <a:gd name="T0" fmla="*/ 23 w 30"/>
                <a:gd name="T1" fmla="*/ 51 h 51"/>
                <a:gd name="T2" fmla="*/ 24 w 30"/>
                <a:gd name="T3" fmla="*/ 51 h 51"/>
                <a:gd name="T4" fmla="*/ 27 w 30"/>
                <a:gd name="T5" fmla="*/ 48 h 51"/>
                <a:gd name="T6" fmla="*/ 5 w 30"/>
                <a:gd name="T7" fmla="*/ 1 h 51"/>
                <a:gd name="T8" fmla="*/ 1 w 30"/>
                <a:gd name="T9" fmla="*/ 1 h 51"/>
                <a:gd name="T10" fmla="*/ 2 w 30"/>
                <a:gd name="T11" fmla="*/ 5 h 51"/>
                <a:gd name="T12" fmla="*/ 21 w 30"/>
                <a:gd name="T13" fmla="*/ 48 h 51"/>
                <a:gd name="T14" fmla="*/ 23 w 30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1">
                  <a:moveTo>
                    <a:pt x="23" y="51"/>
                  </a:moveTo>
                  <a:cubicBezTo>
                    <a:pt x="24" y="51"/>
                    <a:pt x="24" y="51"/>
                    <a:pt x="24" y="51"/>
                  </a:cubicBezTo>
                  <a:cubicBezTo>
                    <a:pt x="25" y="51"/>
                    <a:pt x="27" y="50"/>
                    <a:pt x="27" y="48"/>
                  </a:cubicBezTo>
                  <a:cubicBezTo>
                    <a:pt x="30" y="17"/>
                    <a:pt x="6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3"/>
                    <a:pt x="0" y="4"/>
                    <a:pt x="2" y="5"/>
                  </a:cubicBezTo>
                  <a:cubicBezTo>
                    <a:pt x="3" y="6"/>
                    <a:pt x="24" y="20"/>
                    <a:pt x="21" y="48"/>
                  </a:cubicBezTo>
                  <a:cubicBezTo>
                    <a:pt x="21" y="49"/>
                    <a:pt x="22" y="51"/>
                    <a:pt x="23" y="5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2" name="Freeform 273">
              <a:extLst>
                <a:ext uri="{FF2B5EF4-FFF2-40B4-BE49-F238E27FC236}">
                  <a16:creationId xmlns="" xmlns:a16="http://schemas.microsoft.com/office/drawing/2014/main" id="{38879DAD-32C3-4C92-B839-25C7BCF9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867" y="2281238"/>
              <a:ext cx="93663" cy="44450"/>
            </a:xfrm>
            <a:custGeom>
              <a:avLst/>
              <a:gdLst>
                <a:gd name="T0" fmla="*/ 3 w 25"/>
                <a:gd name="T1" fmla="*/ 12 h 12"/>
                <a:gd name="T2" fmla="*/ 5 w 25"/>
                <a:gd name="T3" fmla="*/ 12 h 12"/>
                <a:gd name="T4" fmla="*/ 20 w 25"/>
                <a:gd name="T5" fmla="*/ 9 h 12"/>
                <a:gd name="T6" fmla="*/ 24 w 25"/>
                <a:gd name="T7" fmla="*/ 8 h 12"/>
                <a:gd name="T8" fmla="*/ 23 w 25"/>
                <a:gd name="T9" fmla="*/ 4 h 12"/>
                <a:gd name="T10" fmla="*/ 2 w 25"/>
                <a:gd name="T11" fmla="*/ 7 h 12"/>
                <a:gd name="T12" fmla="*/ 1 w 25"/>
                <a:gd name="T13" fmla="*/ 10 h 12"/>
                <a:gd name="T14" fmla="*/ 3 w 2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2">
                  <a:moveTo>
                    <a:pt x="3" y="12"/>
                  </a:moveTo>
                  <a:cubicBezTo>
                    <a:pt x="4" y="12"/>
                    <a:pt x="4" y="12"/>
                    <a:pt x="5" y="12"/>
                  </a:cubicBezTo>
                  <a:cubicBezTo>
                    <a:pt x="8" y="10"/>
                    <a:pt x="16" y="7"/>
                    <a:pt x="20" y="9"/>
                  </a:cubicBezTo>
                  <a:cubicBezTo>
                    <a:pt x="22" y="10"/>
                    <a:pt x="23" y="9"/>
                    <a:pt x="24" y="8"/>
                  </a:cubicBezTo>
                  <a:cubicBezTo>
                    <a:pt x="25" y="6"/>
                    <a:pt x="24" y="5"/>
                    <a:pt x="23" y="4"/>
                  </a:cubicBezTo>
                  <a:cubicBezTo>
                    <a:pt x="15" y="0"/>
                    <a:pt x="3" y="6"/>
                    <a:pt x="2" y="7"/>
                  </a:cubicBezTo>
                  <a:cubicBezTo>
                    <a:pt x="1" y="7"/>
                    <a:pt x="0" y="9"/>
                    <a:pt x="1" y="10"/>
                  </a:cubicBezTo>
                  <a:cubicBezTo>
                    <a:pt x="1" y="11"/>
                    <a:pt x="2" y="12"/>
                    <a:pt x="3" y="12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3" name="Freeform 274">
              <a:extLst>
                <a:ext uri="{FF2B5EF4-FFF2-40B4-BE49-F238E27FC236}">
                  <a16:creationId xmlns="" xmlns:a16="http://schemas.microsoft.com/office/drawing/2014/main" id="{858EB4AD-6AAF-4EEA-A3FF-982D5509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029" y="1903413"/>
              <a:ext cx="206375" cy="471488"/>
            </a:xfrm>
            <a:custGeom>
              <a:avLst/>
              <a:gdLst>
                <a:gd name="T0" fmla="*/ 55 w 55"/>
                <a:gd name="T1" fmla="*/ 20 h 125"/>
                <a:gd name="T2" fmla="*/ 28 w 55"/>
                <a:gd name="T3" fmla="*/ 105 h 125"/>
                <a:gd name="T4" fmla="*/ 26 w 55"/>
                <a:gd name="T5" fmla="*/ 0 h 125"/>
                <a:gd name="T6" fmla="*/ 55 w 55"/>
                <a:gd name="T7" fmla="*/ 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5">
                  <a:moveTo>
                    <a:pt x="55" y="20"/>
                  </a:moveTo>
                  <a:cubicBezTo>
                    <a:pt x="55" y="20"/>
                    <a:pt x="29" y="91"/>
                    <a:pt x="28" y="105"/>
                  </a:cubicBezTo>
                  <a:cubicBezTo>
                    <a:pt x="26" y="125"/>
                    <a:pt x="0" y="58"/>
                    <a:pt x="26" y="0"/>
                  </a:cubicBezTo>
                  <a:lnTo>
                    <a:pt x="55" y="20"/>
                  </a:ln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104" name="Freeform 45">
            <a:extLst>
              <a:ext uri="{FF2B5EF4-FFF2-40B4-BE49-F238E27FC236}">
                <a16:creationId xmlns="" xmlns:a16="http://schemas.microsoft.com/office/drawing/2014/main" id="{831EF8CA-5082-446E-B523-FEC13C6B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874" y="5299902"/>
            <a:ext cx="367515" cy="328368"/>
          </a:xfrm>
          <a:custGeom>
            <a:avLst/>
            <a:gdLst>
              <a:gd name="T0" fmla="*/ 1167 w 1286"/>
              <a:gd name="T1" fmla="*/ 935 h 1286"/>
              <a:gd name="T2" fmla="*/ 1167 w 1286"/>
              <a:gd name="T3" fmla="*/ 118 h 1286"/>
              <a:gd name="T4" fmla="*/ 350 w 1286"/>
              <a:gd name="T5" fmla="*/ 118 h 1286"/>
              <a:gd name="T6" fmla="*/ 350 w 1286"/>
              <a:gd name="T7" fmla="*/ 935 h 1286"/>
              <a:gd name="T8" fmla="*/ 1167 w 1286"/>
              <a:gd name="T9" fmla="*/ 935 h 1286"/>
              <a:gd name="T10" fmla="*/ 1167 w 1286"/>
              <a:gd name="T11" fmla="*/ 0 h 1286"/>
              <a:gd name="T12" fmla="*/ 1285 w 1286"/>
              <a:gd name="T13" fmla="*/ 118 h 1286"/>
              <a:gd name="T14" fmla="*/ 1285 w 1286"/>
              <a:gd name="T15" fmla="*/ 935 h 1286"/>
              <a:gd name="T16" fmla="*/ 1167 w 1286"/>
              <a:gd name="T17" fmla="*/ 1050 h 1286"/>
              <a:gd name="T18" fmla="*/ 350 w 1286"/>
              <a:gd name="T19" fmla="*/ 1050 h 1286"/>
              <a:gd name="T20" fmla="*/ 235 w 1286"/>
              <a:gd name="T21" fmla="*/ 935 h 1286"/>
              <a:gd name="T22" fmla="*/ 235 w 1286"/>
              <a:gd name="T23" fmla="*/ 118 h 1286"/>
              <a:gd name="T24" fmla="*/ 350 w 1286"/>
              <a:gd name="T25" fmla="*/ 0 h 1286"/>
              <a:gd name="T26" fmla="*/ 1167 w 1286"/>
              <a:gd name="T27" fmla="*/ 0 h 1286"/>
              <a:gd name="T28" fmla="*/ 817 w 1286"/>
              <a:gd name="T29" fmla="*/ 818 h 1286"/>
              <a:gd name="T30" fmla="*/ 817 w 1286"/>
              <a:gd name="T31" fmla="*/ 585 h 1286"/>
              <a:gd name="T32" fmla="*/ 585 w 1286"/>
              <a:gd name="T33" fmla="*/ 585 h 1286"/>
              <a:gd name="T34" fmla="*/ 585 w 1286"/>
              <a:gd name="T35" fmla="*/ 235 h 1286"/>
              <a:gd name="T36" fmla="*/ 700 w 1286"/>
              <a:gd name="T37" fmla="*/ 235 h 1286"/>
              <a:gd name="T38" fmla="*/ 700 w 1286"/>
              <a:gd name="T39" fmla="*/ 468 h 1286"/>
              <a:gd name="T40" fmla="*/ 817 w 1286"/>
              <a:gd name="T41" fmla="*/ 468 h 1286"/>
              <a:gd name="T42" fmla="*/ 817 w 1286"/>
              <a:gd name="T43" fmla="*/ 235 h 1286"/>
              <a:gd name="T44" fmla="*/ 935 w 1286"/>
              <a:gd name="T45" fmla="*/ 235 h 1286"/>
              <a:gd name="T46" fmla="*/ 935 w 1286"/>
              <a:gd name="T47" fmla="*/ 818 h 1286"/>
              <a:gd name="T48" fmla="*/ 817 w 1286"/>
              <a:gd name="T49" fmla="*/ 818 h 1286"/>
              <a:gd name="T50" fmla="*/ 117 w 1286"/>
              <a:gd name="T51" fmla="*/ 235 h 1286"/>
              <a:gd name="T52" fmla="*/ 117 w 1286"/>
              <a:gd name="T53" fmla="*/ 1168 h 1286"/>
              <a:gd name="T54" fmla="*/ 1050 w 1286"/>
              <a:gd name="T55" fmla="*/ 1168 h 1286"/>
              <a:gd name="T56" fmla="*/ 1050 w 1286"/>
              <a:gd name="T57" fmla="*/ 1285 h 1286"/>
              <a:gd name="T58" fmla="*/ 117 w 1286"/>
              <a:gd name="T59" fmla="*/ 1285 h 1286"/>
              <a:gd name="T60" fmla="*/ 0 w 1286"/>
              <a:gd name="T61" fmla="*/ 1168 h 1286"/>
              <a:gd name="T62" fmla="*/ 0 w 1286"/>
              <a:gd name="T63" fmla="*/ 235 h 1286"/>
              <a:gd name="T64" fmla="*/ 117 w 1286"/>
              <a:gd name="T65" fmla="*/ 23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6" h="1286">
                <a:moveTo>
                  <a:pt x="1167" y="935"/>
                </a:moveTo>
                <a:lnTo>
                  <a:pt x="1167" y="118"/>
                </a:lnTo>
                <a:lnTo>
                  <a:pt x="350" y="118"/>
                </a:lnTo>
                <a:lnTo>
                  <a:pt x="350" y="935"/>
                </a:lnTo>
                <a:lnTo>
                  <a:pt x="1167" y="935"/>
                </a:lnTo>
                <a:close/>
                <a:moveTo>
                  <a:pt x="1167" y="0"/>
                </a:moveTo>
                <a:cubicBezTo>
                  <a:pt x="1230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0" y="1050"/>
                  <a:pt x="1167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7" y="0"/>
                </a:lnTo>
                <a:close/>
                <a:moveTo>
                  <a:pt x="817" y="818"/>
                </a:moveTo>
                <a:lnTo>
                  <a:pt x="817" y="585"/>
                </a:lnTo>
                <a:lnTo>
                  <a:pt x="585" y="585"/>
                </a:lnTo>
                <a:lnTo>
                  <a:pt x="585" y="235"/>
                </a:lnTo>
                <a:lnTo>
                  <a:pt x="700" y="235"/>
                </a:lnTo>
                <a:lnTo>
                  <a:pt x="700" y="468"/>
                </a:lnTo>
                <a:lnTo>
                  <a:pt x="817" y="468"/>
                </a:lnTo>
                <a:lnTo>
                  <a:pt x="817" y="235"/>
                </a:lnTo>
                <a:lnTo>
                  <a:pt x="935" y="235"/>
                </a:lnTo>
                <a:lnTo>
                  <a:pt x="935" y="818"/>
                </a:lnTo>
                <a:lnTo>
                  <a:pt x="817" y="818"/>
                </a:lnTo>
                <a:close/>
                <a:moveTo>
                  <a:pt x="117" y="235"/>
                </a:moveTo>
                <a:lnTo>
                  <a:pt x="117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7" y="1285"/>
                </a:lnTo>
                <a:cubicBezTo>
                  <a:pt x="54" y="1285"/>
                  <a:pt x="0" y="1231"/>
                  <a:pt x="0" y="1168"/>
                </a:cubicBezTo>
                <a:lnTo>
                  <a:pt x="0" y="235"/>
                </a:lnTo>
                <a:lnTo>
                  <a:pt x="117" y="2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5" name="Freeform 46">
            <a:extLst>
              <a:ext uri="{FF2B5EF4-FFF2-40B4-BE49-F238E27FC236}">
                <a16:creationId xmlns="" xmlns:a16="http://schemas.microsoft.com/office/drawing/2014/main" id="{1CC92B06-940A-4F5D-B37D-F82AC14C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354" y="4251732"/>
            <a:ext cx="367515" cy="328368"/>
          </a:xfrm>
          <a:custGeom>
            <a:avLst/>
            <a:gdLst>
              <a:gd name="T0" fmla="*/ 935 w 1286"/>
              <a:gd name="T1" fmla="*/ 700 h 1286"/>
              <a:gd name="T2" fmla="*/ 818 w 1286"/>
              <a:gd name="T3" fmla="*/ 818 h 1286"/>
              <a:gd name="T4" fmla="*/ 585 w 1286"/>
              <a:gd name="T5" fmla="*/ 818 h 1286"/>
              <a:gd name="T6" fmla="*/ 585 w 1286"/>
              <a:gd name="T7" fmla="*/ 700 h 1286"/>
              <a:gd name="T8" fmla="*/ 818 w 1286"/>
              <a:gd name="T9" fmla="*/ 700 h 1286"/>
              <a:gd name="T10" fmla="*/ 818 w 1286"/>
              <a:gd name="T11" fmla="*/ 585 h 1286"/>
              <a:gd name="T12" fmla="*/ 700 w 1286"/>
              <a:gd name="T13" fmla="*/ 585 h 1286"/>
              <a:gd name="T14" fmla="*/ 700 w 1286"/>
              <a:gd name="T15" fmla="*/ 468 h 1286"/>
              <a:gd name="T16" fmla="*/ 818 w 1286"/>
              <a:gd name="T17" fmla="*/ 468 h 1286"/>
              <a:gd name="T18" fmla="*/ 818 w 1286"/>
              <a:gd name="T19" fmla="*/ 350 h 1286"/>
              <a:gd name="T20" fmla="*/ 585 w 1286"/>
              <a:gd name="T21" fmla="*/ 350 h 1286"/>
              <a:gd name="T22" fmla="*/ 585 w 1286"/>
              <a:gd name="T23" fmla="*/ 236 h 1286"/>
              <a:gd name="T24" fmla="*/ 818 w 1286"/>
              <a:gd name="T25" fmla="*/ 236 h 1286"/>
              <a:gd name="T26" fmla="*/ 935 w 1286"/>
              <a:gd name="T27" fmla="*/ 350 h 1286"/>
              <a:gd name="T28" fmla="*/ 935 w 1286"/>
              <a:gd name="T29" fmla="*/ 438 h 1286"/>
              <a:gd name="T30" fmla="*/ 848 w 1286"/>
              <a:gd name="T31" fmla="*/ 525 h 1286"/>
              <a:gd name="T32" fmla="*/ 935 w 1286"/>
              <a:gd name="T33" fmla="*/ 613 h 1286"/>
              <a:gd name="T34" fmla="*/ 935 w 1286"/>
              <a:gd name="T35" fmla="*/ 700 h 1286"/>
              <a:gd name="T36" fmla="*/ 118 w 1286"/>
              <a:gd name="T37" fmla="*/ 235 h 1286"/>
              <a:gd name="T38" fmla="*/ 118 w 1286"/>
              <a:gd name="T39" fmla="*/ 1168 h 1286"/>
              <a:gd name="T40" fmla="*/ 1050 w 1286"/>
              <a:gd name="T41" fmla="*/ 1168 h 1286"/>
              <a:gd name="T42" fmla="*/ 1050 w 1286"/>
              <a:gd name="T43" fmla="*/ 1285 h 1286"/>
              <a:gd name="T44" fmla="*/ 118 w 1286"/>
              <a:gd name="T45" fmla="*/ 1285 h 1286"/>
              <a:gd name="T46" fmla="*/ 0 w 1286"/>
              <a:gd name="T47" fmla="*/ 1168 h 1286"/>
              <a:gd name="T48" fmla="*/ 0 w 1286"/>
              <a:gd name="T49" fmla="*/ 235 h 1286"/>
              <a:gd name="T50" fmla="*/ 118 w 1286"/>
              <a:gd name="T51" fmla="*/ 235 h 1286"/>
              <a:gd name="T52" fmla="*/ 1168 w 1286"/>
              <a:gd name="T53" fmla="*/ 935 h 1286"/>
              <a:gd name="T54" fmla="*/ 1168 w 1286"/>
              <a:gd name="T55" fmla="*/ 118 h 1286"/>
              <a:gd name="T56" fmla="*/ 350 w 1286"/>
              <a:gd name="T57" fmla="*/ 118 h 1286"/>
              <a:gd name="T58" fmla="*/ 350 w 1286"/>
              <a:gd name="T59" fmla="*/ 935 h 1286"/>
              <a:gd name="T60" fmla="*/ 1168 w 1286"/>
              <a:gd name="T61" fmla="*/ 935 h 1286"/>
              <a:gd name="T62" fmla="*/ 1168 w 1286"/>
              <a:gd name="T63" fmla="*/ 0 h 1286"/>
              <a:gd name="T64" fmla="*/ 1285 w 1286"/>
              <a:gd name="T65" fmla="*/ 118 h 1286"/>
              <a:gd name="T66" fmla="*/ 1285 w 1286"/>
              <a:gd name="T67" fmla="*/ 935 h 1286"/>
              <a:gd name="T68" fmla="*/ 1168 w 1286"/>
              <a:gd name="T69" fmla="*/ 1050 h 1286"/>
              <a:gd name="T70" fmla="*/ 350 w 1286"/>
              <a:gd name="T71" fmla="*/ 1050 h 1286"/>
              <a:gd name="T72" fmla="*/ 235 w 1286"/>
              <a:gd name="T73" fmla="*/ 935 h 1286"/>
              <a:gd name="T74" fmla="*/ 235 w 1286"/>
              <a:gd name="T75" fmla="*/ 118 h 1286"/>
              <a:gd name="T76" fmla="*/ 350 w 1286"/>
              <a:gd name="T77" fmla="*/ 0 h 1286"/>
              <a:gd name="T78" fmla="*/ 1168 w 1286"/>
              <a:gd name="T79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6" h="1286">
                <a:moveTo>
                  <a:pt x="935" y="700"/>
                </a:moveTo>
                <a:cubicBezTo>
                  <a:pt x="935" y="766"/>
                  <a:pt x="881" y="818"/>
                  <a:pt x="818" y="818"/>
                </a:cubicBezTo>
                <a:lnTo>
                  <a:pt x="585" y="818"/>
                </a:lnTo>
                <a:lnTo>
                  <a:pt x="585" y="700"/>
                </a:lnTo>
                <a:lnTo>
                  <a:pt x="818" y="700"/>
                </a:lnTo>
                <a:lnTo>
                  <a:pt x="818" y="585"/>
                </a:lnTo>
                <a:lnTo>
                  <a:pt x="700" y="585"/>
                </a:lnTo>
                <a:lnTo>
                  <a:pt x="700" y="468"/>
                </a:lnTo>
                <a:lnTo>
                  <a:pt x="818" y="468"/>
                </a:lnTo>
                <a:lnTo>
                  <a:pt x="818" y="350"/>
                </a:lnTo>
                <a:lnTo>
                  <a:pt x="585" y="350"/>
                </a:lnTo>
                <a:lnTo>
                  <a:pt x="585" y="236"/>
                </a:lnTo>
                <a:lnTo>
                  <a:pt x="818" y="236"/>
                </a:lnTo>
                <a:cubicBezTo>
                  <a:pt x="881" y="236"/>
                  <a:pt x="935" y="285"/>
                  <a:pt x="935" y="350"/>
                </a:cubicBezTo>
                <a:lnTo>
                  <a:pt x="935" y="438"/>
                </a:lnTo>
                <a:cubicBezTo>
                  <a:pt x="935" y="487"/>
                  <a:pt x="897" y="525"/>
                  <a:pt x="848" y="525"/>
                </a:cubicBezTo>
                <a:cubicBezTo>
                  <a:pt x="897" y="525"/>
                  <a:pt x="935" y="564"/>
                  <a:pt x="935" y="613"/>
                </a:cubicBezTo>
                <a:lnTo>
                  <a:pt x="935" y="700"/>
                </a:lnTo>
                <a:close/>
                <a:moveTo>
                  <a:pt x="118" y="235"/>
                </a:moveTo>
                <a:lnTo>
                  <a:pt x="118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8" y="1285"/>
                </a:lnTo>
                <a:cubicBezTo>
                  <a:pt x="55" y="1285"/>
                  <a:pt x="0" y="1231"/>
                  <a:pt x="0" y="1168"/>
                </a:cubicBezTo>
                <a:lnTo>
                  <a:pt x="0" y="235"/>
                </a:lnTo>
                <a:lnTo>
                  <a:pt x="118" y="235"/>
                </a:lnTo>
                <a:close/>
                <a:moveTo>
                  <a:pt x="1168" y="935"/>
                </a:moveTo>
                <a:lnTo>
                  <a:pt x="1168" y="118"/>
                </a:lnTo>
                <a:lnTo>
                  <a:pt x="350" y="118"/>
                </a:lnTo>
                <a:lnTo>
                  <a:pt x="350" y="935"/>
                </a:lnTo>
                <a:lnTo>
                  <a:pt x="1168" y="935"/>
                </a:lnTo>
                <a:close/>
                <a:moveTo>
                  <a:pt x="1168" y="0"/>
                </a:moveTo>
                <a:cubicBezTo>
                  <a:pt x="1231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1" y="1050"/>
                  <a:pt x="1168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6" name="Freeform 47">
            <a:extLst>
              <a:ext uri="{FF2B5EF4-FFF2-40B4-BE49-F238E27FC236}">
                <a16:creationId xmlns="" xmlns:a16="http://schemas.microsoft.com/office/drawing/2014/main" id="{378D4CC7-D486-4536-AC1F-73D5BA957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4" y="2335797"/>
            <a:ext cx="338516" cy="338516"/>
          </a:xfrm>
          <a:custGeom>
            <a:avLst/>
            <a:gdLst>
              <a:gd name="T0" fmla="*/ 935 w 1286"/>
              <a:gd name="T1" fmla="*/ 700 h 1286"/>
              <a:gd name="T2" fmla="*/ 935 w 1286"/>
              <a:gd name="T3" fmla="*/ 818 h 1286"/>
              <a:gd name="T4" fmla="*/ 585 w 1286"/>
              <a:gd name="T5" fmla="*/ 818 h 1286"/>
              <a:gd name="T6" fmla="*/ 585 w 1286"/>
              <a:gd name="T7" fmla="*/ 585 h 1286"/>
              <a:gd name="T8" fmla="*/ 700 w 1286"/>
              <a:gd name="T9" fmla="*/ 468 h 1286"/>
              <a:gd name="T10" fmla="*/ 817 w 1286"/>
              <a:gd name="T11" fmla="*/ 468 h 1286"/>
              <a:gd name="T12" fmla="*/ 817 w 1286"/>
              <a:gd name="T13" fmla="*/ 350 h 1286"/>
              <a:gd name="T14" fmla="*/ 585 w 1286"/>
              <a:gd name="T15" fmla="*/ 350 h 1286"/>
              <a:gd name="T16" fmla="*/ 585 w 1286"/>
              <a:gd name="T17" fmla="*/ 236 h 1286"/>
              <a:gd name="T18" fmla="*/ 817 w 1286"/>
              <a:gd name="T19" fmla="*/ 236 h 1286"/>
              <a:gd name="T20" fmla="*/ 935 w 1286"/>
              <a:gd name="T21" fmla="*/ 350 h 1286"/>
              <a:gd name="T22" fmla="*/ 935 w 1286"/>
              <a:gd name="T23" fmla="*/ 468 h 1286"/>
              <a:gd name="T24" fmla="*/ 817 w 1286"/>
              <a:gd name="T25" fmla="*/ 585 h 1286"/>
              <a:gd name="T26" fmla="*/ 700 w 1286"/>
              <a:gd name="T27" fmla="*/ 585 h 1286"/>
              <a:gd name="T28" fmla="*/ 700 w 1286"/>
              <a:gd name="T29" fmla="*/ 700 h 1286"/>
              <a:gd name="T30" fmla="*/ 935 w 1286"/>
              <a:gd name="T31" fmla="*/ 700 h 1286"/>
              <a:gd name="T32" fmla="*/ 1167 w 1286"/>
              <a:gd name="T33" fmla="*/ 935 h 1286"/>
              <a:gd name="T34" fmla="*/ 1167 w 1286"/>
              <a:gd name="T35" fmla="*/ 118 h 1286"/>
              <a:gd name="T36" fmla="*/ 350 w 1286"/>
              <a:gd name="T37" fmla="*/ 118 h 1286"/>
              <a:gd name="T38" fmla="*/ 350 w 1286"/>
              <a:gd name="T39" fmla="*/ 935 h 1286"/>
              <a:gd name="T40" fmla="*/ 1167 w 1286"/>
              <a:gd name="T41" fmla="*/ 935 h 1286"/>
              <a:gd name="T42" fmla="*/ 1167 w 1286"/>
              <a:gd name="T43" fmla="*/ 0 h 1286"/>
              <a:gd name="T44" fmla="*/ 1285 w 1286"/>
              <a:gd name="T45" fmla="*/ 118 h 1286"/>
              <a:gd name="T46" fmla="*/ 1285 w 1286"/>
              <a:gd name="T47" fmla="*/ 935 h 1286"/>
              <a:gd name="T48" fmla="*/ 1167 w 1286"/>
              <a:gd name="T49" fmla="*/ 1050 h 1286"/>
              <a:gd name="T50" fmla="*/ 350 w 1286"/>
              <a:gd name="T51" fmla="*/ 1050 h 1286"/>
              <a:gd name="T52" fmla="*/ 235 w 1286"/>
              <a:gd name="T53" fmla="*/ 935 h 1286"/>
              <a:gd name="T54" fmla="*/ 235 w 1286"/>
              <a:gd name="T55" fmla="*/ 118 h 1286"/>
              <a:gd name="T56" fmla="*/ 350 w 1286"/>
              <a:gd name="T57" fmla="*/ 0 h 1286"/>
              <a:gd name="T58" fmla="*/ 1167 w 1286"/>
              <a:gd name="T59" fmla="*/ 0 h 1286"/>
              <a:gd name="T60" fmla="*/ 117 w 1286"/>
              <a:gd name="T61" fmla="*/ 235 h 1286"/>
              <a:gd name="T62" fmla="*/ 117 w 1286"/>
              <a:gd name="T63" fmla="*/ 1168 h 1286"/>
              <a:gd name="T64" fmla="*/ 1050 w 1286"/>
              <a:gd name="T65" fmla="*/ 1168 h 1286"/>
              <a:gd name="T66" fmla="*/ 1050 w 1286"/>
              <a:gd name="T67" fmla="*/ 1285 h 1286"/>
              <a:gd name="T68" fmla="*/ 117 w 1286"/>
              <a:gd name="T69" fmla="*/ 1285 h 1286"/>
              <a:gd name="T70" fmla="*/ 0 w 1286"/>
              <a:gd name="T71" fmla="*/ 1168 h 1286"/>
              <a:gd name="T72" fmla="*/ 0 w 1286"/>
              <a:gd name="T73" fmla="*/ 235 h 1286"/>
              <a:gd name="T74" fmla="*/ 117 w 1286"/>
              <a:gd name="T75" fmla="*/ 23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1286">
                <a:moveTo>
                  <a:pt x="935" y="700"/>
                </a:moveTo>
                <a:lnTo>
                  <a:pt x="935" y="818"/>
                </a:lnTo>
                <a:lnTo>
                  <a:pt x="585" y="818"/>
                </a:lnTo>
                <a:lnTo>
                  <a:pt x="585" y="585"/>
                </a:lnTo>
                <a:cubicBezTo>
                  <a:pt x="585" y="520"/>
                  <a:pt x="637" y="468"/>
                  <a:pt x="700" y="468"/>
                </a:cubicBezTo>
                <a:lnTo>
                  <a:pt x="817" y="468"/>
                </a:lnTo>
                <a:lnTo>
                  <a:pt x="817" y="350"/>
                </a:lnTo>
                <a:lnTo>
                  <a:pt x="585" y="350"/>
                </a:lnTo>
                <a:lnTo>
                  <a:pt x="585" y="236"/>
                </a:lnTo>
                <a:lnTo>
                  <a:pt x="817" y="236"/>
                </a:lnTo>
                <a:cubicBezTo>
                  <a:pt x="880" y="236"/>
                  <a:pt x="935" y="285"/>
                  <a:pt x="935" y="350"/>
                </a:cubicBezTo>
                <a:lnTo>
                  <a:pt x="935" y="468"/>
                </a:lnTo>
                <a:cubicBezTo>
                  <a:pt x="935" y="534"/>
                  <a:pt x="880" y="585"/>
                  <a:pt x="817" y="585"/>
                </a:cubicBezTo>
                <a:lnTo>
                  <a:pt x="700" y="585"/>
                </a:lnTo>
                <a:lnTo>
                  <a:pt x="700" y="700"/>
                </a:lnTo>
                <a:lnTo>
                  <a:pt x="935" y="700"/>
                </a:lnTo>
                <a:close/>
                <a:moveTo>
                  <a:pt x="1167" y="935"/>
                </a:moveTo>
                <a:lnTo>
                  <a:pt x="1167" y="118"/>
                </a:lnTo>
                <a:lnTo>
                  <a:pt x="350" y="118"/>
                </a:lnTo>
                <a:lnTo>
                  <a:pt x="350" y="935"/>
                </a:lnTo>
                <a:lnTo>
                  <a:pt x="1167" y="935"/>
                </a:lnTo>
                <a:close/>
                <a:moveTo>
                  <a:pt x="1167" y="0"/>
                </a:moveTo>
                <a:cubicBezTo>
                  <a:pt x="1230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0" y="1050"/>
                  <a:pt x="1167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7" y="0"/>
                </a:lnTo>
                <a:close/>
                <a:moveTo>
                  <a:pt x="117" y="235"/>
                </a:moveTo>
                <a:lnTo>
                  <a:pt x="117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7" y="1285"/>
                </a:lnTo>
                <a:cubicBezTo>
                  <a:pt x="54" y="1285"/>
                  <a:pt x="0" y="1231"/>
                  <a:pt x="0" y="1168"/>
                </a:cubicBezTo>
                <a:lnTo>
                  <a:pt x="0" y="235"/>
                </a:lnTo>
                <a:lnTo>
                  <a:pt x="117" y="2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7" name="Freeform 48">
            <a:extLst>
              <a:ext uri="{FF2B5EF4-FFF2-40B4-BE49-F238E27FC236}">
                <a16:creationId xmlns="" xmlns:a16="http://schemas.microsoft.com/office/drawing/2014/main" id="{A2A1850D-A975-4F57-9AE4-51F1C3C56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875" y="1229730"/>
            <a:ext cx="338516" cy="338516"/>
          </a:xfrm>
          <a:custGeom>
            <a:avLst/>
            <a:gdLst>
              <a:gd name="T0" fmla="*/ 1168 w 1286"/>
              <a:gd name="T1" fmla="*/ 935 h 1286"/>
              <a:gd name="T2" fmla="*/ 1168 w 1286"/>
              <a:gd name="T3" fmla="*/ 118 h 1286"/>
              <a:gd name="T4" fmla="*/ 350 w 1286"/>
              <a:gd name="T5" fmla="*/ 118 h 1286"/>
              <a:gd name="T6" fmla="*/ 350 w 1286"/>
              <a:gd name="T7" fmla="*/ 935 h 1286"/>
              <a:gd name="T8" fmla="*/ 1168 w 1286"/>
              <a:gd name="T9" fmla="*/ 935 h 1286"/>
              <a:gd name="T10" fmla="*/ 1168 w 1286"/>
              <a:gd name="T11" fmla="*/ 0 h 1286"/>
              <a:gd name="T12" fmla="*/ 1285 w 1286"/>
              <a:gd name="T13" fmla="*/ 118 h 1286"/>
              <a:gd name="T14" fmla="*/ 1285 w 1286"/>
              <a:gd name="T15" fmla="*/ 935 h 1286"/>
              <a:gd name="T16" fmla="*/ 1168 w 1286"/>
              <a:gd name="T17" fmla="*/ 1050 h 1286"/>
              <a:gd name="T18" fmla="*/ 350 w 1286"/>
              <a:gd name="T19" fmla="*/ 1050 h 1286"/>
              <a:gd name="T20" fmla="*/ 235 w 1286"/>
              <a:gd name="T21" fmla="*/ 935 h 1286"/>
              <a:gd name="T22" fmla="*/ 235 w 1286"/>
              <a:gd name="T23" fmla="*/ 118 h 1286"/>
              <a:gd name="T24" fmla="*/ 350 w 1286"/>
              <a:gd name="T25" fmla="*/ 0 h 1286"/>
              <a:gd name="T26" fmla="*/ 1168 w 1286"/>
              <a:gd name="T27" fmla="*/ 0 h 1286"/>
              <a:gd name="T28" fmla="*/ 760 w 1286"/>
              <a:gd name="T29" fmla="*/ 818 h 1286"/>
              <a:gd name="T30" fmla="*/ 760 w 1286"/>
              <a:gd name="T31" fmla="*/ 350 h 1286"/>
              <a:gd name="T32" fmla="*/ 643 w 1286"/>
              <a:gd name="T33" fmla="*/ 350 h 1286"/>
              <a:gd name="T34" fmla="*/ 643 w 1286"/>
              <a:gd name="T35" fmla="*/ 235 h 1286"/>
              <a:gd name="T36" fmla="*/ 875 w 1286"/>
              <a:gd name="T37" fmla="*/ 235 h 1286"/>
              <a:gd name="T38" fmla="*/ 875 w 1286"/>
              <a:gd name="T39" fmla="*/ 818 h 1286"/>
              <a:gd name="T40" fmla="*/ 760 w 1286"/>
              <a:gd name="T41" fmla="*/ 818 h 1286"/>
              <a:gd name="T42" fmla="*/ 118 w 1286"/>
              <a:gd name="T43" fmla="*/ 235 h 1286"/>
              <a:gd name="T44" fmla="*/ 118 w 1286"/>
              <a:gd name="T45" fmla="*/ 1168 h 1286"/>
              <a:gd name="T46" fmla="*/ 1050 w 1286"/>
              <a:gd name="T47" fmla="*/ 1168 h 1286"/>
              <a:gd name="T48" fmla="*/ 1050 w 1286"/>
              <a:gd name="T49" fmla="*/ 1285 h 1286"/>
              <a:gd name="T50" fmla="*/ 118 w 1286"/>
              <a:gd name="T51" fmla="*/ 1285 h 1286"/>
              <a:gd name="T52" fmla="*/ 0 w 1286"/>
              <a:gd name="T53" fmla="*/ 1168 h 1286"/>
              <a:gd name="T54" fmla="*/ 0 w 1286"/>
              <a:gd name="T55" fmla="*/ 235 h 1286"/>
              <a:gd name="T56" fmla="*/ 118 w 1286"/>
              <a:gd name="T57" fmla="*/ 23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86" h="1286">
                <a:moveTo>
                  <a:pt x="1168" y="935"/>
                </a:moveTo>
                <a:lnTo>
                  <a:pt x="1168" y="118"/>
                </a:lnTo>
                <a:lnTo>
                  <a:pt x="350" y="118"/>
                </a:lnTo>
                <a:lnTo>
                  <a:pt x="350" y="935"/>
                </a:lnTo>
                <a:lnTo>
                  <a:pt x="1168" y="935"/>
                </a:lnTo>
                <a:close/>
                <a:moveTo>
                  <a:pt x="1168" y="0"/>
                </a:moveTo>
                <a:cubicBezTo>
                  <a:pt x="1231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1" y="1050"/>
                  <a:pt x="1168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8" y="0"/>
                </a:lnTo>
                <a:close/>
                <a:moveTo>
                  <a:pt x="760" y="818"/>
                </a:moveTo>
                <a:lnTo>
                  <a:pt x="760" y="350"/>
                </a:lnTo>
                <a:lnTo>
                  <a:pt x="643" y="350"/>
                </a:lnTo>
                <a:lnTo>
                  <a:pt x="643" y="235"/>
                </a:lnTo>
                <a:lnTo>
                  <a:pt x="875" y="235"/>
                </a:lnTo>
                <a:lnTo>
                  <a:pt x="875" y="818"/>
                </a:lnTo>
                <a:lnTo>
                  <a:pt x="760" y="818"/>
                </a:lnTo>
                <a:close/>
                <a:moveTo>
                  <a:pt x="118" y="235"/>
                </a:moveTo>
                <a:lnTo>
                  <a:pt x="118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8" y="1285"/>
                </a:lnTo>
                <a:cubicBezTo>
                  <a:pt x="55" y="1285"/>
                  <a:pt x="0" y="1231"/>
                  <a:pt x="0" y="1168"/>
                </a:cubicBezTo>
                <a:lnTo>
                  <a:pt x="0" y="235"/>
                </a:lnTo>
                <a:lnTo>
                  <a:pt x="118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D54840CE-9A6E-4351-9AB1-3DA4041F49F5}"/>
              </a:ext>
            </a:extLst>
          </p:cNvPr>
          <p:cNvSpPr txBox="1"/>
          <p:nvPr/>
        </p:nvSpPr>
        <p:spPr>
          <a:xfrm>
            <a:off x="5801847" y="2080850"/>
            <a:ext cx="4985798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Source Serif Pro" panose="020406030504050202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ED1DF20D-E158-4D4D-BB95-598D91D58FEF}"/>
              </a:ext>
            </a:extLst>
          </p:cNvPr>
          <p:cNvSpPr txBox="1"/>
          <p:nvPr/>
        </p:nvSpPr>
        <p:spPr>
          <a:xfrm>
            <a:off x="5813920" y="2929521"/>
            <a:ext cx="556939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This is designed to enhance the practical learning experience in laboratories. This system aims to provide students with seamless access to lab content, offer real-time assistance in addressing doubts, and facilitate efficient communication between students and faculty.</a:t>
            </a:r>
          </a:p>
        </p:txBody>
      </p:sp>
      <p:pic>
        <p:nvPicPr>
          <p:cNvPr id="97" name="Picture 96" descr="tmp_daf3ad7c-b6b7-4c35-87f3-540c14fe3ab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30506" y="0"/>
            <a:ext cx="2761494" cy="8077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8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="" xmlns:a16="http://schemas.microsoft.com/office/drawing/2014/main" id="{99BD58DF-18E1-4DC3-A52B-E2C53A122868}"/>
              </a:ext>
            </a:extLst>
          </p:cNvPr>
          <p:cNvSpPr/>
          <p:nvPr/>
        </p:nvSpPr>
        <p:spPr>
          <a:xfrm rot="5400000">
            <a:off x="3324022" y="2984121"/>
            <a:ext cx="2791695" cy="2406635"/>
          </a:xfrm>
          <a:prstGeom prst="hexagon">
            <a:avLst>
              <a:gd name="adj" fmla="val 30062"/>
              <a:gd name="vf" fmla="val 115470"/>
            </a:avLst>
          </a:prstGeom>
          <a:solidFill>
            <a:schemeClr val="accent1"/>
          </a:solidFill>
          <a:ln w="571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1AC0394-CD0A-4A5E-9199-C6DB870A6C25}"/>
              </a:ext>
            </a:extLst>
          </p:cNvPr>
          <p:cNvSpPr/>
          <p:nvPr/>
        </p:nvSpPr>
        <p:spPr>
          <a:xfrm>
            <a:off x="3909522" y="2518669"/>
            <a:ext cx="1485485" cy="148548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FA336ACF-59D7-4866-81D0-4AF8610C8F36}"/>
              </a:ext>
            </a:extLst>
          </p:cNvPr>
          <p:cNvSpPr/>
          <p:nvPr/>
        </p:nvSpPr>
        <p:spPr>
          <a:xfrm>
            <a:off x="4061313" y="2617527"/>
            <a:ext cx="1197366" cy="119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400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" name="7 CuadroTexto">
            <a:extLst>
              <a:ext uri="{FF2B5EF4-FFF2-40B4-BE49-F238E27FC236}">
                <a16:creationId xmlns="" xmlns:a16="http://schemas.microsoft.com/office/drawing/2014/main" id="{F2080286-8C4C-40CE-9A97-17C84EB1F288}"/>
              </a:ext>
            </a:extLst>
          </p:cNvPr>
          <p:cNvSpPr txBox="1"/>
          <p:nvPr/>
        </p:nvSpPr>
        <p:spPr>
          <a:xfrm>
            <a:off x="3796557" y="4386780"/>
            <a:ext cx="1854077" cy="60766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solidFill>
                  <a:schemeClr val="tx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Chatbot integration, FAQ’s troubleshooting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F3685A2-3D8A-49B0-A504-DF278938E00D}"/>
              </a:ext>
            </a:extLst>
          </p:cNvPr>
          <p:cNvSpPr txBox="1"/>
          <p:nvPr/>
        </p:nvSpPr>
        <p:spPr>
          <a:xfrm>
            <a:off x="6495632" y="3183237"/>
            <a:ext cx="16454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Reliability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="" xmlns:a16="http://schemas.microsoft.com/office/drawing/2014/main" id="{CF123133-A103-4E54-9B4A-A8D0930954EF}"/>
              </a:ext>
            </a:extLst>
          </p:cNvPr>
          <p:cNvSpPr/>
          <p:nvPr/>
        </p:nvSpPr>
        <p:spPr>
          <a:xfrm rot="5400000">
            <a:off x="5922519" y="2800836"/>
            <a:ext cx="2791695" cy="2406635"/>
          </a:xfrm>
          <a:prstGeom prst="hexagon">
            <a:avLst>
              <a:gd name="adj" fmla="val 30062"/>
              <a:gd name="vf" fmla="val 115470"/>
            </a:avLst>
          </a:prstGeom>
          <a:solidFill>
            <a:schemeClr val="tx1"/>
          </a:solidFill>
          <a:ln w="571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B23330C-4BCB-4956-9F15-AAA614BA7549}"/>
              </a:ext>
            </a:extLst>
          </p:cNvPr>
          <p:cNvSpPr/>
          <p:nvPr/>
        </p:nvSpPr>
        <p:spPr>
          <a:xfrm>
            <a:off x="6447809" y="1461420"/>
            <a:ext cx="1485485" cy="148548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1D0B731-B463-409D-A0DC-900529778D8D}"/>
              </a:ext>
            </a:extLst>
          </p:cNvPr>
          <p:cNvSpPr/>
          <p:nvPr/>
        </p:nvSpPr>
        <p:spPr>
          <a:xfrm>
            <a:off x="6591869" y="1605480"/>
            <a:ext cx="1197366" cy="11973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4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B851D66-739C-4BE8-83BF-73C271B965E5}"/>
              </a:ext>
            </a:extLst>
          </p:cNvPr>
          <p:cNvSpPr txBox="1"/>
          <p:nvPr/>
        </p:nvSpPr>
        <p:spPr>
          <a:xfrm>
            <a:off x="6353945" y="3255967"/>
            <a:ext cx="19378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Visual facility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7 CuadroTexto">
            <a:extLst>
              <a:ext uri="{FF2B5EF4-FFF2-40B4-BE49-F238E27FC236}">
                <a16:creationId xmlns="" xmlns:a16="http://schemas.microsoft.com/office/drawing/2014/main" id="{EB81517F-A52B-464D-8D00-9EEA870BCD47}"/>
              </a:ext>
            </a:extLst>
          </p:cNvPr>
          <p:cNvSpPr txBox="1"/>
          <p:nvPr/>
        </p:nvSpPr>
        <p:spPr>
          <a:xfrm>
            <a:off x="6513476" y="3671795"/>
            <a:ext cx="1645467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Recorded video </a:t>
            </a:r>
          </a:p>
          <a:p>
            <a:pPr algn="ctr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Of faculty 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="" xmlns:a16="http://schemas.microsoft.com/office/drawing/2014/main" id="{887333CA-E025-4F1B-BBFE-E1259288957A}"/>
              </a:ext>
            </a:extLst>
          </p:cNvPr>
          <p:cNvSpPr/>
          <p:nvPr/>
        </p:nvSpPr>
        <p:spPr>
          <a:xfrm rot="5400000">
            <a:off x="8497066" y="3375767"/>
            <a:ext cx="2791697" cy="2406637"/>
          </a:xfrm>
          <a:prstGeom prst="hexagon">
            <a:avLst>
              <a:gd name="adj" fmla="val 30062"/>
              <a:gd name="vf" fmla="val 115470"/>
            </a:avLst>
          </a:prstGeom>
          <a:solidFill>
            <a:schemeClr val="accent1"/>
          </a:solidFill>
          <a:ln w="571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83F0B3A-54BB-4086-BCDC-CB88005EDE6F}"/>
              </a:ext>
            </a:extLst>
          </p:cNvPr>
          <p:cNvSpPr/>
          <p:nvPr/>
        </p:nvSpPr>
        <p:spPr>
          <a:xfrm>
            <a:off x="8986099" y="2662729"/>
            <a:ext cx="1485485" cy="148548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418A79A-72A0-44E3-9578-F43D4B1062FF}"/>
              </a:ext>
            </a:extLst>
          </p:cNvPr>
          <p:cNvSpPr/>
          <p:nvPr/>
        </p:nvSpPr>
        <p:spPr>
          <a:xfrm>
            <a:off x="9122629" y="2771415"/>
            <a:ext cx="1197366" cy="119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400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0C98B6C-EEE8-4687-812F-92A01D630AC0}"/>
              </a:ext>
            </a:extLst>
          </p:cNvPr>
          <p:cNvSpPr txBox="1"/>
          <p:nvPr/>
        </p:nvSpPr>
        <p:spPr>
          <a:xfrm>
            <a:off x="9060240" y="4244381"/>
            <a:ext cx="16454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Links 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="" xmlns:a16="http://schemas.microsoft.com/office/drawing/2014/main" id="{F53C05A3-F14E-4143-9D8C-B66CA0C0B0AC}"/>
              </a:ext>
            </a:extLst>
          </p:cNvPr>
          <p:cNvSpPr/>
          <p:nvPr/>
        </p:nvSpPr>
        <p:spPr>
          <a:xfrm rot="5400000">
            <a:off x="772824" y="2316234"/>
            <a:ext cx="2791695" cy="2406635"/>
          </a:xfrm>
          <a:prstGeom prst="hexagon">
            <a:avLst>
              <a:gd name="adj" fmla="val 30062"/>
              <a:gd name="vf" fmla="val 115470"/>
            </a:avLst>
          </a:prstGeom>
          <a:solidFill>
            <a:schemeClr val="tx1"/>
          </a:solidFill>
          <a:ln w="571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5DC7185E-D047-426E-9E70-D8D947FBC38D}"/>
              </a:ext>
            </a:extLst>
          </p:cNvPr>
          <p:cNvSpPr/>
          <p:nvPr/>
        </p:nvSpPr>
        <p:spPr>
          <a:xfrm>
            <a:off x="1371235" y="1461420"/>
            <a:ext cx="1485485" cy="148548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33920A13-B231-4E38-A314-3787299F8494}"/>
              </a:ext>
            </a:extLst>
          </p:cNvPr>
          <p:cNvSpPr/>
          <p:nvPr/>
        </p:nvSpPr>
        <p:spPr>
          <a:xfrm>
            <a:off x="1515295" y="1615761"/>
            <a:ext cx="1197366" cy="11973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400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E7FEC66-89A4-4963-9F04-EC9FE7F9A28D}"/>
              </a:ext>
            </a:extLst>
          </p:cNvPr>
          <p:cNvSpPr txBox="1"/>
          <p:nvPr/>
        </p:nvSpPr>
        <p:spPr>
          <a:xfrm>
            <a:off x="1335760" y="3041631"/>
            <a:ext cx="164379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Lab Content</a:t>
            </a:r>
          </a:p>
        </p:txBody>
      </p:sp>
      <p:sp>
        <p:nvSpPr>
          <p:cNvPr id="25" name="7 CuadroTexto">
            <a:extLst>
              <a:ext uri="{FF2B5EF4-FFF2-40B4-BE49-F238E27FC236}">
                <a16:creationId xmlns="" xmlns:a16="http://schemas.microsoft.com/office/drawing/2014/main" id="{F0D4E2F7-BC89-4722-8E32-577B629524C8}"/>
              </a:ext>
            </a:extLst>
          </p:cNvPr>
          <p:cNvSpPr txBox="1"/>
          <p:nvPr/>
        </p:nvSpPr>
        <p:spPr>
          <a:xfrm>
            <a:off x="1020008" y="3398681"/>
            <a:ext cx="2275295" cy="7000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D</a:t>
            </a:r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igital lab manuals, Equipment details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0DD5530-5739-4C4C-BEDA-BF11704716F8}"/>
              </a:ext>
            </a:extLst>
          </p:cNvPr>
          <p:cNvSpPr txBox="1"/>
          <p:nvPr/>
        </p:nvSpPr>
        <p:spPr>
          <a:xfrm>
            <a:off x="910660" y="660831"/>
            <a:ext cx="10370681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Features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9B96B07-7A25-A7F9-6223-5C9ABD6C4932}"/>
              </a:ext>
            </a:extLst>
          </p:cNvPr>
          <p:cNvSpPr txBox="1"/>
          <p:nvPr/>
        </p:nvSpPr>
        <p:spPr>
          <a:xfrm>
            <a:off x="3861821" y="4030858"/>
            <a:ext cx="16454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Assistance</a:t>
            </a:r>
          </a:p>
        </p:txBody>
      </p:sp>
      <p:sp>
        <p:nvSpPr>
          <p:cNvPr id="28" name="7 CuadroTexto">
            <a:extLst>
              <a:ext uri="{FF2B5EF4-FFF2-40B4-BE49-F238E27FC236}">
                <a16:creationId xmlns="" xmlns:a16="http://schemas.microsoft.com/office/drawing/2014/main" id="{AED5871C-ADE5-1CDD-FA18-348FD4098C5E}"/>
              </a:ext>
            </a:extLst>
          </p:cNvPr>
          <p:cNvSpPr txBox="1"/>
          <p:nvPr/>
        </p:nvSpPr>
        <p:spPr>
          <a:xfrm>
            <a:off x="8955934" y="4567915"/>
            <a:ext cx="1854077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 smtClean="0">
                <a:solidFill>
                  <a:schemeClr val="tx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Real time applications access</a:t>
            </a:r>
            <a:endParaRPr lang="en-GB" sz="1600" dirty="0">
              <a:solidFill>
                <a:schemeClr val="tx2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 descr="tmp_daf3ad7c-b6b7-4c35-87f3-540c14fe3ab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30506" y="0"/>
            <a:ext cx="2761494" cy="8077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74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kh\Downloads\Screenshot 2024-03-20 205211.png"/>
          <p:cNvPicPr>
            <a:picLocks noChangeAspect="1" noChangeArrowheads="1"/>
          </p:cNvPicPr>
          <p:nvPr/>
        </p:nvPicPr>
        <p:blipFill>
          <a:blip r:embed="rId2"/>
          <a:srcRect l="16000" t="7232" r="250"/>
          <a:stretch>
            <a:fillRect/>
          </a:stretch>
        </p:blipFill>
        <p:spPr bwMode="auto">
          <a:xfrm>
            <a:off x="662151" y="425669"/>
            <a:ext cx="5281449" cy="4177862"/>
          </a:xfrm>
          <a:prstGeom prst="rect">
            <a:avLst/>
          </a:prstGeom>
          <a:noFill/>
        </p:spPr>
      </p:pic>
      <p:pic>
        <p:nvPicPr>
          <p:cNvPr id="1028" name="Picture 4" descr="C:\Users\alekh\Downloads\Screenshot 2024-06-29 1608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3503" y="2322895"/>
            <a:ext cx="5281448" cy="4062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alekh\Downloads\Screenshot 2024-06-29 160444.png"/>
          <p:cNvPicPr>
            <a:picLocks noChangeAspect="1" noChangeArrowheads="1"/>
          </p:cNvPicPr>
          <p:nvPr/>
        </p:nvPicPr>
        <p:blipFill>
          <a:blip r:embed="rId2"/>
          <a:srcRect r="19427"/>
          <a:stretch>
            <a:fillRect/>
          </a:stretch>
        </p:blipFill>
        <p:spPr bwMode="auto">
          <a:xfrm>
            <a:off x="362605" y="390749"/>
            <a:ext cx="5155326" cy="4785377"/>
          </a:xfrm>
          <a:prstGeom prst="rect">
            <a:avLst/>
          </a:prstGeom>
          <a:noFill/>
        </p:spPr>
      </p:pic>
      <p:pic>
        <p:nvPicPr>
          <p:cNvPr id="37892" name="Picture 4" descr="C:\Users\alekh\Downloads\Screenshot 2024-06-29 18203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7834" y="1640782"/>
            <a:ext cx="5849007" cy="4791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0">
            <a:extLst>
              <a:ext uri="{FF2B5EF4-FFF2-40B4-BE49-F238E27FC236}">
                <a16:creationId xmlns="" xmlns:a16="http://schemas.microsoft.com/office/drawing/2014/main" id="{4D598C10-4108-44C5-8317-0DC9F8AE0F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718336" y="2911046"/>
            <a:ext cx="3488170" cy="2883349"/>
          </a:xfrm>
          <a:custGeom>
            <a:avLst/>
            <a:gdLst>
              <a:gd name="T0" fmla="*/ 3272 w 3983"/>
              <a:gd name="T1" fmla="*/ 6103 h 6104"/>
              <a:gd name="T2" fmla="*/ 0 w 3983"/>
              <a:gd name="T3" fmla="*/ 6103 h 6104"/>
              <a:gd name="T4" fmla="*/ 0 w 3983"/>
              <a:gd name="T5" fmla="*/ 0 h 6104"/>
              <a:gd name="T6" fmla="*/ 3272 w 3983"/>
              <a:gd name="T7" fmla="*/ 0 h 6104"/>
              <a:gd name="T8" fmla="*/ 3982 w 3983"/>
              <a:gd name="T9" fmla="*/ 710 h 6104"/>
              <a:gd name="T10" fmla="*/ 3982 w 3983"/>
              <a:gd name="T11" fmla="*/ 710 h 6104"/>
              <a:gd name="T12" fmla="*/ 3982 w 3983"/>
              <a:gd name="T13" fmla="*/ 5394 h 6104"/>
              <a:gd name="T14" fmla="*/ 3272 w 3983"/>
              <a:gd name="T15" fmla="*/ 6103 h 6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3" h="6104">
                <a:moveTo>
                  <a:pt x="3272" y="6103"/>
                </a:moveTo>
                <a:lnTo>
                  <a:pt x="0" y="6103"/>
                </a:lnTo>
                <a:lnTo>
                  <a:pt x="0" y="0"/>
                </a:lnTo>
                <a:lnTo>
                  <a:pt x="3272" y="0"/>
                </a:lnTo>
                <a:cubicBezTo>
                  <a:pt x="3664" y="0"/>
                  <a:pt x="3982" y="318"/>
                  <a:pt x="3982" y="710"/>
                </a:cubicBezTo>
                <a:lnTo>
                  <a:pt x="3982" y="710"/>
                </a:lnTo>
                <a:lnTo>
                  <a:pt x="3982" y="5394"/>
                </a:lnTo>
                <a:cubicBezTo>
                  <a:pt x="3982" y="5786"/>
                  <a:pt x="3664" y="6103"/>
                  <a:pt x="3272" y="61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Improved Communication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24/7 Accessibility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Practical Demonstrations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Self-paced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Resource Sharing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 	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="" xmlns:a16="http://schemas.microsoft.com/office/drawing/2014/main" id="{B1935E00-B5C9-4843-8397-70CAF7B9E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164" y="3162703"/>
            <a:ext cx="896470" cy="335418"/>
          </a:xfrm>
          <a:custGeom>
            <a:avLst/>
            <a:gdLst>
              <a:gd name="T0" fmla="*/ 355 w 2326"/>
              <a:gd name="T1" fmla="*/ 0 h 712"/>
              <a:gd name="T2" fmla="*/ 1970 w 2326"/>
              <a:gd name="T3" fmla="*/ 0 h 712"/>
              <a:gd name="T4" fmla="*/ 2325 w 2326"/>
              <a:gd name="T5" fmla="*/ 356 h 712"/>
              <a:gd name="T6" fmla="*/ 2325 w 2326"/>
              <a:gd name="T7" fmla="*/ 356 h 712"/>
              <a:gd name="T8" fmla="*/ 1970 w 2326"/>
              <a:gd name="T9" fmla="*/ 711 h 712"/>
              <a:gd name="T10" fmla="*/ 355 w 2326"/>
              <a:gd name="T11" fmla="*/ 711 h 712"/>
              <a:gd name="T12" fmla="*/ 0 w 2326"/>
              <a:gd name="T13" fmla="*/ 356 h 712"/>
              <a:gd name="T14" fmla="*/ 0 w 2326"/>
              <a:gd name="T15" fmla="*/ 356 h 712"/>
              <a:gd name="T16" fmla="*/ 355 w 2326"/>
              <a:gd name="T17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6" h="712">
                <a:moveTo>
                  <a:pt x="355" y="0"/>
                </a:moveTo>
                <a:lnTo>
                  <a:pt x="1970" y="0"/>
                </a:lnTo>
                <a:cubicBezTo>
                  <a:pt x="2166" y="0"/>
                  <a:pt x="2325" y="159"/>
                  <a:pt x="2325" y="356"/>
                </a:cubicBezTo>
                <a:lnTo>
                  <a:pt x="2325" y="356"/>
                </a:lnTo>
                <a:cubicBezTo>
                  <a:pt x="2325" y="552"/>
                  <a:pt x="2166" y="711"/>
                  <a:pt x="1970" y="711"/>
                </a:cubicBezTo>
                <a:lnTo>
                  <a:pt x="355" y="711"/>
                </a:lnTo>
                <a:cubicBezTo>
                  <a:pt x="159" y="711"/>
                  <a:pt x="0" y="552"/>
                  <a:pt x="0" y="356"/>
                </a:cubicBezTo>
                <a:lnTo>
                  <a:pt x="0" y="356"/>
                </a:lnTo>
                <a:cubicBezTo>
                  <a:pt x="0" y="159"/>
                  <a:pt x="159" y="0"/>
                  <a:pt x="355" y="0"/>
                </a:cubicBezTo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E6FBD7B8-72D0-43D1-851D-E64510ADC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872" y="3162703"/>
            <a:ext cx="1011275" cy="335418"/>
          </a:xfrm>
          <a:custGeom>
            <a:avLst/>
            <a:gdLst>
              <a:gd name="T0" fmla="*/ 356 w 2327"/>
              <a:gd name="T1" fmla="*/ 0 h 712"/>
              <a:gd name="T2" fmla="*/ 1970 w 2327"/>
              <a:gd name="T3" fmla="*/ 0 h 712"/>
              <a:gd name="T4" fmla="*/ 2326 w 2327"/>
              <a:gd name="T5" fmla="*/ 356 h 712"/>
              <a:gd name="T6" fmla="*/ 2326 w 2327"/>
              <a:gd name="T7" fmla="*/ 356 h 712"/>
              <a:gd name="T8" fmla="*/ 1970 w 2327"/>
              <a:gd name="T9" fmla="*/ 711 h 712"/>
              <a:gd name="T10" fmla="*/ 356 w 2327"/>
              <a:gd name="T11" fmla="*/ 711 h 712"/>
              <a:gd name="T12" fmla="*/ 0 w 2327"/>
              <a:gd name="T13" fmla="*/ 356 h 712"/>
              <a:gd name="T14" fmla="*/ 0 w 2327"/>
              <a:gd name="T15" fmla="*/ 356 h 712"/>
              <a:gd name="T16" fmla="*/ 356 w 2327"/>
              <a:gd name="T17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7" h="712">
                <a:moveTo>
                  <a:pt x="356" y="0"/>
                </a:moveTo>
                <a:lnTo>
                  <a:pt x="1970" y="0"/>
                </a:lnTo>
                <a:cubicBezTo>
                  <a:pt x="2166" y="0"/>
                  <a:pt x="2326" y="159"/>
                  <a:pt x="2326" y="356"/>
                </a:cubicBezTo>
                <a:lnTo>
                  <a:pt x="2326" y="356"/>
                </a:lnTo>
                <a:cubicBezTo>
                  <a:pt x="2326" y="552"/>
                  <a:pt x="2166" y="711"/>
                  <a:pt x="1970" y="711"/>
                </a:cubicBezTo>
                <a:lnTo>
                  <a:pt x="356" y="711"/>
                </a:lnTo>
                <a:cubicBezTo>
                  <a:pt x="159" y="711"/>
                  <a:pt x="0" y="552"/>
                  <a:pt x="0" y="356"/>
                </a:cubicBezTo>
                <a:lnTo>
                  <a:pt x="0" y="356"/>
                </a:lnTo>
                <a:cubicBezTo>
                  <a:pt x="0" y="159"/>
                  <a:pt x="159" y="0"/>
                  <a:pt x="356" y="0"/>
                </a:cubicBezTo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31A5BACE-8344-4BE6-9864-5EC201464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506" y="2911046"/>
            <a:ext cx="330796" cy="2883349"/>
          </a:xfrm>
          <a:custGeom>
            <a:avLst/>
            <a:gdLst>
              <a:gd name="T0" fmla="*/ 1990 w 3982"/>
              <a:gd name="T1" fmla="*/ 6103 h 6104"/>
              <a:gd name="T2" fmla="*/ 0 w 3982"/>
              <a:gd name="T3" fmla="*/ 6103 h 6104"/>
              <a:gd name="T4" fmla="*/ 0 w 3982"/>
              <a:gd name="T5" fmla="*/ 0 h 6104"/>
              <a:gd name="T6" fmla="*/ 3981 w 3982"/>
              <a:gd name="T7" fmla="*/ 0 h 6104"/>
              <a:gd name="T8" fmla="*/ 3981 w 3982"/>
              <a:gd name="T9" fmla="*/ 6103 h 6104"/>
              <a:gd name="T10" fmla="*/ 1990 w 3982"/>
              <a:gd name="T11" fmla="*/ 6103 h 6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2" h="6104">
                <a:moveTo>
                  <a:pt x="1990" y="6103"/>
                </a:moveTo>
                <a:lnTo>
                  <a:pt x="0" y="6103"/>
                </a:lnTo>
                <a:lnTo>
                  <a:pt x="0" y="0"/>
                </a:lnTo>
                <a:lnTo>
                  <a:pt x="3981" y="0"/>
                </a:lnTo>
                <a:lnTo>
                  <a:pt x="3981" y="6103"/>
                </a:lnTo>
                <a:lnTo>
                  <a:pt x="1990" y="610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5A45F25D-C4DE-4B26-A6FF-DC4E77817263}"/>
              </a:ext>
            </a:extLst>
          </p:cNvPr>
          <p:cNvSpPr/>
          <p:nvPr/>
        </p:nvSpPr>
        <p:spPr>
          <a:xfrm>
            <a:off x="2296718" y="1313549"/>
            <a:ext cx="8179125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PT Serif" panose="020A0603040505020204" pitchFamily="18" charset="0"/>
                <a:ea typeface="Lato" panose="020F0502020204030203" pitchFamily="34" charset="0"/>
                <a:cs typeface="Lato" panose="020F0502020204030203" pitchFamily="34" charset="0"/>
              </a:rPr>
              <a:t>Our application have various advantages related to labs, doubts clarification</a:t>
            </a:r>
          </a:p>
          <a:p>
            <a:pPr algn="ctr">
              <a:lnSpc>
                <a:spcPct val="15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PT Serif" panose="020A0603040505020204" pitchFamily="18" charset="0"/>
                <a:ea typeface="Lato" panose="020F0502020204030203" pitchFamily="34" charset="0"/>
                <a:cs typeface="Lato" panose="020F0502020204030203" pitchFamily="34" charset="0"/>
              </a:rPr>
              <a:t>And finding different things at a place.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379ADD3-9799-4082-AF63-944398E84CAD}"/>
              </a:ext>
            </a:extLst>
          </p:cNvPr>
          <p:cNvSpPr txBox="1"/>
          <p:nvPr/>
        </p:nvSpPr>
        <p:spPr>
          <a:xfrm>
            <a:off x="1420706" y="607806"/>
            <a:ext cx="8630441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Advantages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F060587-F184-4682-A804-6384F4571E76}"/>
              </a:ext>
            </a:extLst>
          </p:cNvPr>
          <p:cNvSpPr txBox="1"/>
          <p:nvPr/>
        </p:nvSpPr>
        <p:spPr>
          <a:xfrm>
            <a:off x="5663863" y="3146515"/>
            <a:ext cx="34132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2800" b="1" dirty="0">
              <a:solidFill>
                <a:schemeClr val="tx2"/>
              </a:solidFill>
              <a:latin typeface="PT Serif" panose="020A0603040505020204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494C485-4AEC-0134-6C02-02571D1D1717}"/>
              </a:ext>
            </a:extLst>
          </p:cNvPr>
          <p:cNvSpPr txBox="1"/>
          <p:nvPr/>
        </p:nvSpPr>
        <p:spPr>
          <a:xfrm>
            <a:off x="2454287" y="3081093"/>
            <a:ext cx="34132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2800" b="1" dirty="0">
              <a:solidFill>
                <a:schemeClr val="tx2"/>
              </a:solidFill>
              <a:latin typeface="PT Serif" panose="020A0603040505020204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 descr="tmp_daf3ad7c-b6b7-4c35-87f3-540c14fe3ab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30506" y="0"/>
            <a:ext cx="2761494" cy="8077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70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>
            <a:extLst>
              <a:ext uri="{FF2B5EF4-FFF2-40B4-BE49-F238E27FC236}">
                <a16:creationId xmlns="" xmlns:a16="http://schemas.microsoft.com/office/drawing/2014/main" id="{0776933C-8682-4FA7-AC01-AC950B35CB03}"/>
              </a:ext>
            </a:extLst>
          </p:cNvPr>
          <p:cNvSpPr/>
          <p:nvPr/>
        </p:nvSpPr>
        <p:spPr>
          <a:xfrm>
            <a:off x="4807387" y="3334688"/>
            <a:ext cx="2577226" cy="2823792"/>
          </a:xfrm>
          <a:prstGeom prst="frame">
            <a:avLst>
              <a:gd name="adj1" fmla="val 13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919E77B-B23F-45A1-AA13-4EC8C37ED073}"/>
              </a:ext>
            </a:extLst>
          </p:cNvPr>
          <p:cNvSpPr/>
          <p:nvPr/>
        </p:nvSpPr>
        <p:spPr>
          <a:xfrm>
            <a:off x="4807387" y="2489200"/>
            <a:ext cx="2577226" cy="893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BFA319-94CE-4FF1-8FDC-22DB21C100B5}"/>
              </a:ext>
            </a:extLst>
          </p:cNvPr>
          <p:cNvSpPr txBox="1"/>
          <p:nvPr/>
        </p:nvSpPr>
        <p:spPr>
          <a:xfrm>
            <a:off x="5013978" y="2751213"/>
            <a:ext cx="216404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IN" sz="2400" b="1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="" xmlns:a16="http://schemas.microsoft.com/office/drawing/2014/main" id="{0ECACFCF-B7DA-4048-973B-90DEDEB8209C}"/>
              </a:ext>
            </a:extLst>
          </p:cNvPr>
          <p:cNvSpPr/>
          <p:nvPr/>
        </p:nvSpPr>
        <p:spPr>
          <a:xfrm>
            <a:off x="1920797" y="2489200"/>
            <a:ext cx="2577226" cy="893357"/>
          </a:xfrm>
          <a:prstGeom prst="frame">
            <a:avLst>
              <a:gd name="adj1" fmla="val 46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="" xmlns:a16="http://schemas.microsoft.com/office/drawing/2014/main" id="{28E4B610-82C8-496D-8314-C759D052FCA6}"/>
              </a:ext>
            </a:extLst>
          </p:cNvPr>
          <p:cNvSpPr/>
          <p:nvPr/>
        </p:nvSpPr>
        <p:spPr>
          <a:xfrm>
            <a:off x="1920797" y="3334688"/>
            <a:ext cx="2577226" cy="2823792"/>
          </a:xfrm>
          <a:prstGeom prst="frame">
            <a:avLst>
              <a:gd name="adj1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F01467-6438-4D6A-826A-ECBF2A581B17}"/>
              </a:ext>
            </a:extLst>
          </p:cNvPr>
          <p:cNvSpPr txBox="1"/>
          <p:nvPr/>
        </p:nvSpPr>
        <p:spPr>
          <a:xfrm>
            <a:off x="2127388" y="2751213"/>
            <a:ext cx="216404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IN" sz="2400" b="1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5F9C786-0242-4E04-9480-157C57ED9FF2}"/>
              </a:ext>
            </a:extLst>
          </p:cNvPr>
          <p:cNvSpPr/>
          <p:nvPr/>
        </p:nvSpPr>
        <p:spPr>
          <a:xfrm>
            <a:off x="2043954" y="3714514"/>
            <a:ext cx="1989464" cy="1945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</a:p>
          <a:p>
            <a:pPr algn="ctr">
              <a:lnSpc>
                <a:spcPct val="150000"/>
              </a:lnSpc>
            </a:pP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="" xmlns:a16="http://schemas.microsoft.com/office/drawing/2014/main" id="{93584D7A-8C47-4235-8BC4-9972AF2E07B6}"/>
              </a:ext>
            </a:extLst>
          </p:cNvPr>
          <p:cNvSpPr/>
          <p:nvPr/>
        </p:nvSpPr>
        <p:spPr>
          <a:xfrm>
            <a:off x="7693977" y="2489200"/>
            <a:ext cx="2577226" cy="893357"/>
          </a:xfrm>
          <a:prstGeom prst="frame">
            <a:avLst>
              <a:gd name="adj1" fmla="val 46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="" xmlns:a16="http://schemas.microsoft.com/office/drawing/2014/main" id="{E339F811-A102-4283-8BE6-1C0E23A35984}"/>
              </a:ext>
            </a:extLst>
          </p:cNvPr>
          <p:cNvSpPr/>
          <p:nvPr/>
        </p:nvSpPr>
        <p:spPr>
          <a:xfrm>
            <a:off x="7693977" y="3334688"/>
            <a:ext cx="2577226" cy="2823792"/>
          </a:xfrm>
          <a:prstGeom prst="frame">
            <a:avLst>
              <a:gd name="adj1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algn="l"/>
            <a:endParaRPr lang="en-IN" sz="1800" b="0" i="0" dirty="0">
              <a:solidFill>
                <a:srgbClr val="ECECEC"/>
              </a:solidFill>
              <a:effectLst/>
              <a:latin typeface="PT Serif" panose="020A060304050502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4FF3E6-8BCD-4882-B21E-1FB739B09958}"/>
              </a:ext>
            </a:extLst>
          </p:cNvPr>
          <p:cNvSpPr txBox="1"/>
          <p:nvPr/>
        </p:nvSpPr>
        <p:spPr>
          <a:xfrm>
            <a:off x="7900568" y="2751213"/>
            <a:ext cx="216404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ECECEC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</a:t>
            </a:r>
            <a:r>
              <a:rPr lang="en-IN" sz="2400" b="1" dirty="0">
                <a:solidFill>
                  <a:srgbClr val="ECECEC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CI Services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D2508E16-2A3D-4AE7-8ACB-7154059CD7FD}"/>
              </a:ext>
            </a:extLst>
          </p:cNvPr>
          <p:cNvSpPr/>
          <p:nvPr/>
        </p:nvSpPr>
        <p:spPr>
          <a:xfrm>
            <a:off x="1483474" y="1387905"/>
            <a:ext cx="9105791" cy="86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uses  modern and versatile technology to deliver robust functionality and seamless user experience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84FCFB7-7202-4126-A754-4A743FD33E46}"/>
              </a:ext>
            </a:extLst>
          </p:cNvPr>
          <p:cNvSpPr txBox="1"/>
          <p:nvPr/>
        </p:nvSpPr>
        <p:spPr>
          <a:xfrm>
            <a:off x="1588313" y="568217"/>
            <a:ext cx="8350406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Source Serif Pro" panose="020406030504050202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8C5536A-B94A-BF5B-5BF4-28C8359B2129}"/>
              </a:ext>
            </a:extLst>
          </p:cNvPr>
          <p:cNvSpPr/>
          <p:nvPr/>
        </p:nvSpPr>
        <p:spPr>
          <a:xfrm>
            <a:off x="4916855" y="3775882"/>
            <a:ext cx="2222846" cy="1329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</a:p>
          <a:p>
            <a:pPr algn="ctr">
              <a:lnSpc>
                <a:spcPct val="15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A6A5710-F022-B009-1982-77EFA722B99E}"/>
              </a:ext>
            </a:extLst>
          </p:cNvPr>
          <p:cNvSpPr/>
          <p:nvPr/>
        </p:nvSpPr>
        <p:spPr>
          <a:xfrm>
            <a:off x="7801873" y="3775882"/>
            <a:ext cx="2346174" cy="1945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sz="2000" i="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tmp_daf3ad7c-b6b7-4c35-87f3-540c14fe3ab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30506" y="0"/>
            <a:ext cx="2761494" cy="8077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89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itch Deck Green">
      <a:dk1>
        <a:srgbClr val="687C51"/>
      </a:dk1>
      <a:lt1>
        <a:sysClr val="window" lastClr="FFFFFF"/>
      </a:lt1>
      <a:dk2>
        <a:srgbClr val="000000"/>
      </a:dk2>
      <a:lt2>
        <a:srgbClr val="F8F8F8"/>
      </a:lt2>
      <a:accent1>
        <a:srgbClr val="C7D2BC"/>
      </a:accent1>
      <a:accent2>
        <a:srgbClr val="8A8A8A"/>
      </a:accent2>
      <a:accent3>
        <a:srgbClr val="8A8A8A"/>
      </a:accent3>
      <a:accent4>
        <a:srgbClr val="8A8A8A"/>
      </a:accent4>
      <a:accent5>
        <a:srgbClr val="8A8A8A"/>
      </a:accent5>
      <a:accent6>
        <a:srgbClr val="FFEBB3"/>
      </a:accent6>
      <a:hlink>
        <a:srgbClr val="8A8A8A"/>
      </a:hlink>
      <a:folHlink>
        <a:srgbClr val="D3D3D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76038</TotalTime>
  <Words>298</Words>
  <Application>Microsoft Office PowerPoint</Application>
  <PresentationFormat>Custom</PresentationFormat>
  <Paragraphs>72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alekhya dantuluri</cp:lastModifiedBy>
  <cp:revision>3923</cp:revision>
  <dcterms:created xsi:type="dcterms:W3CDTF">2018-11-21T06:39:41Z</dcterms:created>
  <dcterms:modified xsi:type="dcterms:W3CDTF">2024-06-29T16:35:13Z</dcterms:modified>
</cp:coreProperties>
</file>