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98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48466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ANALYZING TAXIS BY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NIKITHA REDDY VENKANNAGARI</a:t>
            </a:r>
          </a:p>
          <a:p>
            <a:r>
              <a:rPr lang="en-US" dirty="0" smtClean="0"/>
              <a:t>Banner ID:810766641</a:t>
            </a:r>
          </a:p>
          <a:p>
            <a:r>
              <a:rPr lang="en-US" dirty="0" smtClean="0"/>
              <a:t>nvenkann@kent.edu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160589"/>
            <a:ext cx="9414455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Finding the total number of taxis in a location.</a:t>
            </a:r>
          </a:p>
          <a:p>
            <a:r>
              <a:rPr lang="en-US" sz="2800" dirty="0" smtClean="0"/>
              <a:t>Finding the total number of particular company taxis in a location to raise their business.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-by considering the fields of latitude, longitude                     and vendor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9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8655"/>
            <a:ext cx="8596668" cy="678873"/>
          </a:xfrm>
        </p:spPr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6073"/>
            <a:ext cx="8596668" cy="5721927"/>
          </a:xfrm>
        </p:spPr>
        <p:txBody>
          <a:bodyPr/>
          <a:lstStyle/>
          <a:p>
            <a:r>
              <a:rPr lang="en-US" dirty="0" smtClean="0"/>
              <a:t>Taxi data set is analyzed, consists of several fields. </a:t>
            </a:r>
          </a:p>
          <a:p>
            <a:r>
              <a:rPr lang="en-US" dirty="0" smtClean="0"/>
              <a:t>Concentrated on pickup longitude and latitude fields for the location and the vendor type field.</a:t>
            </a:r>
          </a:p>
          <a:p>
            <a:r>
              <a:rPr lang="en-US" dirty="0" err="1" smtClean="0"/>
              <a:t>MRjobs</a:t>
            </a:r>
            <a:r>
              <a:rPr lang="en-US" dirty="0" smtClean="0"/>
              <a:t> are used to run and results are produced accordingly.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82" t="14299" r="74916" b="32481"/>
          <a:stretch/>
        </p:blipFill>
        <p:spPr>
          <a:xfrm>
            <a:off x="5676093" y="2660073"/>
            <a:ext cx="2784763" cy="3893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27" t="14678" r="67781" b="32860"/>
          <a:stretch/>
        </p:blipFill>
        <p:spPr>
          <a:xfrm>
            <a:off x="1039091" y="2826329"/>
            <a:ext cx="3616036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10145"/>
            <a:ext cx="9019308" cy="45312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Total number of taxis of all                                     Total number of taxis of a companies:                                                                particular company:                         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76" t="27368" r="56708" b="33238"/>
          <a:stretch/>
        </p:blipFill>
        <p:spPr>
          <a:xfrm>
            <a:off x="5515996" y="2830945"/>
            <a:ext cx="4433453" cy="2881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70" t="27368" r="75023" b="29260"/>
          <a:stretch/>
        </p:blipFill>
        <p:spPr>
          <a:xfrm>
            <a:off x="677334" y="2539999"/>
            <a:ext cx="3006437" cy="3172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99" y="2160589"/>
            <a:ext cx="8596668" cy="3880773"/>
          </a:xfrm>
        </p:spPr>
        <p:txBody>
          <a:bodyPr/>
          <a:lstStyle/>
          <a:p>
            <a:r>
              <a:rPr lang="en-US" sz="2400" dirty="0" smtClean="0"/>
              <a:t>From the results, frequency of taxis at a particular location can be observed.</a:t>
            </a:r>
          </a:p>
          <a:p>
            <a:r>
              <a:rPr lang="en-US" sz="2400" dirty="0" smtClean="0"/>
              <a:t>The companies can enhance their business by increasing the taxis at locations where they are </a:t>
            </a:r>
            <a:r>
              <a:rPr lang="en-US" sz="2400" dirty="0" smtClean="0"/>
              <a:t>low.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0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6734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analysis of the performance of vendor during the particular period of time can be analyzed.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1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279" y="3186544"/>
            <a:ext cx="8596668" cy="2369127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5400" dirty="0" smtClean="0"/>
              <a:t>Thank You!!!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33501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1745</TotalTime>
  <Words>167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ANALYZING TAXIS BY LOCATION</vt:lpstr>
      <vt:lpstr>Problem statement:</vt:lpstr>
      <vt:lpstr>Approach:</vt:lpstr>
      <vt:lpstr>Results:</vt:lpstr>
      <vt:lpstr>Conclusion</vt:lpstr>
      <vt:lpstr>Future work</vt:lpstr>
      <vt:lpstr>           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BY LOCATION</dc:title>
  <dc:creator>Nikitha</dc:creator>
  <cp:lastModifiedBy>Nikitha</cp:lastModifiedBy>
  <cp:revision>28</cp:revision>
  <dcterms:created xsi:type="dcterms:W3CDTF">2015-05-04T19:32:22Z</dcterms:created>
  <dcterms:modified xsi:type="dcterms:W3CDTF">2016-07-13T20:28:39Z</dcterms:modified>
</cp:coreProperties>
</file>