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8" d="100"/>
          <a:sy n="58" d="100"/>
        </p:scale>
        <p:origin x="152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pPr>
              <a:defRPr sz="2000"/>
            </a:pPr>
            <a:r>
              <a:rPr lang="en-IN"/>
              <a:t>Monthly Sales Trend Analysis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 A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1200</c:v>
                </c:pt>
                <c:pt idx="1">
                  <c:v>1350</c:v>
                </c:pt>
                <c:pt idx="2">
                  <c:v>1500</c:v>
                </c:pt>
                <c:pt idx="3">
                  <c:v>1600</c:v>
                </c:pt>
                <c:pt idx="4">
                  <c:v>1800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24-415B-A14F-325D33CEAF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Product B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1000</c:v>
                </c:pt>
                <c:pt idx="1">
                  <c:v>1150</c:v>
                </c:pt>
                <c:pt idx="2">
                  <c:v>1400</c:v>
                </c:pt>
                <c:pt idx="3">
                  <c:v>1450</c:v>
                </c:pt>
                <c:pt idx="4">
                  <c:v>1550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924-415B-A14F-325D33CEAF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87917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8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2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6529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26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7924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66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45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5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1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2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3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88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0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7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8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Multi-Source Sales Data Pipeline &amp; Business Insights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  <a:defRPr sz="2000">
                <a:solidFill>
                  <a:srgbClr val="373737"/>
                </a:solidFill>
              </a:defRPr>
            </a:pPr>
            <a:r>
              <a:rPr dirty="0"/>
              <a:t>Internship Project at Flipkart Pvt. Ltd</a:t>
            </a:r>
          </a:p>
          <a:p>
            <a:pPr>
              <a:spcAft>
                <a:spcPts val="1000"/>
              </a:spcAft>
              <a:defRPr sz="2000">
                <a:solidFill>
                  <a:srgbClr val="373737"/>
                </a:solidFill>
              </a:defRPr>
            </a:pPr>
            <a:r>
              <a:rPr dirty="0"/>
              <a:t>Presented by: </a:t>
            </a:r>
            <a:r>
              <a:rPr lang="en-US" dirty="0"/>
              <a:t>Vajja Sri Nikitha</a:t>
            </a:r>
            <a:endParaRPr dirty="0"/>
          </a:p>
          <a:p>
            <a:pPr>
              <a:spcAft>
                <a:spcPts val="1000"/>
              </a:spcAft>
              <a:defRPr sz="2000">
                <a:solidFill>
                  <a:srgbClr val="373737"/>
                </a:solidFill>
              </a:defRPr>
            </a:pPr>
            <a:r>
              <a:rPr dirty="0"/>
              <a:t>Date: </a:t>
            </a:r>
            <a:r>
              <a:rPr lang="en-US" dirty="0"/>
              <a:t>25-07-2025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  <a:defRPr sz="2000">
                <a:solidFill>
                  <a:srgbClr val="373737"/>
                </a:solidFill>
              </a:defRPr>
            </a:pPr>
            <a:r>
              <a:rPr dirty="0"/>
              <a:t>Contact: </a:t>
            </a:r>
            <a:r>
              <a:rPr lang="en-US" dirty="0"/>
              <a:t>srinikithavajja@gmail.com</a:t>
            </a:r>
            <a:endParaRPr dirty="0"/>
          </a:p>
          <a:p>
            <a:pPr>
              <a:spcAft>
                <a:spcPts val="1000"/>
              </a:spcAft>
              <a:defRPr sz="2000">
                <a:solidFill>
                  <a:srgbClr val="373737"/>
                </a:solidFill>
              </a:defRPr>
            </a:pPr>
            <a:r>
              <a:rPr dirty="0"/>
              <a:t>Questions?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Sample Dashboard: Sales Trend Overview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231803"/>
              </p:ext>
            </p:extLst>
          </p:nvPr>
        </p:nvGraphicFramePr>
        <p:xfrm>
          <a:off x="609600" y="1630496"/>
          <a:ext cx="7399664" cy="3855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  <a:defRPr sz="2000">
                <a:solidFill>
                  <a:srgbClr val="373737"/>
                </a:solidFill>
              </a:defRPr>
            </a:pPr>
            <a:r>
              <a:t>• Build a robust data pipeline to consolidate sales data from CSV, JSON, Excel.</a:t>
            </a:r>
          </a:p>
          <a:p>
            <a:pPr>
              <a:spcAft>
                <a:spcPts val="1000"/>
              </a:spcAft>
              <a:defRPr sz="2000">
                <a:solidFill>
                  <a:srgbClr val="373737"/>
                </a:solidFill>
              </a:defRPr>
            </a:pPr>
            <a:r>
              <a:t>• Clean, transform, and analyze data.</a:t>
            </a:r>
          </a:p>
          <a:p>
            <a:pPr>
              <a:spcAft>
                <a:spcPts val="1000"/>
              </a:spcAft>
              <a:defRPr sz="2000">
                <a:solidFill>
                  <a:srgbClr val="373737"/>
                </a:solidFill>
              </a:defRPr>
            </a:pPr>
            <a:r>
              <a:t>• Deliver actionable insights via reports and dashboards.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Key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  <a:defRPr sz="2000">
                <a:solidFill>
                  <a:srgbClr val="373737"/>
                </a:solidFill>
              </a:defRPr>
            </a:pPr>
            <a:r>
              <a:t>• Data Cleaning</a:t>
            </a:r>
          </a:p>
          <a:p>
            <a:pPr>
              <a:spcAft>
                <a:spcPts val="1000"/>
              </a:spcAft>
              <a:defRPr sz="2000">
                <a:solidFill>
                  <a:srgbClr val="373737"/>
                </a:solidFill>
              </a:defRPr>
            </a:pPr>
            <a:r>
              <a:t>• Data Integration</a:t>
            </a:r>
          </a:p>
          <a:p>
            <a:pPr>
              <a:spcAft>
                <a:spcPts val="1000"/>
              </a:spcAft>
              <a:defRPr sz="2000">
                <a:solidFill>
                  <a:srgbClr val="373737"/>
                </a:solidFill>
              </a:defRPr>
            </a:pPr>
            <a:r>
              <a:t>• Exploratory Data Analysis (EDA)</a:t>
            </a:r>
          </a:p>
          <a:p>
            <a:pPr>
              <a:spcAft>
                <a:spcPts val="1000"/>
              </a:spcAft>
              <a:defRPr sz="2000">
                <a:solidFill>
                  <a:srgbClr val="373737"/>
                </a:solidFill>
              </a:defRPr>
            </a:pPr>
            <a:r>
              <a:t>• Visualizations</a:t>
            </a:r>
          </a:p>
          <a:p>
            <a:pPr>
              <a:spcAft>
                <a:spcPts val="1000"/>
              </a:spcAft>
              <a:defRPr sz="2000">
                <a:solidFill>
                  <a:srgbClr val="373737"/>
                </a:solidFill>
              </a:defRPr>
            </a:pPr>
            <a:r>
              <a:t>• Reports (CSV to PDF conversion)</a:t>
            </a:r>
          </a:p>
          <a:p>
            <a:pPr>
              <a:spcAft>
                <a:spcPts val="1000"/>
              </a:spcAft>
              <a:defRPr sz="2000">
                <a:solidFill>
                  <a:srgbClr val="373737"/>
                </a:solidFill>
              </a:defRPr>
            </a:pPr>
            <a:r>
              <a:t>• Optional: Automation via command line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Tools &amp; Libraries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  <a:defRPr sz="2000">
                <a:solidFill>
                  <a:srgbClr val="373737"/>
                </a:solidFill>
              </a:defRPr>
            </a:pPr>
            <a:r>
              <a:rPr dirty="0"/>
              <a:t>• Python: pandas, </a:t>
            </a:r>
            <a:r>
              <a:rPr dirty="0" err="1"/>
              <a:t>numpy</a:t>
            </a:r>
            <a:r>
              <a:rPr dirty="0"/>
              <a:t>, matplotlib, seaborn, tabulate, </a:t>
            </a:r>
            <a:r>
              <a:rPr dirty="0" err="1"/>
              <a:t>openpyxl</a:t>
            </a:r>
            <a:r>
              <a:rPr dirty="0"/>
              <a:t>, </a:t>
            </a:r>
            <a:r>
              <a:rPr dirty="0" err="1"/>
              <a:t>json</a:t>
            </a:r>
            <a:r>
              <a:rPr dirty="0"/>
              <a:t>, </a:t>
            </a:r>
            <a:r>
              <a:rPr dirty="0" err="1"/>
              <a:t>pdfkit</a:t>
            </a:r>
            <a:endParaRPr dirty="0"/>
          </a:p>
          <a:p>
            <a:pPr>
              <a:spcAft>
                <a:spcPts val="1000"/>
              </a:spcAft>
              <a:defRPr sz="2000">
                <a:solidFill>
                  <a:srgbClr val="373737"/>
                </a:solidFill>
              </a:defRPr>
            </a:pPr>
            <a:r>
              <a:rPr dirty="0"/>
              <a:t>• IDE:</a:t>
            </a:r>
            <a:r>
              <a:rPr lang="en-US" dirty="0"/>
              <a:t> </a:t>
            </a:r>
            <a:r>
              <a:rPr dirty="0" err="1"/>
              <a:t>VSCode</a:t>
            </a:r>
            <a:endParaRPr dirty="0"/>
          </a:p>
          <a:p>
            <a:pPr>
              <a:spcAft>
                <a:spcPts val="1000"/>
              </a:spcAft>
              <a:defRPr sz="2000">
                <a:solidFill>
                  <a:srgbClr val="373737"/>
                </a:solidFill>
              </a:defRPr>
            </a:pPr>
            <a:r>
              <a:rPr dirty="0"/>
              <a:t>• Version Control: Git &amp; GitHub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Project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1000"/>
              </a:spcAft>
              <a:defRPr sz="2000">
                <a:solidFill>
                  <a:srgbClr val="373737"/>
                </a:solidFill>
              </a:defRPr>
            </a:pPr>
            <a:r>
              <a:t>• Timeline: 45 days</a:t>
            </a:r>
          </a:p>
          <a:p>
            <a:pPr>
              <a:spcAft>
                <a:spcPts val="1000"/>
              </a:spcAft>
              <a:defRPr sz="2000">
                <a:solidFill>
                  <a:srgbClr val="373737"/>
                </a:solidFill>
              </a:defRPr>
            </a:pPr>
            <a:r>
              <a:t>• Monitoring: Regular check-ins every 30 days</a:t>
            </a:r>
          </a:p>
          <a:p>
            <a:pPr>
              <a:spcAft>
                <a:spcPts val="1000"/>
              </a:spcAft>
              <a:defRPr sz="2000">
                <a:solidFill>
                  <a:srgbClr val="373737"/>
                </a:solidFill>
              </a:defRPr>
            </a:pPr>
            <a:r>
              <a:t>• Code Submission: GitHub</a:t>
            </a:r>
          </a:p>
          <a:p>
            <a:pPr>
              <a:spcAft>
                <a:spcPts val="1000"/>
              </a:spcAft>
              <a:defRPr sz="2000">
                <a:solidFill>
                  <a:srgbClr val="373737"/>
                </a:solidFill>
              </a:defRPr>
            </a:pPr>
            <a:r>
              <a:t>• Documentation includes:</a:t>
            </a:r>
          </a:p>
          <a:p>
            <a:pPr>
              <a:spcAft>
                <a:spcPts val="1000"/>
              </a:spcAft>
              <a:defRPr sz="2000">
                <a:solidFill>
                  <a:srgbClr val="373737"/>
                </a:solidFill>
              </a:defRPr>
            </a:pPr>
            <a:r>
              <a:t>  - Dataset sources &amp; preparation</a:t>
            </a:r>
          </a:p>
          <a:p>
            <a:pPr>
              <a:spcAft>
                <a:spcPts val="1000"/>
              </a:spcAft>
              <a:defRPr sz="2000">
                <a:solidFill>
                  <a:srgbClr val="373737"/>
                </a:solidFill>
              </a:defRPr>
            </a:pPr>
            <a:r>
              <a:t>  - Insights summary</a:t>
            </a:r>
          </a:p>
          <a:p>
            <a:pPr>
              <a:spcAft>
                <a:spcPts val="1000"/>
              </a:spcAft>
              <a:defRPr sz="2000">
                <a:solidFill>
                  <a:srgbClr val="373737"/>
                </a:solidFill>
              </a:defRPr>
            </a:pPr>
            <a:r>
              <a:t>  - Visualizations</a:t>
            </a:r>
          </a:p>
          <a:p>
            <a:pPr>
              <a:spcAft>
                <a:spcPts val="1000"/>
              </a:spcAft>
              <a:defRPr sz="2000">
                <a:solidFill>
                  <a:srgbClr val="373737"/>
                </a:solidFill>
              </a:defRPr>
            </a:pPr>
            <a:r>
              <a:t>  - Run instructions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Example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  <a:defRPr sz="2000">
                <a:solidFill>
                  <a:srgbClr val="373737"/>
                </a:solidFill>
              </a:defRPr>
            </a:pPr>
            <a:r>
              <a:rPr dirty="0"/>
              <a:t>1. Load multi-format data</a:t>
            </a:r>
          </a:p>
          <a:p>
            <a:pPr>
              <a:spcAft>
                <a:spcPts val="1000"/>
              </a:spcAft>
              <a:defRPr sz="2000">
                <a:solidFill>
                  <a:srgbClr val="373737"/>
                </a:solidFill>
              </a:defRPr>
            </a:pPr>
            <a:r>
              <a:rPr dirty="0"/>
              <a:t>2. Clean and normalize</a:t>
            </a:r>
          </a:p>
          <a:p>
            <a:pPr>
              <a:spcAft>
                <a:spcPts val="1000"/>
              </a:spcAft>
              <a:defRPr sz="2000">
                <a:solidFill>
                  <a:srgbClr val="373737"/>
                </a:solidFill>
              </a:defRPr>
            </a:pPr>
            <a:r>
              <a:rPr dirty="0"/>
              <a:t>3. Merge datasets</a:t>
            </a:r>
          </a:p>
          <a:p>
            <a:pPr>
              <a:spcAft>
                <a:spcPts val="1000"/>
              </a:spcAft>
              <a:defRPr sz="2000">
                <a:solidFill>
                  <a:srgbClr val="373737"/>
                </a:solidFill>
              </a:defRPr>
            </a:pPr>
            <a:r>
              <a:rPr dirty="0"/>
              <a:t>4. Analyze and visualize</a:t>
            </a:r>
          </a:p>
          <a:p>
            <a:pPr>
              <a:spcAft>
                <a:spcPts val="1000"/>
              </a:spcAft>
              <a:defRPr sz="2000">
                <a:solidFill>
                  <a:srgbClr val="373737"/>
                </a:solidFill>
              </a:defRPr>
            </a:pPr>
            <a:r>
              <a:rPr dirty="0"/>
              <a:t>5. Export results</a:t>
            </a:r>
          </a:p>
          <a:p>
            <a:pPr>
              <a:spcAft>
                <a:spcPts val="1000"/>
              </a:spcAft>
              <a:defRPr sz="2000">
                <a:solidFill>
                  <a:srgbClr val="373737"/>
                </a:solidFill>
              </a:defRPr>
            </a:pPr>
            <a:r>
              <a:rPr dirty="0"/>
              <a:t>6. (Optional) Run via CLI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  <a:defRPr sz="2000">
                <a:solidFill>
                  <a:srgbClr val="373737"/>
                </a:solidFill>
              </a:defRPr>
            </a:pPr>
            <a:r>
              <a:t>• Next Task: Build a secure login dashboard for business reports</a:t>
            </a:r>
          </a:p>
          <a:p>
            <a:pPr>
              <a:spcAft>
                <a:spcPts val="1000"/>
              </a:spcAft>
              <a:defRPr sz="2000">
                <a:solidFill>
                  <a:srgbClr val="373737"/>
                </a:solidFill>
              </a:defRPr>
            </a:pPr>
            <a:r>
              <a:t>• Enables better access control and governance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Why the Dashboard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  <a:defRPr sz="2000">
                <a:solidFill>
                  <a:srgbClr val="373737"/>
                </a:solidFill>
              </a:defRPr>
            </a:pPr>
            <a:r>
              <a:t>• Ensures secure access to sensitive data</a:t>
            </a:r>
          </a:p>
          <a:p>
            <a:pPr>
              <a:spcAft>
                <a:spcPts val="1000"/>
              </a:spcAft>
              <a:defRPr sz="2000">
                <a:solidFill>
                  <a:srgbClr val="373737"/>
                </a:solidFill>
              </a:defRPr>
            </a:pPr>
            <a:r>
              <a:t>• Enhances visibility and governance</a:t>
            </a:r>
          </a:p>
          <a:p>
            <a:pPr>
              <a:spcAft>
                <a:spcPts val="1000"/>
              </a:spcAft>
              <a:defRPr sz="2000">
                <a:solidFill>
                  <a:srgbClr val="373737"/>
                </a:solidFill>
              </a:defRPr>
            </a:pPr>
            <a:r>
              <a:t>• Supports team-specific data access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  <a:defRPr sz="2000">
                <a:solidFill>
                  <a:srgbClr val="373737"/>
                </a:solidFill>
              </a:defRPr>
            </a:pPr>
            <a:r>
              <a:t>• A complete pipeline from raw data to business insights</a:t>
            </a:r>
          </a:p>
          <a:p>
            <a:pPr>
              <a:spcAft>
                <a:spcPts val="1000"/>
              </a:spcAft>
              <a:defRPr sz="2000">
                <a:solidFill>
                  <a:srgbClr val="373737"/>
                </a:solidFill>
              </a:defRPr>
            </a:pPr>
            <a:r>
              <a:t>• Skill development: EDA, reporting, dashboarding</a:t>
            </a:r>
          </a:p>
          <a:p>
            <a:pPr>
              <a:spcAft>
                <a:spcPts val="1000"/>
              </a:spcAft>
              <a:defRPr sz="2000">
                <a:solidFill>
                  <a:srgbClr val="373737"/>
                </a:solidFill>
              </a:defRPr>
            </a:pPr>
            <a:r>
              <a:t>• Foundation for secure and scalable data systems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290</Words>
  <Application>Microsoft Office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Multi-Source Sales Data Pipeline &amp; Business Insights Dashboard</vt:lpstr>
      <vt:lpstr>Objective</vt:lpstr>
      <vt:lpstr>Key Deliverables</vt:lpstr>
      <vt:lpstr>Tools &amp; Libraries Used</vt:lpstr>
      <vt:lpstr>Project Guidelines</vt:lpstr>
      <vt:lpstr>Example Workflow</vt:lpstr>
      <vt:lpstr>Future Scope</vt:lpstr>
      <vt:lpstr>Why the Dashboard Matters</vt:lpstr>
      <vt:lpstr>Summary</vt:lpstr>
      <vt:lpstr>Thank You</vt:lpstr>
      <vt:lpstr>Sample Dashboard: Sales Trend Overview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vajja sri nikitha</dc:creator>
  <cp:keywords/>
  <dc:description>generated using python-pptx</dc:description>
  <cp:lastModifiedBy>vajja sri nikitha</cp:lastModifiedBy>
  <cp:revision>2</cp:revision>
  <dcterms:created xsi:type="dcterms:W3CDTF">2013-01-27T09:14:16Z</dcterms:created>
  <dcterms:modified xsi:type="dcterms:W3CDTF">2025-07-24T14:22:15Z</dcterms:modified>
  <cp:category/>
</cp:coreProperties>
</file>