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1" d="100"/>
          <a:sy n="41" d="100"/>
        </p:scale>
        <p:origin x="2000" y="4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2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9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721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74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79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46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58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4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1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8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3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2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5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0E6A-51C4-CE54-F654-83B13E87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Forecasting &amp;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ECAB-DDB7-AD7E-D275-EAF25D6D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lang="en-IN" dirty="0"/>
              <a:t>Internship Project at Flipkart </a:t>
            </a:r>
            <a:r>
              <a:rPr lang="en-IN" dirty="0" err="1"/>
              <a:t>Pvt.</a:t>
            </a:r>
            <a:r>
              <a:rPr lang="en-IN" dirty="0"/>
              <a:t> Ltd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lang="en-IN" dirty="0"/>
              <a:t>Presented by: Vajja Sri Nikitha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lang="en-IN" dirty="0"/>
              <a:t>Date: 24-10-2025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81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sz="1400"/>
              <a:t>Objective: Analyze historical sales data, identify anomalies, and forecast future sales trends.</a:t>
            </a:r>
          </a:p>
          <a:p>
            <a:r>
              <a:rPr sz="1400"/>
              <a:t>Approach: Combination of statistical modeling and machine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sz="1400"/>
              <a:t>Dataset: Monthly aggregated sales data.</a:t>
            </a:r>
          </a:p>
          <a:p>
            <a:r>
              <a:rPr sz="1400"/>
              <a:t>Process: Data cleaning, transformation, and temporal structuring for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sz="1400"/>
              <a:t>Techniques applied:</a:t>
            </a:r>
          </a:p>
          <a:p>
            <a:r>
              <a:rPr sz="1400"/>
              <a:t>- SARIMA for time-series forecasting.</a:t>
            </a:r>
          </a:p>
          <a:p>
            <a:r>
              <a:rPr sz="1400"/>
              <a:t>- IsolationForest for anomaly detection.</a:t>
            </a:r>
          </a:p>
          <a:p>
            <a:r>
              <a:rPr sz="1400"/>
              <a:t>Evaluation Metric: Mean Absolute Error (MAE).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Historical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historical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0312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forecast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0312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sz="1400"/>
              <a:t>Seasonal patterns observed with stable sales growth.</a:t>
            </a:r>
          </a:p>
          <a:p>
            <a:r>
              <a:rPr sz="1400"/>
              <a:t>Forecasts predict consistent performance.</a:t>
            </a:r>
          </a:p>
          <a:p>
            <a:r>
              <a:rPr sz="1400"/>
              <a:t>Insights assist in demand and inventory planning.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sz="1400"/>
              <a:t>Steps:</a:t>
            </a:r>
          </a:p>
          <a:p>
            <a:r>
              <a:rPr sz="1400"/>
              <a:t>1. Run Sales_forecasting.py.</a:t>
            </a:r>
          </a:p>
          <a:p>
            <a:r>
              <a:rPr sz="1400"/>
              <a:t>2. Input dataset path and parameters.</a:t>
            </a:r>
          </a:p>
          <a:p>
            <a:r>
              <a:rPr sz="1400"/>
              <a:t>3. Outputs include forecasts, anomalies, and visual reports.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</TotalTime>
  <Words>159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Sales Forecasting &amp; Anomaly Detection</vt:lpstr>
      <vt:lpstr>Project Overview</vt:lpstr>
      <vt:lpstr>Data &amp; Preparation</vt:lpstr>
      <vt:lpstr>Methodology</vt:lpstr>
      <vt:lpstr>Results - Historical Trends</vt:lpstr>
      <vt:lpstr>Results - Forecast</vt:lpstr>
      <vt:lpstr>Business Insights</vt:lpstr>
      <vt:lpstr>Reproducibility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vajja sri nikitha</dc:creator>
  <cp:keywords/>
  <dc:description>generated using python-pptx</dc:description>
  <cp:lastModifiedBy>vajja sri nikitha</cp:lastModifiedBy>
  <cp:revision>2</cp:revision>
  <dcterms:created xsi:type="dcterms:W3CDTF">2013-01-27T09:14:16Z</dcterms:created>
  <dcterms:modified xsi:type="dcterms:W3CDTF">2025-10-24T11:11:24Z</dcterms:modified>
  <cp:category/>
</cp:coreProperties>
</file>