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4"/>
  </p:sldMasterIdLst>
  <p:notesMasterIdLst>
    <p:notesMasterId r:id="rId18"/>
  </p:notesMasterIdLst>
  <p:handoutMasterIdLst>
    <p:handoutMasterId r:id="rId19"/>
  </p:handoutMasterIdLst>
  <p:sldIdLst>
    <p:sldId id="258" r:id="rId5"/>
    <p:sldId id="284" r:id="rId6"/>
    <p:sldId id="262" r:id="rId7"/>
    <p:sldId id="263" r:id="rId8"/>
    <p:sldId id="264" r:id="rId9"/>
    <p:sldId id="287" r:id="rId10"/>
    <p:sldId id="266" r:id="rId11"/>
    <p:sldId id="273" r:id="rId12"/>
    <p:sldId id="291" r:id="rId13"/>
    <p:sldId id="267" r:id="rId14"/>
    <p:sldId id="270" r:id="rId15"/>
    <p:sldId id="274" r:id="rId16"/>
    <p:sldId id="29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39" autoAdjust="0"/>
  </p:normalViewPr>
  <p:slideViewPr>
    <p:cSldViewPr snapToGrid="0">
      <p:cViewPr varScale="1">
        <p:scale>
          <a:sx n="54" d="100"/>
          <a:sy n="54" d="100"/>
        </p:scale>
        <p:origin x="1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50" d="100"/>
          <a:sy n="50" d="100"/>
        </p:scale>
        <p:origin x="3403" y="3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309961-BD2C-4BEB-BD4A-4B5AE933070E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AC42ADE-B810-4851-A696-3C7A9A2189D3}">
      <dgm:prSet/>
      <dgm:spPr/>
      <dgm:t>
        <a:bodyPr/>
        <a:lstStyle/>
        <a:p>
          <a:r>
            <a:rPr lang="en-US" b="0" i="0" dirty="0"/>
            <a:t>Introduction</a:t>
          </a:r>
          <a:endParaRPr lang="en-US" dirty="0"/>
        </a:p>
      </dgm:t>
    </dgm:pt>
    <dgm:pt modelId="{77C932B9-BDF7-4FE0-B844-BB8143E63587}" type="parTrans" cxnId="{704626E3-2750-4129-9DC5-42C06A8352CA}">
      <dgm:prSet/>
      <dgm:spPr/>
      <dgm:t>
        <a:bodyPr/>
        <a:lstStyle/>
        <a:p>
          <a:endParaRPr lang="en-US"/>
        </a:p>
      </dgm:t>
    </dgm:pt>
    <dgm:pt modelId="{0BD8E41F-6875-4E70-B755-1BF16A03863F}" type="sibTrans" cxnId="{704626E3-2750-4129-9DC5-42C06A8352CA}">
      <dgm:prSet/>
      <dgm:spPr/>
      <dgm:t>
        <a:bodyPr/>
        <a:lstStyle/>
        <a:p>
          <a:endParaRPr lang="en-US"/>
        </a:p>
      </dgm:t>
    </dgm:pt>
    <dgm:pt modelId="{DE535396-5619-4F70-8E76-243A3152EF89}">
      <dgm:prSet/>
      <dgm:spPr/>
      <dgm:t>
        <a:bodyPr/>
        <a:lstStyle/>
        <a:p>
          <a:r>
            <a:rPr lang="en-US" b="0" i="0"/>
            <a:t>Problem Statement</a:t>
          </a:r>
          <a:endParaRPr lang="en-US"/>
        </a:p>
      </dgm:t>
    </dgm:pt>
    <dgm:pt modelId="{3EA7E4B5-F359-4309-94E8-BA97B0BC33C5}" type="parTrans" cxnId="{1BF55485-0D6F-415B-B795-9946703966BD}">
      <dgm:prSet/>
      <dgm:spPr/>
      <dgm:t>
        <a:bodyPr/>
        <a:lstStyle/>
        <a:p>
          <a:endParaRPr lang="en-US"/>
        </a:p>
      </dgm:t>
    </dgm:pt>
    <dgm:pt modelId="{F20FB702-891B-4370-A13E-8900DEB8282B}" type="sibTrans" cxnId="{1BF55485-0D6F-415B-B795-9946703966BD}">
      <dgm:prSet/>
      <dgm:spPr/>
      <dgm:t>
        <a:bodyPr/>
        <a:lstStyle/>
        <a:p>
          <a:endParaRPr lang="en-US"/>
        </a:p>
      </dgm:t>
    </dgm:pt>
    <dgm:pt modelId="{C2CA2A75-0B69-4B97-81F8-38E7D3885F5E}">
      <dgm:prSet/>
      <dgm:spPr/>
      <dgm:t>
        <a:bodyPr/>
        <a:lstStyle/>
        <a:p>
          <a:r>
            <a:rPr lang="en-US" dirty="0"/>
            <a:t>Goal</a:t>
          </a:r>
        </a:p>
      </dgm:t>
    </dgm:pt>
    <dgm:pt modelId="{260F7625-6225-47C0-AE50-E53ECB618A8C}" type="parTrans" cxnId="{E7955CD2-F5B5-4B1B-AE1C-52B77E08350F}">
      <dgm:prSet/>
      <dgm:spPr/>
      <dgm:t>
        <a:bodyPr/>
        <a:lstStyle/>
        <a:p>
          <a:endParaRPr lang="en-US"/>
        </a:p>
      </dgm:t>
    </dgm:pt>
    <dgm:pt modelId="{19563AD0-DBCA-4486-9824-2CC6FBFF8CAB}" type="sibTrans" cxnId="{E7955CD2-F5B5-4B1B-AE1C-52B77E08350F}">
      <dgm:prSet/>
      <dgm:spPr/>
      <dgm:t>
        <a:bodyPr/>
        <a:lstStyle/>
        <a:p>
          <a:endParaRPr lang="en-US"/>
        </a:p>
      </dgm:t>
    </dgm:pt>
    <dgm:pt modelId="{14541E4E-A32B-4439-BD03-6B34A4E05F19}">
      <dgm:prSet/>
      <dgm:spPr/>
      <dgm:t>
        <a:bodyPr/>
        <a:lstStyle/>
        <a:p>
          <a:r>
            <a:rPr lang="en-US" dirty="0"/>
            <a:t>Solution</a:t>
          </a:r>
        </a:p>
      </dgm:t>
    </dgm:pt>
    <dgm:pt modelId="{ABC9DF5C-3A2B-4B45-B795-B7EAD7FA822A}" type="parTrans" cxnId="{7FA930BE-7D28-424D-90AF-3E4E2A762349}">
      <dgm:prSet/>
      <dgm:spPr/>
      <dgm:t>
        <a:bodyPr/>
        <a:lstStyle/>
        <a:p>
          <a:endParaRPr lang="en-US"/>
        </a:p>
      </dgm:t>
    </dgm:pt>
    <dgm:pt modelId="{440CEBB8-4E2F-43F7-862F-3E2854F6B13C}" type="sibTrans" cxnId="{7FA930BE-7D28-424D-90AF-3E4E2A762349}">
      <dgm:prSet/>
      <dgm:spPr/>
      <dgm:t>
        <a:bodyPr/>
        <a:lstStyle/>
        <a:p>
          <a:endParaRPr lang="en-US"/>
        </a:p>
      </dgm:t>
    </dgm:pt>
    <dgm:pt modelId="{0D3BAB85-0159-4F28-A9E5-4139A3AEAE73}">
      <dgm:prSet/>
      <dgm:spPr/>
      <dgm:t>
        <a:bodyPr/>
        <a:lstStyle/>
        <a:p>
          <a:r>
            <a:rPr lang="en-US" dirty="0"/>
            <a:t>Key Features</a:t>
          </a:r>
        </a:p>
      </dgm:t>
    </dgm:pt>
    <dgm:pt modelId="{D70E87F8-F39B-4FD1-AE58-5E11A748F237}" type="parTrans" cxnId="{E91A3F7E-749F-4B9F-86BA-55EAED31E512}">
      <dgm:prSet/>
      <dgm:spPr/>
      <dgm:t>
        <a:bodyPr/>
        <a:lstStyle/>
        <a:p>
          <a:endParaRPr lang="en-US"/>
        </a:p>
      </dgm:t>
    </dgm:pt>
    <dgm:pt modelId="{AD3FDD70-6625-42D2-BBFB-74C6B9100BB3}" type="sibTrans" cxnId="{E91A3F7E-749F-4B9F-86BA-55EAED31E512}">
      <dgm:prSet/>
      <dgm:spPr/>
      <dgm:t>
        <a:bodyPr/>
        <a:lstStyle/>
        <a:p>
          <a:endParaRPr lang="en-US"/>
        </a:p>
      </dgm:t>
    </dgm:pt>
    <dgm:pt modelId="{E93E94E9-051D-4FE2-A205-5318CA3EFEB3}">
      <dgm:prSet/>
      <dgm:spPr/>
      <dgm:t>
        <a:bodyPr/>
        <a:lstStyle/>
        <a:p>
          <a:r>
            <a:rPr lang="en-US" dirty="0"/>
            <a:t>Technical Architecture </a:t>
          </a:r>
        </a:p>
      </dgm:t>
    </dgm:pt>
    <dgm:pt modelId="{E4466C1A-CEA8-4769-B801-AFBC11F378B5}" type="parTrans" cxnId="{7E9936B5-60AD-461B-97EE-15F3800E98D6}">
      <dgm:prSet/>
      <dgm:spPr/>
      <dgm:t>
        <a:bodyPr/>
        <a:lstStyle/>
        <a:p>
          <a:endParaRPr lang="en-US"/>
        </a:p>
      </dgm:t>
    </dgm:pt>
    <dgm:pt modelId="{4F8398E8-4854-4552-B4B9-23216ECEBED8}" type="sibTrans" cxnId="{7E9936B5-60AD-461B-97EE-15F3800E98D6}">
      <dgm:prSet/>
      <dgm:spPr/>
      <dgm:t>
        <a:bodyPr/>
        <a:lstStyle/>
        <a:p>
          <a:endParaRPr lang="en-US"/>
        </a:p>
      </dgm:t>
    </dgm:pt>
    <dgm:pt modelId="{4BE938F9-4DBD-4F97-B902-D2A33D1485F4}">
      <dgm:prSet/>
      <dgm:spPr/>
      <dgm:t>
        <a:bodyPr/>
        <a:lstStyle/>
        <a:p>
          <a:r>
            <a:rPr lang="en-US" dirty="0"/>
            <a:t>Benefits</a:t>
          </a:r>
        </a:p>
      </dgm:t>
    </dgm:pt>
    <dgm:pt modelId="{67B3E369-0C80-4F2D-AFB6-8CB16B0B0370}" type="parTrans" cxnId="{56AEB91C-1F32-467A-A7C0-EE15E4D2D98D}">
      <dgm:prSet/>
      <dgm:spPr/>
      <dgm:t>
        <a:bodyPr/>
        <a:lstStyle/>
        <a:p>
          <a:endParaRPr lang="en-US"/>
        </a:p>
      </dgm:t>
    </dgm:pt>
    <dgm:pt modelId="{51063B6A-EAFB-4B8D-B648-E069023C75FF}" type="sibTrans" cxnId="{56AEB91C-1F32-467A-A7C0-EE15E4D2D98D}">
      <dgm:prSet/>
      <dgm:spPr/>
      <dgm:t>
        <a:bodyPr/>
        <a:lstStyle/>
        <a:p>
          <a:endParaRPr lang="en-US"/>
        </a:p>
      </dgm:t>
    </dgm:pt>
    <dgm:pt modelId="{8A04930A-D1EA-4016-8398-B6A390E89978}">
      <dgm:prSet/>
      <dgm:spPr/>
      <dgm:t>
        <a:bodyPr/>
        <a:lstStyle/>
        <a:p>
          <a:r>
            <a:rPr lang="en-US" dirty="0"/>
            <a:t>Conclusion</a:t>
          </a:r>
        </a:p>
      </dgm:t>
    </dgm:pt>
    <dgm:pt modelId="{13546AF5-8CEE-4D7C-BD8E-87C85AFCF7C5}" type="parTrans" cxnId="{9E998FE9-F021-451E-AE80-AEC8FE3E7999}">
      <dgm:prSet/>
      <dgm:spPr/>
      <dgm:t>
        <a:bodyPr/>
        <a:lstStyle/>
        <a:p>
          <a:endParaRPr lang="en-US"/>
        </a:p>
      </dgm:t>
    </dgm:pt>
    <dgm:pt modelId="{C0F9F69F-D707-41BF-8373-A021110B7239}" type="sibTrans" cxnId="{9E998FE9-F021-451E-AE80-AEC8FE3E7999}">
      <dgm:prSet/>
      <dgm:spPr/>
      <dgm:t>
        <a:bodyPr/>
        <a:lstStyle/>
        <a:p>
          <a:endParaRPr lang="en-US"/>
        </a:p>
      </dgm:t>
    </dgm:pt>
    <dgm:pt modelId="{DBB07B35-65D1-40AD-B5C9-AD5D5BAEC081}" type="pres">
      <dgm:prSet presAssocID="{13309961-BD2C-4BEB-BD4A-4B5AE933070E}" presName="Name0" presStyleCnt="0">
        <dgm:presLayoutVars>
          <dgm:dir/>
          <dgm:resizeHandles val="exact"/>
        </dgm:presLayoutVars>
      </dgm:prSet>
      <dgm:spPr/>
    </dgm:pt>
    <dgm:pt modelId="{C8FEF745-5D5D-46CB-83BB-903AC1DD88A5}" type="pres">
      <dgm:prSet presAssocID="{CAC42ADE-B810-4851-A696-3C7A9A2189D3}" presName="node" presStyleLbl="node1" presStyleIdx="0" presStyleCnt="8">
        <dgm:presLayoutVars>
          <dgm:bulletEnabled val="1"/>
        </dgm:presLayoutVars>
      </dgm:prSet>
      <dgm:spPr/>
    </dgm:pt>
    <dgm:pt modelId="{9F9BE611-47F3-4B25-8F36-98A7ED6B19EE}" type="pres">
      <dgm:prSet presAssocID="{0BD8E41F-6875-4E70-B755-1BF16A03863F}" presName="sibTrans" presStyleLbl="sibTrans1D1" presStyleIdx="0" presStyleCnt="7"/>
      <dgm:spPr/>
    </dgm:pt>
    <dgm:pt modelId="{0603823A-0C1D-4583-ACD0-2EB56CE3257F}" type="pres">
      <dgm:prSet presAssocID="{0BD8E41F-6875-4E70-B755-1BF16A03863F}" presName="connectorText" presStyleLbl="sibTrans1D1" presStyleIdx="0" presStyleCnt="7"/>
      <dgm:spPr/>
    </dgm:pt>
    <dgm:pt modelId="{BC370BC3-A939-428B-9CA7-700F0EC2D789}" type="pres">
      <dgm:prSet presAssocID="{DE535396-5619-4F70-8E76-243A3152EF89}" presName="node" presStyleLbl="node1" presStyleIdx="1" presStyleCnt="8">
        <dgm:presLayoutVars>
          <dgm:bulletEnabled val="1"/>
        </dgm:presLayoutVars>
      </dgm:prSet>
      <dgm:spPr/>
    </dgm:pt>
    <dgm:pt modelId="{0C0B0E79-5294-44A3-B6E8-83CE90D49370}" type="pres">
      <dgm:prSet presAssocID="{F20FB702-891B-4370-A13E-8900DEB8282B}" presName="sibTrans" presStyleLbl="sibTrans1D1" presStyleIdx="1" presStyleCnt="7"/>
      <dgm:spPr/>
    </dgm:pt>
    <dgm:pt modelId="{749C6770-195A-4DC3-8B86-1B47AD27822B}" type="pres">
      <dgm:prSet presAssocID="{F20FB702-891B-4370-A13E-8900DEB8282B}" presName="connectorText" presStyleLbl="sibTrans1D1" presStyleIdx="1" presStyleCnt="7"/>
      <dgm:spPr/>
    </dgm:pt>
    <dgm:pt modelId="{B38F9C66-9B15-4DE8-B03A-2098FFE5A8FC}" type="pres">
      <dgm:prSet presAssocID="{C2CA2A75-0B69-4B97-81F8-38E7D3885F5E}" presName="node" presStyleLbl="node1" presStyleIdx="2" presStyleCnt="8">
        <dgm:presLayoutVars>
          <dgm:bulletEnabled val="1"/>
        </dgm:presLayoutVars>
      </dgm:prSet>
      <dgm:spPr/>
    </dgm:pt>
    <dgm:pt modelId="{A5BBCDC4-0A89-4952-B699-98814D2CEA49}" type="pres">
      <dgm:prSet presAssocID="{19563AD0-DBCA-4486-9824-2CC6FBFF8CAB}" presName="sibTrans" presStyleLbl="sibTrans1D1" presStyleIdx="2" presStyleCnt="7"/>
      <dgm:spPr/>
    </dgm:pt>
    <dgm:pt modelId="{0CD4C0C2-B305-44AD-8CB2-4F885C9E2F45}" type="pres">
      <dgm:prSet presAssocID="{19563AD0-DBCA-4486-9824-2CC6FBFF8CAB}" presName="connectorText" presStyleLbl="sibTrans1D1" presStyleIdx="2" presStyleCnt="7"/>
      <dgm:spPr/>
    </dgm:pt>
    <dgm:pt modelId="{A73AFD1F-32F0-49D3-8A4D-B0F0D1FA46D4}" type="pres">
      <dgm:prSet presAssocID="{14541E4E-A32B-4439-BD03-6B34A4E05F19}" presName="node" presStyleLbl="node1" presStyleIdx="3" presStyleCnt="8">
        <dgm:presLayoutVars>
          <dgm:bulletEnabled val="1"/>
        </dgm:presLayoutVars>
      </dgm:prSet>
      <dgm:spPr/>
    </dgm:pt>
    <dgm:pt modelId="{E45A9E78-154F-4FD3-9A8C-72BDAA1D2821}" type="pres">
      <dgm:prSet presAssocID="{440CEBB8-4E2F-43F7-862F-3E2854F6B13C}" presName="sibTrans" presStyleLbl="sibTrans1D1" presStyleIdx="3" presStyleCnt="7"/>
      <dgm:spPr/>
    </dgm:pt>
    <dgm:pt modelId="{2129800D-C88F-41DA-90E4-262D6DF8A720}" type="pres">
      <dgm:prSet presAssocID="{440CEBB8-4E2F-43F7-862F-3E2854F6B13C}" presName="connectorText" presStyleLbl="sibTrans1D1" presStyleIdx="3" presStyleCnt="7"/>
      <dgm:spPr/>
    </dgm:pt>
    <dgm:pt modelId="{33058C75-8C85-4304-8541-31F1EF07DB29}" type="pres">
      <dgm:prSet presAssocID="{0D3BAB85-0159-4F28-A9E5-4139A3AEAE73}" presName="node" presStyleLbl="node1" presStyleIdx="4" presStyleCnt="8">
        <dgm:presLayoutVars>
          <dgm:bulletEnabled val="1"/>
        </dgm:presLayoutVars>
      </dgm:prSet>
      <dgm:spPr/>
    </dgm:pt>
    <dgm:pt modelId="{B4098EC4-7937-4DA8-A485-9F3861C446E6}" type="pres">
      <dgm:prSet presAssocID="{AD3FDD70-6625-42D2-BBFB-74C6B9100BB3}" presName="sibTrans" presStyleLbl="sibTrans1D1" presStyleIdx="4" presStyleCnt="7"/>
      <dgm:spPr/>
    </dgm:pt>
    <dgm:pt modelId="{2022344E-8950-4DA2-B5A8-9065F902454B}" type="pres">
      <dgm:prSet presAssocID="{AD3FDD70-6625-42D2-BBFB-74C6B9100BB3}" presName="connectorText" presStyleLbl="sibTrans1D1" presStyleIdx="4" presStyleCnt="7"/>
      <dgm:spPr/>
    </dgm:pt>
    <dgm:pt modelId="{F85AE835-8112-4C47-BCE6-70A4FB98FC8A}" type="pres">
      <dgm:prSet presAssocID="{E93E94E9-051D-4FE2-A205-5318CA3EFEB3}" presName="node" presStyleLbl="node1" presStyleIdx="5" presStyleCnt="8">
        <dgm:presLayoutVars>
          <dgm:bulletEnabled val="1"/>
        </dgm:presLayoutVars>
      </dgm:prSet>
      <dgm:spPr/>
    </dgm:pt>
    <dgm:pt modelId="{DDA051A8-9012-41FC-A5D8-124549B38A6F}" type="pres">
      <dgm:prSet presAssocID="{4F8398E8-4854-4552-B4B9-23216ECEBED8}" presName="sibTrans" presStyleLbl="sibTrans1D1" presStyleIdx="5" presStyleCnt="7"/>
      <dgm:spPr/>
    </dgm:pt>
    <dgm:pt modelId="{5A5A4E15-AE1D-4B1D-9881-461214D0C78C}" type="pres">
      <dgm:prSet presAssocID="{4F8398E8-4854-4552-B4B9-23216ECEBED8}" presName="connectorText" presStyleLbl="sibTrans1D1" presStyleIdx="5" presStyleCnt="7"/>
      <dgm:spPr/>
    </dgm:pt>
    <dgm:pt modelId="{F3D7474D-33FC-4C57-A909-2DE58C6EEFB5}" type="pres">
      <dgm:prSet presAssocID="{4BE938F9-4DBD-4F97-B902-D2A33D1485F4}" presName="node" presStyleLbl="node1" presStyleIdx="6" presStyleCnt="8">
        <dgm:presLayoutVars>
          <dgm:bulletEnabled val="1"/>
        </dgm:presLayoutVars>
      </dgm:prSet>
      <dgm:spPr/>
    </dgm:pt>
    <dgm:pt modelId="{BCB42C0F-6D92-47DE-83C2-E394E98A1CA6}" type="pres">
      <dgm:prSet presAssocID="{51063B6A-EAFB-4B8D-B648-E069023C75FF}" presName="sibTrans" presStyleLbl="sibTrans1D1" presStyleIdx="6" presStyleCnt="7"/>
      <dgm:spPr/>
    </dgm:pt>
    <dgm:pt modelId="{081650E1-E71E-408B-96C8-E23A62F7B86F}" type="pres">
      <dgm:prSet presAssocID="{51063B6A-EAFB-4B8D-B648-E069023C75FF}" presName="connectorText" presStyleLbl="sibTrans1D1" presStyleIdx="6" presStyleCnt="7"/>
      <dgm:spPr/>
    </dgm:pt>
    <dgm:pt modelId="{EDA53ED4-2FA9-4BA7-B81B-44B835E6B855}" type="pres">
      <dgm:prSet presAssocID="{8A04930A-D1EA-4016-8398-B6A390E89978}" presName="node" presStyleLbl="node1" presStyleIdx="7" presStyleCnt="8">
        <dgm:presLayoutVars>
          <dgm:bulletEnabled val="1"/>
        </dgm:presLayoutVars>
      </dgm:prSet>
      <dgm:spPr/>
    </dgm:pt>
  </dgm:ptLst>
  <dgm:cxnLst>
    <dgm:cxn modelId="{B6297209-3E95-401A-B1BF-C1F80D6C7C4E}" type="presOf" srcId="{4BE938F9-4DBD-4F97-B902-D2A33D1485F4}" destId="{F3D7474D-33FC-4C57-A909-2DE58C6EEFB5}" srcOrd="0" destOrd="0" presId="urn:microsoft.com/office/officeart/2016/7/layout/RepeatingBendingProcessNew"/>
    <dgm:cxn modelId="{D53B990C-DC2C-4ABE-9C7A-FE853F7A01FE}" type="presOf" srcId="{AD3FDD70-6625-42D2-BBFB-74C6B9100BB3}" destId="{2022344E-8950-4DA2-B5A8-9065F902454B}" srcOrd="1" destOrd="0" presId="urn:microsoft.com/office/officeart/2016/7/layout/RepeatingBendingProcessNew"/>
    <dgm:cxn modelId="{56AEB91C-1F32-467A-A7C0-EE15E4D2D98D}" srcId="{13309961-BD2C-4BEB-BD4A-4B5AE933070E}" destId="{4BE938F9-4DBD-4F97-B902-D2A33D1485F4}" srcOrd="6" destOrd="0" parTransId="{67B3E369-0C80-4F2D-AFB6-8CB16B0B0370}" sibTransId="{51063B6A-EAFB-4B8D-B648-E069023C75FF}"/>
    <dgm:cxn modelId="{6B09DB21-E993-401A-8DDE-8E43B52D83E4}" type="presOf" srcId="{51063B6A-EAFB-4B8D-B648-E069023C75FF}" destId="{081650E1-E71E-408B-96C8-E23A62F7B86F}" srcOrd="1" destOrd="0" presId="urn:microsoft.com/office/officeart/2016/7/layout/RepeatingBendingProcessNew"/>
    <dgm:cxn modelId="{389FF127-6D77-4779-8F5A-002205E5BDE6}" type="presOf" srcId="{4F8398E8-4854-4552-B4B9-23216ECEBED8}" destId="{5A5A4E15-AE1D-4B1D-9881-461214D0C78C}" srcOrd="1" destOrd="0" presId="urn:microsoft.com/office/officeart/2016/7/layout/RepeatingBendingProcessNew"/>
    <dgm:cxn modelId="{DDFA132C-DA3B-4401-8E3D-00E85BC547F0}" type="presOf" srcId="{C2CA2A75-0B69-4B97-81F8-38E7D3885F5E}" destId="{B38F9C66-9B15-4DE8-B03A-2098FFE5A8FC}" srcOrd="0" destOrd="0" presId="urn:microsoft.com/office/officeart/2016/7/layout/RepeatingBendingProcessNew"/>
    <dgm:cxn modelId="{EF9D4D2E-EA29-49E3-9771-8683B691CBB0}" type="presOf" srcId="{51063B6A-EAFB-4B8D-B648-E069023C75FF}" destId="{BCB42C0F-6D92-47DE-83C2-E394E98A1CA6}" srcOrd="0" destOrd="0" presId="urn:microsoft.com/office/officeart/2016/7/layout/RepeatingBendingProcessNew"/>
    <dgm:cxn modelId="{8631C02E-87F9-46B9-90D8-00DCCAF06916}" type="presOf" srcId="{CAC42ADE-B810-4851-A696-3C7A9A2189D3}" destId="{C8FEF745-5D5D-46CB-83BB-903AC1DD88A5}" srcOrd="0" destOrd="0" presId="urn:microsoft.com/office/officeart/2016/7/layout/RepeatingBendingProcessNew"/>
    <dgm:cxn modelId="{09D8D837-89A2-46F4-A4C1-6D2FCB1E029F}" type="presOf" srcId="{440CEBB8-4E2F-43F7-862F-3E2854F6B13C}" destId="{2129800D-C88F-41DA-90E4-262D6DF8A720}" srcOrd="1" destOrd="0" presId="urn:microsoft.com/office/officeart/2016/7/layout/RepeatingBendingProcessNew"/>
    <dgm:cxn modelId="{96DACB3D-8FFC-4EDF-8402-75D5E60F489B}" type="presOf" srcId="{AD3FDD70-6625-42D2-BBFB-74C6B9100BB3}" destId="{B4098EC4-7937-4DA8-A485-9F3861C446E6}" srcOrd="0" destOrd="0" presId="urn:microsoft.com/office/officeart/2016/7/layout/RepeatingBendingProcessNew"/>
    <dgm:cxn modelId="{9B8BFB42-8623-4040-8291-C5FE66AD0035}" type="presOf" srcId="{0BD8E41F-6875-4E70-B755-1BF16A03863F}" destId="{9F9BE611-47F3-4B25-8F36-98A7ED6B19EE}" srcOrd="0" destOrd="0" presId="urn:microsoft.com/office/officeart/2016/7/layout/RepeatingBendingProcessNew"/>
    <dgm:cxn modelId="{ADB2DF44-FCD8-4303-88CB-D4B8AA3BDEF6}" type="presOf" srcId="{E93E94E9-051D-4FE2-A205-5318CA3EFEB3}" destId="{F85AE835-8112-4C47-BCE6-70A4FB98FC8A}" srcOrd="0" destOrd="0" presId="urn:microsoft.com/office/officeart/2016/7/layout/RepeatingBendingProcessNew"/>
    <dgm:cxn modelId="{514FC34E-E595-4BBF-977A-90FFFA998AF4}" type="presOf" srcId="{F20FB702-891B-4370-A13E-8900DEB8282B}" destId="{749C6770-195A-4DC3-8B86-1B47AD27822B}" srcOrd="1" destOrd="0" presId="urn:microsoft.com/office/officeart/2016/7/layout/RepeatingBendingProcessNew"/>
    <dgm:cxn modelId="{25EA664F-18CF-4190-B2C0-47484A44533E}" type="presOf" srcId="{19563AD0-DBCA-4486-9824-2CC6FBFF8CAB}" destId="{0CD4C0C2-B305-44AD-8CB2-4F885C9E2F45}" srcOrd="1" destOrd="0" presId="urn:microsoft.com/office/officeart/2016/7/layout/RepeatingBendingProcessNew"/>
    <dgm:cxn modelId="{32C8DE51-C045-4638-94A6-EBB8FB3896F3}" type="presOf" srcId="{14541E4E-A32B-4439-BD03-6B34A4E05F19}" destId="{A73AFD1F-32F0-49D3-8A4D-B0F0D1FA46D4}" srcOrd="0" destOrd="0" presId="urn:microsoft.com/office/officeart/2016/7/layout/RepeatingBendingProcessNew"/>
    <dgm:cxn modelId="{827D2572-CDFD-4B71-8A9A-30DE3A69998C}" type="presOf" srcId="{0D3BAB85-0159-4F28-A9E5-4139A3AEAE73}" destId="{33058C75-8C85-4304-8541-31F1EF07DB29}" srcOrd="0" destOrd="0" presId="urn:microsoft.com/office/officeart/2016/7/layout/RepeatingBendingProcessNew"/>
    <dgm:cxn modelId="{E91A3F7E-749F-4B9F-86BA-55EAED31E512}" srcId="{13309961-BD2C-4BEB-BD4A-4B5AE933070E}" destId="{0D3BAB85-0159-4F28-A9E5-4139A3AEAE73}" srcOrd="4" destOrd="0" parTransId="{D70E87F8-F39B-4FD1-AE58-5E11A748F237}" sibTransId="{AD3FDD70-6625-42D2-BBFB-74C6B9100BB3}"/>
    <dgm:cxn modelId="{AA982F84-5E3A-4A93-9D40-DA5BA6B2986E}" type="presOf" srcId="{0BD8E41F-6875-4E70-B755-1BF16A03863F}" destId="{0603823A-0C1D-4583-ACD0-2EB56CE3257F}" srcOrd="1" destOrd="0" presId="urn:microsoft.com/office/officeart/2016/7/layout/RepeatingBendingProcessNew"/>
    <dgm:cxn modelId="{1BF55485-0D6F-415B-B795-9946703966BD}" srcId="{13309961-BD2C-4BEB-BD4A-4B5AE933070E}" destId="{DE535396-5619-4F70-8E76-243A3152EF89}" srcOrd="1" destOrd="0" parTransId="{3EA7E4B5-F359-4309-94E8-BA97B0BC33C5}" sibTransId="{F20FB702-891B-4370-A13E-8900DEB8282B}"/>
    <dgm:cxn modelId="{2B0CB386-0E14-47BD-9CE7-64ED3776BA2D}" type="presOf" srcId="{DE535396-5619-4F70-8E76-243A3152EF89}" destId="{BC370BC3-A939-428B-9CA7-700F0EC2D789}" srcOrd="0" destOrd="0" presId="urn:microsoft.com/office/officeart/2016/7/layout/RepeatingBendingProcessNew"/>
    <dgm:cxn modelId="{47C49C87-5159-48EF-A97A-DBEA5F2AFF59}" type="presOf" srcId="{19563AD0-DBCA-4486-9824-2CC6FBFF8CAB}" destId="{A5BBCDC4-0A89-4952-B699-98814D2CEA49}" srcOrd="0" destOrd="0" presId="urn:microsoft.com/office/officeart/2016/7/layout/RepeatingBendingProcessNew"/>
    <dgm:cxn modelId="{7E9936B5-60AD-461B-97EE-15F3800E98D6}" srcId="{13309961-BD2C-4BEB-BD4A-4B5AE933070E}" destId="{E93E94E9-051D-4FE2-A205-5318CA3EFEB3}" srcOrd="5" destOrd="0" parTransId="{E4466C1A-CEA8-4769-B801-AFBC11F378B5}" sibTransId="{4F8398E8-4854-4552-B4B9-23216ECEBED8}"/>
    <dgm:cxn modelId="{7FA930BE-7D28-424D-90AF-3E4E2A762349}" srcId="{13309961-BD2C-4BEB-BD4A-4B5AE933070E}" destId="{14541E4E-A32B-4439-BD03-6B34A4E05F19}" srcOrd="3" destOrd="0" parTransId="{ABC9DF5C-3A2B-4B45-B795-B7EAD7FA822A}" sibTransId="{440CEBB8-4E2F-43F7-862F-3E2854F6B13C}"/>
    <dgm:cxn modelId="{E7955CD2-F5B5-4B1B-AE1C-52B77E08350F}" srcId="{13309961-BD2C-4BEB-BD4A-4B5AE933070E}" destId="{C2CA2A75-0B69-4B97-81F8-38E7D3885F5E}" srcOrd="2" destOrd="0" parTransId="{260F7625-6225-47C0-AE50-E53ECB618A8C}" sibTransId="{19563AD0-DBCA-4486-9824-2CC6FBFF8CAB}"/>
    <dgm:cxn modelId="{C222CCD2-64C5-400F-8CEA-031FA9EA3881}" type="presOf" srcId="{13309961-BD2C-4BEB-BD4A-4B5AE933070E}" destId="{DBB07B35-65D1-40AD-B5C9-AD5D5BAEC081}" srcOrd="0" destOrd="0" presId="urn:microsoft.com/office/officeart/2016/7/layout/RepeatingBendingProcessNew"/>
    <dgm:cxn modelId="{D1B7DBDC-F2F8-4FE9-AD5C-6ACACD23B953}" type="presOf" srcId="{8A04930A-D1EA-4016-8398-B6A390E89978}" destId="{EDA53ED4-2FA9-4BA7-B81B-44B835E6B855}" srcOrd="0" destOrd="0" presId="urn:microsoft.com/office/officeart/2016/7/layout/RepeatingBendingProcessNew"/>
    <dgm:cxn modelId="{704626E3-2750-4129-9DC5-42C06A8352CA}" srcId="{13309961-BD2C-4BEB-BD4A-4B5AE933070E}" destId="{CAC42ADE-B810-4851-A696-3C7A9A2189D3}" srcOrd="0" destOrd="0" parTransId="{77C932B9-BDF7-4FE0-B844-BB8143E63587}" sibTransId="{0BD8E41F-6875-4E70-B755-1BF16A03863F}"/>
    <dgm:cxn modelId="{4F947DE4-9C2F-4EF8-BCB1-93E1DF0ADAD2}" type="presOf" srcId="{440CEBB8-4E2F-43F7-862F-3E2854F6B13C}" destId="{E45A9E78-154F-4FD3-9A8C-72BDAA1D2821}" srcOrd="0" destOrd="0" presId="urn:microsoft.com/office/officeart/2016/7/layout/RepeatingBendingProcessNew"/>
    <dgm:cxn modelId="{BB29D5E7-025A-4DE5-9336-320A3A232862}" type="presOf" srcId="{F20FB702-891B-4370-A13E-8900DEB8282B}" destId="{0C0B0E79-5294-44A3-B6E8-83CE90D49370}" srcOrd="0" destOrd="0" presId="urn:microsoft.com/office/officeart/2016/7/layout/RepeatingBendingProcessNew"/>
    <dgm:cxn modelId="{9E998FE9-F021-451E-AE80-AEC8FE3E7999}" srcId="{13309961-BD2C-4BEB-BD4A-4B5AE933070E}" destId="{8A04930A-D1EA-4016-8398-B6A390E89978}" srcOrd="7" destOrd="0" parTransId="{13546AF5-8CEE-4D7C-BD8E-87C85AFCF7C5}" sibTransId="{C0F9F69F-D707-41BF-8373-A021110B7239}"/>
    <dgm:cxn modelId="{A014FCF1-BB62-45CD-A470-62D40699E6F7}" type="presOf" srcId="{4F8398E8-4854-4552-B4B9-23216ECEBED8}" destId="{DDA051A8-9012-41FC-A5D8-124549B38A6F}" srcOrd="0" destOrd="0" presId="urn:microsoft.com/office/officeart/2016/7/layout/RepeatingBendingProcessNew"/>
    <dgm:cxn modelId="{57F1AA53-275C-453A-9B71-C6081491DB6B}" type="presParOf" srcId="{DBB07B35-65D1-40AD-B5C9-AD5D5BAEC081}" destId="{C8FEF745-5D5D-46CB-83BB-903AC1DD88A5}" srcOrd="0" destOrd="0" presId="urn:microsoft.com/office/officeart/2016/7/layout/RepeatingBendingProcessNew"/>
    <dgm:cxn modelId="{E116068C-0217-4694-B65E-3AD57FB90786}" type="presParOf" srcId="{DBB07B35-65D1-40AD-B5C9-AD5D5BAEC081}" destId="{9F9BE611-47F3-4B25-8F36-98A7ED6B19EE}" srcOrd="1" destOrd="0" presId="urn:microsoft.com/office/officeart/2016/7/layout/RepeatingBendingProcessNew"/>
    <dgm:cxn modelId="{BE2AA0BB-FC39-4B75-9A7C-AA8486A9006E}" type="presParOf" srcId="{9F9BE611-47F3-4B25-8F36-98A7ED6B19EE}" destId="{0603823A-0C1D-4583-ACD0-2EB56CE3257F}" srcOrd="0" destOrd="0" presId="urn:microsoft.com/office/officeart/2016/7/layout/RepeatingBendingProcessNew"/>
    <dgm:cxn modelId="{AE17623B-2200-4F5E-A6BB-D5DE94CA2B15}" type="presParOf" srcId="{DBB07B35-65D1-40AD-B5C9-AD5D5BAEC081}" destId="{BC370BC3-A939-428B-9CA7-700F0EC2D789}" srcOrd="2" destOrd="0" presId="urn:microsoft.com/office/officeart/2016/7/layout/RepeatingBendingProcessNew"/>
    <dgm:cxn modelId="{C8281481-8BD8-4B86-B727-A3316F49FC42}" type="presParOf" srcId="{DBB07B35-65D1-40AD-B5C9-AD5D5BAEC081}" destId="{0C0B0E79-5294-44A3-B6E8-83CE90D49370}" srcOrd="3" destOrd="0" presId="urn:microsoft.com/office/officeart/2016/7/layout/RepeatingBendingProcessNew"/>
    <dgm:cxn modelId="{199BB6A3-1753-43C4-9C46-486A50115741}" type="presParOf" srcId="{0C0B0E79-5294-44A3-B6E8-83CE90D49370}" destId="{749C6770-195A-4DC3-8B86-1B47AD27822B}" srcOrd="0" destOrd="0" presId="urn:microsoft.com/office/officeart/2016/7/layout/RepeatingBendingProcessNew"/>
    <dgm:cxn modelId="{465E6F51-D9A4-4EB0-912B-07CF1B4E1E28}" type="presParOf" srcId="{DBB07B35-65D1-40AD-B5C9-AD5D5BAEC081}" destId="{B38F9C66-9B15-4DE8-B03A-2098FFE5A8FC}" srcOrd="4" destOrd="0" presId="urn:microsoft.com/office/officeart/2016/7/layout/RepeatingBendingProcessNew"/>
    <dgm:cxn modelId="{9EEC5C5F-65A3-4DF0-BEB1-26AF30EFCBC8}" type="presParOf" srcId="{DBB07B35-65D1-40AD-B5C9-AD5D5BAEC081}" destId="{A5BBCDC4-0A89-4952-B699-98814D2CEA49}" srcOrd="5" destOrd="0" presId="urn:microsoft.com/office/officeart/2016/7/layout/RepeatingBendingProcessNew"/>
    <dgm:cxn modelId="{85236519-79D5-46B3-AD9E-16F823685868}" type="presParOf" srcId="{A5BBCDC4-0A89-4952-B699-98814D2CEA49}" destId="{0CD4C0C2-B305-44AD-8CB2-4F885C9E2F45}" srcOrd="0" destOrd="0" presId="urn:microsoft.com/office/officeart/2016/7/layout/RepeatingBendingProcessNew"/>
    <dgm:cxn modelId="{581D769F-476B-4681-9AE1-7B17AD0F53C7}" type="presParOf" srcId="{DBB07B35-65D1-40AD-B5C9-AD5D5BAEC081}" destId="{A73AFD1F-32F0-49D3-8A4D-B0F0D1FA46D4}" srcOrd="6" destOrd="0" presId="urn:microsoft.com/office/officeart/2016/7/layout/RepeatingBendingProcessNew"/>
    <dgm:cxn modelId="{2AF142DA-EA6E-4D5B-9AD6-A81E04D830C4}" type="presParOf" srcId="{DBB07B35-65D1-40AD-B5C9-AD5D5BAEC081}" destId="{E45A9E78-154F-4FD3-9A8C-72BDAA1D2821}" srcOrd="7" destOrd="0" presId="urn:microsoft.com/office/officeart/2016/7/layout/RepeatingBendingProcessNew"/>
    <dgm:cxn modelId="{62733CF4-4141-4C06-853B-73692B340B1C}" type="presParOf" srcId="{E45A9E78-154F-4FD3-9A8C-72BDAA1D2821}" destId="{2129800D-C88F-41DA-90E4-262D6DF8A720}" srcOrd="0" destOrd="0" presId="urn:microsoft.com/office/officeart/2016/7/layout/RepeatingBendingProcessNew"/>
    <dgm:cxn modelId="{3CDC0364-168D-427E-82C8-EEA8BACB2192}" type="presParOf" srcId="{DBB07B35-65D1-40AD-B5C9-AD5D5BAEC081}" destId="{33058C75-8C85-4304-8541-31F1EF07DB29}" srcOrd="8" destOrd="0" presId="urn:microsoft.com/office/officeart/2016/7/layout/RepeatingBendingProcessNew"/>
    <dgm:cxn modelId="{C6860FCD-B9ED-46C5-9565-E1234E4FA576}" type="presParOf" srcId="{DBB07B35-65D1-40AD-B5C9-AD5D5BAEC081}" destId="{B4098EC4-7937-4DA8-A485-9F3861C446E6}" srcOrd="9" destOrd="0" presId="urn:microsoft.com/office/officeart/2016/7/layout/RepeatingBendingProcessNew"/>
    <dgm:cxn modelId="{F4F9FCBE-C205-4A75-9C30-2BAAB6775A02}" type="presParOf" srcId="{B4098EC4-7937-4DA8-A485-9F3861C446E6}" destId="{2022344E-8950-4DA2-B5A8-9065F902454B}" srcOrd="0" destOrd="0" presId="urn:microsoft.com/office/officeart/2016/7/layout/RepeatingBendingProcessNew"/>
    <dgm:cxn modelId="{CFDC51B7-8932-4CA5-B4D1-461B22AC9EBD}" type="presParOf" srcId="{DBB07B35-65D1-40AD-B5C9-AD5D5BAEC081}" destId="{F85AE835-8112-4C47-BCE6-70A4FB98FC8A}" srcOrd="10" destOrd="0" presId="urn:microsoft.com/office/officeart/2016/7/layout/RepeatingBendingProcessNew"/>
    <dgm:cxn modelId="{8617A67D-B70A-4351-B63A-C42260270F83}" type="presParOf" srcId="{DBB07B35-65D1-40AD-B5C9-AD5D5BAEC081}" destId="{DDA051A8-9012-41FC-A5D8-124549B38A6F}" srcOrd="11" destOrd="0" presId="urn:microsoft.com/office/officeart/2016/7/layout/RepeatingBendingProcessNew"/>
    <dgm:cxn modelId="{89DD9E15-04A9-4708-9AF1-2765647FE90C}" type="presParOf" srcId="{DDA051A8-9012-41FC-A5D8-124549B38A6F}" destId="{5A5A4E15-AE1D-4B1D-9881-461214D0C78C}" srcOrd="0" destOrd="0" presId="urn:microsoft.com/office/officeart/2016/7/layout/RepeatingBendingProcessNew"/>
    <dgm:cxn modelId="{CCF400EC-80F1-42BB-A28C-BC7F5A03C541}" type="presParOf" srcId="{DBB07B35-65D1-40AD-B5C9-AD5D5BAEC081}" destId="{F3D7474D-33FC-4C57-A909-2DE58C6EEFB5}" srcOrd="12" destOrd="0" presId="urn:microsoft.com/office/officeart/2016/7/layout/RepeatingBendingProcessNew"/>
    <dgm:cxn modelId="{1DE7A8DF-2025-4C45-9FEB-941FA08DC5A8}" type="presParOf" srcId="{DBB07B35-65D1-40AD-B5C9-AD5D5BAEC081}" destId="{BCB42C0F-6D92-47DE-83C2-E394E98A1CA6}" srcOrd="13" destOrd="0" presId="urn:microsoft.com/office/officeart/2016/7/layout/RepeatingBendingProcessNew"/>
    <dgm:cxn modelId="{02603012-4268-49A1-B8F6-41EC160B5C25}" type="presParOf" srcId="{BCB42C0F-6D92-47DE-83C2-E394E98A1CA6}" destId="{081650E1-E71E-408B-96C8-E23A62F7B86F}" srcOrd="0" destOrd="0" presId="urn:microsoft.com/office/officeart/2016/7/layout/RepeatingBendingProcessNew"/>
    <dgm:cxn modelId="{467E3644-E1FC-4026-A359-7E994816DCB0}" type="presParOf" srcId="{DBB07B35-65D1-40AD-B5C9-AD5D5BAEC081}" destId="{EDA53ED4-2FA9-4BA7-B81B-44B835E6B855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AF939C-F7D1-46AA-96CD-E7DCDD2372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025797-730C-44AD-9E6D-483A070B765E}">
      <dgm:prSet custT="1"/>
      <dgm:spPr/>
      <dgm:t>
        <a:bodyPr/>
        <a:lstStyle/>
        <a:p>
          <a:r>
            <a:rPr lang="en-US" sz="4800" b="1" i="0" dirty="0"/>
            <a:t>Key Challenges:</a:t>
          </a:r>
          <a:endParaRPr lang="en-US" sz="4800" dirty="0"/>
        </a:p>
      </dgm:t>
    </dgm:pt>
    <dgm:pt modelId="{4C417AC6-8FF1-4CE7-AB79-EF27911C239D}" type="parTrans" cxnId="{5601F524-2F24-40C1-A4CB-31312DCCB3B9}">
      <dgm:prSet/>
      <dgm:spPr/>
      <dgm:t>
        <a:bodyPr/>
        <a:lstStyle/>
        <a:p>
          <a:endParaRPr lang="en-US"/>
        </a:p>
      </dgm:t>
    </dgm:pt>
    <dgm:pt modelId="{B25B48F3-DDF6-4D1D-B46A-75116E089E8E}" type="sibTrans" cxnId="{5601F524-2F24-40C1-A4CB-31312DCCB3B9}">
      <dgm:prSet/>
      <dgm:spPr/>
      <dgm:t>
        <a:bodyPr/>
        <a:lstStyle/>
        <a:p>
          <a:endParaRPr lang="en-US"/>
        </a:p>
      </dgm:t>
    </dgm:pt>
    <dgm:pt modelId="{783AA621-7384-4189-954F-692DFC965705}">
      <dgm:prSet custT="1"/>
      <dgm:spPr/>
      <dgm:t>
        <a:bodyPr/>
        <a:lstStyle/>
        <a:p>
          <a:r>
            <a:rPr lang="en-US" sz="3600" b="1" i="0"/>
            <a:t>Scheduling conflicts</a:t>
          </a:r>
          <a:endParaRPr lang="en-US" sz="3600"/>
        </a:p>
      </dgm:t>
    </dgm:pt>
    <dgm:pt modelId="{36BE81A3-3E1B-4D4F-A370-590CC9E5D069}" type="parTrans" cxnId="{17BC71E9-C71B-40BA-B2DF-5700C17F5D76}">
      <dgm:prSet/>
      <dgm:spPr/>
      <dgm:t>
        <a:bodyPr/>
        <a:lstStyle/>
        <a:p>
          <a:endParaRPr lang="en-US"/>
        </a:p>
      </dgm:t>
    </dgm:pt>
    <dgm:pt modelId="{167EC422-437F-4F74-B3C0-21797140F16D}" type="sibTrans" cxnId="{17BC71E9-C71B-40BA-B2DF-5700C17F5D76}">
      <dgm:prSet/>
      <dgm:spPr/>
      <dgm:t>
        <a:bodyPr/>
        <a:lstStyle/>
        <a:p>
          <a:endParaRPr lang="en-US"/>
        </a:p>
      </dgm:t>
    </dgm:pt>
    <dgm:pt modelId="{8496190E-0DD9-46E8-A2B7-7504587AAE9C}">
      <dgm:prSet custT="1"/>
      <dgm:spPr/>
      <dgm:t>
        <a:bodyPr/>
        <a:lstStyle/>
        <a:p>
          <a:r>
            <a:rPr lang="en-US" sz="3600" b="1" i="0"/>
            <a:t>Manual coordination</a:t>
          </a:r>
          <a:endParaRPr lang="en-US" sz="3600"/>
        </a:p>
      </dgm:t>
    </dgm:pt>
    <dgm:pt modelId="{9A8A3FED-5C1B-416A-AE3E-AF816610DE53}" type="parTrans" cxnId="{5B3F8995-4B0A-451C-A38D-2726EA9EDE44}">
      <dgm:prSet/>
      <dgm:spPr/>
      <dgm:t>
        <a:bodyPr/>
        <a:lstStyle/>
        <a:p>
          <a:endParaRPr lang="en-US"/>
        </a:p>
      </dgm:t>
    </dgm:pt>
    <dgm:pt modelId="{3FC8CDDD-8A26-41F6-ACAF-84E003B64CB8}" type="sibTrans" cxnId="{5B3F8995-4B0A-451C-A38D-2726EA9EDE44}">
      <dgm:prSet/>
      <dgm:spPr/>
      <dgm:t>
        <a:bodyPr/>
        <a:lstStyle/>
        <a:p>
          <a:endParaRPr lang="en-US"/>
        </a:p>
      </dgm:t>
    </dgm:pt>
    <dgm:pt modelId="{CFFDBED5-90A9-4498-8884-69A8C58FDFD9}">
      <dgm:prSet custT="1"/>
      <dgm:spPr/>
      <dgm:t>
        <a:bodyPr/>
        <a:lstStyle/>
        <a:p>
          <a:r>
            <a:rPr lang="en-US" sz="3600" b="1" i="0" dirty="0"/>
            <a:t>Candidate drop-off</a:t>
          </a:r>
          <a:endParaRPr lang="en-US" sz="3600" dirty="0"/>
        </a:p>
      </dgm:t>
    </dgm:pt>
    <dgm:pt modelId="{270C73D0-285F-4A8C-974F-3A9027EE716F}" type="parTrans" cxnId="{056D2E54-B74F-4849-B5F8-429E20D3606D}">
      <dgm:prSet/>
      <dgm:spPr/>
      <dgm:t>
        <a:bodyPr/>
        <a:lstStyle/>
        <a:p>
          <a:endParaRPr lang="en-US"/>
        </a:p>
      </dgm:t>
    </dgm:pt>
    <dgm:pt modelId="{CB525A9B-7E23-47CC-8F13-A2639EDA5B72}" type="sibTrans" cxnId="{056D2E54-B74F-4849-B5F8-429E20D3606D}">
      <dgm:prSet/>
      <dgm:spPr/>
      <dgm:t>
        <a:bodyPr/>
        <a:lstStyle/>
        <a:p>
          <a:endParaRPr lang="en-US"/>
        </a:p>
      </dgm:t>
    </dgm:pt>
    <dgm:pt modelId="{C2E41B29-CDEC-49CC-A1A7-CD3F3E3C2A00}">
      <dgm:prSet custT="1"/>
      <dgm:spPr/>
      <dgm:t>
        <a:bodyPr/>
        <a:lstStyle/>
        <a:p>
          <a:r>
            <a:rPr lang="en-US" sz="3600" b="1" i="0" dirty="0"/>
            <a:t>Recruiter workload</a:t>
          </a:r>
          <a:endParaRPr lang="en-US" sz="3600" dirty="0"/>
        </a:p>
      </dgm:t>
    </dgm:pt>
    <dgm:pt modelId="{A33F43F7-EFF2-4B22-91E1-AA8376756DDC}" type="parTrans" cxnId="{BAD716FB-B68B-4424-ACDF-53EB5143814D}">
      <dgm:prSet/>
      <dgm:spPr/>
      <dgm:t>
        <a:bodyPr/>
        <a:lstStyle/>
        <a:p>
          <a:endParaRPr lang="en-US"/>
        </a:p>
      </dgm:t>
    </dgm:pt>
    <dgm:pt modelId="{C20FF525-6105-4E3B-8A7C-9B8FE7E8849A}" type="sibTrans" cxnId="{BAD716FB-B68B-4424-ACDF-53EB5143814D}">
      <dgm:prSet/>
      <dgm:spPr/>
      <dgm:t>
        <a:bodyPr/>
        <a:lstStyle/>
        <a:p>
          <a:endParaRPr lang="en-US"/>
        </a:p>
      </dgm:t>
    </dgm:pt>
    <dgm:pt modelId="{A391C19D-3B06-4CB9-9B47-A6C0CFAD8D00}" type="pres">
      <dgm:prSet presAssocID="{64AF939C-F7D1-46AA-96CD-E7DCDD2372CA}" presName="linear" presStyleCnt="0">
        <dgm:presLayoutVars>
          <dgm:animLvl val="lvl"/>
          <dgm:resizeHandles val="exact"/>
        </dgm:presLayoutVars>
      </dgm:prSet>
      <dgm:spPr/>
    </dgm:pt>
    <dgm:pt modelId="{56A2E4E4-EE94-49C9-B58A-9076C2656F64}" type="pres">
      <dgm:prSet presAssocID="{06025797-730C-44AD-9E6D-483A070B76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3A68BD41-CBCD-443E-9513-8A0E5B9711FB}" type="pres">
      <dgm:prSet presAssocID="{06025797-730C-44AD-9E6D-483A070B7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0E97019-BA10-4DC1-AA9D-D48637CDD170}" type="presOf" srcId="{8496190E-0DD9-46E8-A2B7-7504587AAE9C}" destId="{3A68BD41-CBCD-443E-9513-8A0E5B9711FB}" srcOrd="0" destOrd="1" presId="urn:microsoft.com/office/officeart/2005/8/layout/vList2"/>
    <dgm:cxn modelId="{5601F524-2F24-40C1-A4CB-31312DCCB3B9}" srcId="{64AF939C-F7D1-46AA-96CD-E7DCDD2372CA}" destId="{06025797-730C-44AD-9E6D-483A070B765E}" srcOrd="0" destOrd="0" parTransId="{4C417AC6-8FF1-4CE7-AB79-EF27911C239D}" sibTransId="{B25B48F3-DDF6-4D1D-B46A-75116E089E8E}"/>
    <dgm:cxn modelId="{056D2E54-B74F-4849-B5F8-429E20D3606D}" srcId="{06025797-730C-44AD-9E6D-483A070B765E}" destId="{CFFDBED5-90A9-4498-8884-69A8C58FDFD9}" srcOrd="2" destOrd="0" parTransId="{270C73D0-285F-4A8C-974F-3A9027EE716F}" sibTransId="{CB525A9B-7E23-47CC-8F13-A2639EDA5B72}"/>
    <dgm:cxn modelId="{5B3F8995-4B0A-451C-A38D-2726EA9EDE44}" srcId="{06025797-730C-44AD-9E6D-483A070B765E}" destId="{8496190E-0DD9-46E8-A2B7-7504587AAE9C}" srcOrd="1" destOrd="0" parTransId="{9A8A3FED-5C1B-416A-AE3E-AF816610DE53}" sibTransId="{3FC8CDDD-8A26-41F6-ACAF-84E003B64CB8}"/>
    <dgm:cxn modelId="{7109ADA0-B982-4952-A4ED-61556BC9D68E}" type="presOf" srcId="{64AF939C-F7D1-46AA-96CD-E7DCDD2372CA}" destId="{A391C19D-3B06-4CB9-9B47-A6C0CFAD8D00}" srcOrd="0" destOrd="0" presId="urn:microsoft.com/office/officeart/2005/8/layout/vList2"/>
    <dgm:cxn modelId="{FEB731AC-0E00-4C84-A503-4B25B07E333A}" type="presOf" srcId="{C2E41B29-CDEC-49CC-A1A7-CD3F3E3C2A00}" destId="{3A68BD41-CBCD-443E-9513-8A0E5B9711FB}" srcOrd="0" destOrd="3" presId="urn:microsoft.com/office/officeart/2005/8/layout/vList2"/>
    <dgm:cxn modelId="{37DDF3CE-9A86-459B-ACD7-1F2D5228F1B3}" type="presOf" srcId="{06025797-730C-44AD-9E6D-483A070B765E}" destId="{56A2E4E4-EE94-49C9-B58A-9076C2656F64}" srcOrd="0" destOrd="0" presId="urn:microsoft.com/office/officeart/2005/8/layout/vList2"/>
    <dgm:cxn modelId="{5C4FA1D5-6116-45D2-A486-03CD7447D2D5}" type="presOf" srcId="{783AA621-7384-4189-954F-692DFC965705}" destId="{3A68BD41-CBCD-443E-9513-8A0E5B9711FB}" srcOrd="0" destOrd="0" presId="urn:microsoft.com/office/officeart/2005/8/layout/vList2"/>
    <dgm:cxn modelId="{17BC71E9-C71B-40BA-B2DF-5700C17F5D76}" srcId="{06025797-730C-44AD-9E6D-483A070B765E}" destId="{783AA621-7384-4189-954F-692DFC965705}" srcOrd="0" destOrd="0" parTransId="{36BE81A3-3E1B-4D4F-A370-590CC9E5D069}" sibTransId="{167EC422-437F-4F74-B3C0-21797140F16D}"/>
    <dgm:cxn modelId="{FF0353F6-65B3-42E1-AE5F-2F7A0BC9CE09}" type="presOf" srcId="{CFFDBED5-90A9-4498-8884-69A8C58FDFD9}" destId="{3A68BD41-CBCD-443E-9513-8A0E5B9711FB}" srcOrd="0" destOrd="2" presId="urn:microsoft.com/office/officeart/2005/8/layout/vList2"/>
    <dgm:cxn modelId="{BAD716FB-B68B-4424-ACDF-53EB5143814D}" srcId="{06025797-730C-44AD-9E6D-483A070B765E}" destId="{C2E41B29-CDEC-49CC-A1A7-CD3F3E3C2A00}" srcOrd="3" destOrd="0" parTransId="{A33F43F7-EFF2-4B22-91E1-AA8376756DDC}" sibTransId="{C20FF525-6105-4E3B-8A7C-9B8FE7E8849A}"/>
    <dgm:cxn modelId="{958470FD-31FB-4B87-8270-2E639D2B62BE}" type="presParOf" srcId="{A391C19D-3B06-4CB9-9B47-A6C0CFAD8D00}" destId="{56A2E4E4-EE94-49C9-B58A-9076C2656F64}" srcOrd="0" destOrd="0" presId="urn:microsoft.com/office/officeart/2005/8/layout/vList2"/>
    <dgm:cxn modelId="{1ACB2C81-5D17-40ED-9765-842824B4DADC}" type="presParOf" srcId="{A391C19D-3B06-4CB9-9B47-A6C0CFAD8D00}" destId="{3A68BD41-CBCD-443E-9513-8A0E5B9711F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8EFDCCD-3DCD-4EF2-B1AF-F8D7C5222C79}" type="doc">
      <dgm:prSet loTypeId="urn:microsoft.com/office/officeart/2005/8/layout/vProcess5" loCatId="process" qsTypeId="urn:microsoft.com/office/officeart/2005/8/quickstyle/simple4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5081606-C612-47F1-ACFD-463464D3D9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Automates interview coordination using AI and machine learning</a:t>
          </a:r>
        </a:p>
      </dgm:t>
    </dgm:pt>
    <dgm:pt modelId="{3D5489E0-2BC9-495E-ABCC-D01572823E6C}" type="parTrans" cxnId="{F95AE502-BE28-4BF6-A10B-BA63E8F36E01}">
      <dgm:prSet/>
      <dgm:spPr/>
      <dgm:t>
        <a:bodyPr/>
        <a:lstStyle/>
        <a:p>
          <a:endParaRPr lang="en-US"/>
        </a:p>
      </dgm:t>
    </dgm:pt>
    <dgm:pt modelId="{999D2693-463C-4040-986E-F53C716C8AD8}" type="sibTrans" cxnId="{F95AE502-BE28-4BF6-A10B-BA63E8F36E01}">
      <dgm:prSet/>
      <dgm:spPr/>
      <dgm:t>
        <a:bodyPr/>
        <a:lstStyle/>
        <a:p>
          <a:endParaRPr lang="en-US"/>
        </a:p>
      </dgm:t>
    </dgm:pt>
    <dgm:pt modelId="{A234523D-714F-49BE-9E7A-27BF9F7421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Integrates with calendar systems and HR software</a:t>
          </a:r>
        </a:p>
      </dgm:t>
    </dgm:pt>
    <dgm:pt modelId="{3F1A4AE9-165C-4A70-8282-47757B3CE2BD}" type="parTrans" cxnId="{FC611D7A-B202-4B49-9766-F9754A73A69D}">
      <dgm:prSet/>
      <dgm:spPr/>
      <dgm:t>
        <a:bodyPr/>
        <a:lstStyle/>
        <a:p>
          <a:endParaRPr lang="en-US"/>
        </a:p>
      </dgm:t>
    </dgm:pt>
    <dgm:pt modelId="{D4A10A6F-904D-4E61-B96F-687A9344DB69}" type="sibTrans" cxnId="{FC611D7A-B202-4B49-9766-F9754A73A69D}">
      <dgm:prSet/>
      <dgm:spPr/>
      <dgm:t>
        <a:bodyPr/>
        <a:lstStyle/>
        <a:p>
          <a:endParaRPr lang="en-US"/>
        </a:p>
      </dgm:t>
    </dgm:pt>
    <dgm:pt modelId="{2C712304-49DF-4990-9774-3687D29651D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Provides real-time scheduling and reminders</a:t>
          </a:r>
        </a:p>
      </dgm:t>
    </dgm:pt>
    <dgm:pt modelId="{538AA025-5877-4170-9992-1203A13F6D30}" type="parTrans" cxnId="{CAB140A0-1F7E-4DEB-BA19-12637A00A72B}">
      <dgm:prSet/>
      <dgm:spPr/>
      <dgm:t>
        <a:bodyPr/>
        <a:lstStyle/>
        <a:p>
          <a:endParaRPr lang="en-US"/>
        </a:p>
      </dgm:t>
    </dgm:pt>
    <dgm:pt modelId="{6B42F4AB-C7EF-44B1-9DBB-766ECE2B944C}" type="sibTrans" cxnId="{CAB140A0-1F7E-4DEB-BA19-12637A00A72B}">
      <dgm:prSet/>
      <dgm:spPr/>
      <dgm:t>
        <a:bodyPr/>
        <a:lstStyle/>
        <a:p>
          <a:endParaRPr lang="en-US"/>
        </a:p>
      </dgm:t>
    </dgm:pt>
    <dgm:pt modelId="{88B78FB5-A1BA-4B9B-9EBC-4B3679AF0BC8}" type="pres">
      <dgm:prSet presAssocID="{78EFDCCD-3DCD-4EF2-B1AF-F8D7C5222C79}" presName="outerComposite" presStyleCnt="0">
        <dgm:presLayoutVars>
          <dgm:chMax val="5"/>
          <dgm:dir/>
          <dgm:resizeHandles val="exact"/>
        </dgm:presLayoutVars>
      </dgm:prSet>
      <dgm:spPr/>
    </dgm:pt>
    <dgm:pt modelId="{5030800B-F98A-405A-A756-2A1AC8013490}" type="pres">
      <dgm:prSet presAssocID="{78EFDCCD-3DCD-4EF2-B1AF-F8D7C5222C79}" presName="dummyMaxCanvas" presStyleCnt="0">
        <dgm:presLayoutVars/>
      </dgm:prSet>
      <dgm:spPr/>
    </dgm:pt>
    <dgm:pt modelId="{D4B7B876-9867-4DB5-8346-150B0F527857}" type="pres">
      <dgm:prSet presAssocID="{78EFDCCD-3DCD-4EF2-B1AF-F8D7C5222C79}" presName="ThreeNodes_1" presStyleLbl="node1" presStyleIdx="0" presStyleCnt="3">
        <dgm:presLayoutVars>
          <dgm:bulletEnabled val="1"/>
        </dgm:presLayoutVars>
      </dgm:prSet>
      <dgm:spPr/>
    </dgm:pt>
    <dgm:pt modelId="{4904CD9B-2E6E-42DC-A420-54B8B40DB1E6}" type="pres">
      <dgm:prSet presAssocID="{78EFDCCD-3DCD-4EF2-B1AF-F8D7C5222C79}" presName="ThreeNodes_2" presStyleLbl="node1" presStyleIdx="1" presStyleCnt="3">
        <dgm:presLayoutVars>
          <dgm:bulletEnabled val="1"/>
        </dgm:presLayoutVars>
      </dgm:prSet>
      <dgm:spPr/>
    </dgm:pt>
    <dgm:pt modelId="{38C0131B-A8E2-4BBA-87D3-7E015CC6C4DA}" type="pres">
      <dgm:prSet presAssocID="{78EFDCCD-3DCD-4EF2-B1AF-F8D7C5222C79}" presName="ThreeNodes_3" presStyleLbl="node1" presStyleIdx="2" presStyleCnt="3">
        <dgm:presLayoutVars>
          <dgm:bulletEnabled val="1"/>
        </dgm:presLayoutVars>
      </dgm:prSet>
      <dgm:spPr/>
    </dgm:pt>
    <dgm:pt modelId="{60706124-239E-498E-8F91-4D4314C7C27C}" type="pres">
      <dgm:prSet presAssocID="{78EFDCCD-3DCD-4EF2-B1AF-F8D7C5222C79}" presName="ThreeConn_1-2" presStyleLbl="fgAccFollowNode1" presStyleIdx="0" presStyleCnt="2">
        <dgm:presLayoutVars>
          <dgm:bulletEnabled val="1"/>
        </dgm:presLayoutVars>
      </dgm:prSet>
      <dgm:spPr/>
    </dgm:pt>
    <dgm:pt modelId="{343574FB-6FEA-4207-A2B6-017DD72CDFDB}" type="pres">
      <dgm:prSet presAssocID="{78EFDCCD-3DCD-4EF2-B1AF-F8D7C5222C79}" presName="ThreeConn_2-3" presStyleLbl="fgAccFollowNode1" presStyleIdx="1" presStyleCnt="2">
        <dgm:presLayoutVars>
          <dgm:bulletEnabled val="1"/>
        </dgm:presLayoutVars>
      </dgm:prSet>
      <dgm:spPr/>
    </dgm:pt>
    <dgm:pt modelId="{E6B1E395-BC87-4ECC-86C1-18485349ECFF}" type="pres">
      <dgm:prSet presAssocID="{78EFDCCD-3DCD-4EF2-B1AF-F8D7C5222C79}" presName="ThreeNodes_1_text" presStyleLbl="node1" presStyleIdx="2" presStyleCnt="3">
        <dgm:presLayoutVars>
          <dgm:bulletEnabled val="1"/>
        </dgm:presLayoutVars>
      </dgm:prSet>
      <dgm:spPr/>
    </dgm:pt>
    <dgm:pt modelId="{024124FA-CF1C-4B23-9006-B81314F4C0D9}" type="pres">
      <dgm:prSet presAssocID="{78EFDCCD-3DCD-4EF2-B1AF-F8D7C5222C79}" presName="ThreeNodes_2_text" presStyleLbl="node1" presStyleIdx="2" presStyleCnt="3">
        <dgm:presLayoutVars>
          <dgm:bulletEnabled val="1"/>
        </dgm:presLayoutVars>
      </dgm:prSet>
      <dgm:spPr/>
    </dgm:pt>
    <dgm:pt modelId="{77699871-E39A-4B00-8AB1-7E8F3A37E97C}" type="pres">
      <dgm:prSet presAssocID="{78EFDCCD-3DCD-4EF2-B1AF-F8D7C5222C7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F95AE502-BE28-4BF6-A10B-BA63E8F36E01}" srcId="{78EFDCCD-3DCD-4EF2-B1AF-F8D7C5222C79}" destId="{E5081606-C612-47F1-ACFD-463464D3D9F7}" srcOrd="0" destOrd="0" parTransId="{3D5489E0-2BC9-495E-ABCC-D01572823E6C}" sibTransId="{999D2693-463C-4040-986E-F53C716C8AD8}"/>
    <dgm:cxn modelId="{A59CAB03-E673-474F-A411-32DFC26D1CE7}" type="presOf" srcId="{A234523D-714F-49BE-9E7A-27BF9F74219E}" destId="{4904CD9B-2E6E-42DC-A420-54B8B40DB1E6}" srcOrd="0" destOrd="0" presId="urn:microsoft.com/office/officeart/2005/8/layout/vProcess5"/>
    <dgm:cxn modelId="{0C42662E-3E7D-4139-AB82-67F1653A279E}" type="presOf" srcId="{D4A10A6F-904D-4E61-B96F-687A9344DB69}" destId="{343574FB-6FEA-4207-A2B6-017DD72CDFDB}" srcOrd="0" destOrd="0" presId="urn:microsoft.com/office/officeart/2005/8/layout/vProcess5"/>
    <dgm:cxn modelId="{73140A3D-DC5E-40BB-94EA-61936B737600}" type="presOf" srcId="{E5081606-C612-47F1-ACFD-463464D3D9F7}" destId="{E6B1E395-BC87-4ECC-86C1-18485349ECFF}" srcOrd="1" destOrd="0" presId="urn:microsoft.com/office/officeart/2005/8/layout/vProcess5"/>
    <dgm:cxn modelId="{84D91F5F-1AC1-45A8-906D-F530B649F4E8}" type="presOf" srcId="{2C712304-49DF-4990-9774-3687D29651D2}" destId="{77699871-E39A-4B00-8AB1-7E8F3A37E97C}" srcOrd="1" destOrd="0" presId="urn:microsoft.com/office/officeart/2005/8/layout/vProcess5"/>
    <dgm:cxn modelId="{17958455-7F71-4E1A-BDCE-793B99004BF1}" type="presOf" srcId="{2C712304-49DF-4990-9774-3687D29651D2}" destId="{38C0131B-A8E2-4BBA-87D3-7E015CC6C4DA}" srcOrd="0" destOrd="0" presId="urn:microsoft.com/office/officeart/2005/8/layout/vProcess5"/>
    <dgm:cxn modelId="{CFE7B757-EC33-4E01-9F8A-C7989D88F120}" type="presOf" srcId="{999D2693-463C-4040-986E-F53C716C8AD8}" destId="{60706124-239E-498E-8F91-4D4314C7C27C}" srcOrd="0" destOrd="0" presId="urn:microsoft.com/office/officeart/2005/8/layout/vProcess5"/>
    <dgm:cxn modelId="{FC611D7A-B202-4B49-9766-F9754A73A69D}" srcId="{78EFDCCD-3DCD-4EF2-B1AF-F8D7C5222C79}" destId="{A234523D-714F-49BE-9E7A-27BF9F74219E}" srcOrd="1" destOrd="0" parTransId="{3F1A4AE9-165C-4A70-8282-47757B3CE2BD}" sibTransId="{D4A10A6F-904D-4E61-B96F-687A9344DB69}"/>
    <dgm:cxn modelId="{B460238A-4959-45C0-9D98-573B3008AD2B}" type="presOf" srcId="{78EFDCCD-3DCD-4EF2-B1AF-F8D7C5222C79}" destId="{88B78FB5-A1BA-4B9B-9EBC-4B3679AF0BC8}" srcOrd="0" destOrd="0" presId="urn:microsoft.com/office/officeart/2005/8/layout/vProcess5"/>
    <dgm:cxn modelId="{4F04EB97-D58F-4AF7-ABCB-40AAA69AA1F0}" type="presOf" srcId="{E5081606-C612-47F1-ACFD-463464D3D9F7}" destId="{D4B7B876-9867-4DB5-8346-150B0F527857}" srcOrd="0" destOrd="0" presId="urn:microsoft.com/office/officeart/2005/8/layout/vProcess5"/>
    <dgm:cxn modelId="{CAB140A0-1F7E-4DEB-BA19-12637A00A72B}" srcId="{78EFDCCD-3DCD-4EF2-B1AF-F8D7C5222C79}" destId="{2C712304-49DF-4990-9774-3687D29651D2}" srcOrd="2" destOrd="0" parTransId="{538AA025-5877-4170-9992-1203A13F6D30}" sibTransId="{6B42F4AB-C7EF-44B1-9DBB-766ECE2B944C}"/>
    <dgm:cxn modelId="{096241A6-842D-459F-811F-4AAAAB6D6A39}" type="presOf" srcId="{A234523D-714F-49BE-9E7A-27BF9F74219E}" destId="{024124FA-CF1C-4B23-9006-B81314F4C0D9}" srcOrd="1" destOrd="0" presId="urn:microsoft.com/office/officeart/2005/8/layout/vProcess5"/>
    <dgm:cxn modelId="{0D83ECA6-E829-44F8-BE87-EB2FB1E52365}" type="presParOf" srcId="{88B78FB5-A1BA-4B9B-9EBC-4B3679AF0BC8}" destId="{5030800B-F98A-405A-A756-2A1AC8013490}" srcOrd="0" destOrd="0" presId="urn:microsoft.com/office/officeart/2005/8/layout/vProcess5"/>
    <dgm:cxn modelId="{6156BD27-3BED-45BE-ADCC-DC4C87517897}" type="presParOf" srcId="{88B78FB5-A1BA-4B9B-9EBC-4B3679AF0BC8}" destId="{D4B7B876-9867-4DB5-8346-150B0F527857}" srcOrd="1" destOrd="0" presId="urn:microsoft.com/office/officeart/2005/8/layout/vProcess5"/>
    <dgm:cxn modelId="{326124F0-A69F-40E0-BF8B-2E800751CB87}" type="presParOf" srcId="{88B78FB5-A1BA-4B9B-9EBC-4B3679AF0BC8}" destId="{4904CD9B-2E6E-42DC-A420-54B8B40DB1E6}" srcOrd="2" destOrd="0" presId="urn:microsoft.com/office/officeart/2005/8/layout/vProcess5"/>
    <dgm:cxn modelId="{E88EBAE2-1184-4E84-A7F5-A3B76B930F6A}" type="presParOf" srcId="{88B78FB5-A1BA-4B9B-9EBC-4B3679AF0BC8}" destId="{38C0131B-A8E2-4BBA-87D3-7E015CC6C4DA}" srcOrd="3" destOrd="0" presId="urn:microsoft.com/office/officeart/2005/8/layout/vProcess5"/>
    <dgm:cxn modelId="{0974F60C-AD0A-42D2-8E14-2D8F9704912B}" type="presParOf" srcId="{88B78FB5-A1BA-4B9B-9EBC-4B3679AF0BC8}" destId="{60706124-239E-498E-8F91-4D4314C7C27C}" srcOrd="4" destOrd="0" presId="urn:microsoft.com/office/officeart/2005/8/layout/vProcess5"/>
    <dgm:cxn modelId="{CA4514DA-7D42-4E40-B93E-08A90A84CD3E}" type="presParOf" srcId="{88B78FB5-A1BA-4B9B-9EBC-4B3679AF0BC8}" destId="{343574FB-6FEA-4207-A2B6-017DD72CDFDB}" srcOrd="5" destOrd="0" presId="urn:microsoft.com/office/officeart/2005/8/layout/vProcess5"/>
    <dgm:cxn modelId="{5F17F07A-E172-4207-B956-DE7FCF254E77}" type="presParOf" srcId="{88B78FB5-A1BA-4B9B-9EBC-4B3679AF0BC8}" destId="{E6B1E395-BC87-4ECC-86C1-18485349ECFF}" srcOrd="6" destOrd="0" presId="urn:microsoft.com/office/officeart/2005/8/layout/vProcess5"/>
    <dgm:cxn modelId="{D89E3AF7-8A1C-4DA9-A8BB-B4D65E25DC79}" type="presParOf" srcId="{88B78FB5-A1BA-4B9B-9EBC-4B3679AF0BC8}" destId="{024124FA-CF1C-4B23-9006-B81314F4C0D9}" srcOrd="7" destOrd="0" presId="urn:microsoft.com/office/officeart/2005/8/layout/vProcess5"/>
    <dgm:cxn modelId="{71BD1C56-EF8B-47D1-805F-2783B754558F}" type="presParOf" srcId="{88B78FB5-A1BA-4B9B-9EBC-4B3679AF0BC8}" destId="{77699871-E39A-4B00-8AB1-7E8F3A37E9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3EF664-A10F-4F61-87E9-B962E1317A3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861DA3-1EDA-4852-8CE2-BBDCF6EAEC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Smart scheduling: natural language understanding for scheduling requests</a:t>
          </a:r>
        </a:p>
      </dgm:t>
    </dgm:pt>
    <dgm:pt modelId="{CA65DBDE-A4A0-4143-A0AE-BAEAABBAB682}" type="parTrans" cxnId="{B36ACF78-9C37-479E-B110-806BB90BEE54}">
      <dgm:prSet/>
      <dgm:spPr/>
      <dgm:t>
        <a:bodyPr/>
        <a:lstStyle/>
        <a:p>
          <a:endParaRPr lang="en-IN"/>
        </a:p>
      </dgm:t>
    </dgm:pt>
    <dgm:pt modelId="{8E16A242-2889-482F-9E23-DED76E5A66B9}" type="sibTrans" cxnId="{B36ACF78-9C37-479E-B110-806BB90BEE54}">
      <dgm:prSet/>
      <dgm:spPr/>
      <dgm:t>
        <a:bodyPr/>
        <a:lstStyle/>
        <a:p>
          <a:endParaRPr lang="en-IN"/>
        </a:p>
      </dgm:t>
    </dgm:pt>
    <dgm:pt modelId="{1706B9F1-574B-4224-A3BD-4FB831A954D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Calendar integration: seamless integration with Google Calendar and other calendar systems</a:t>
          </a:r>
        </a:p>
      </dgm:t>
    </dgm:pt>
    <dgm:pt modelId="{B79884B9-2865-42A8-B43E-75A9DFE717A8}" type="parTrans" cxnId="{A06076C3-C625-4315-80B7-12BFE512E1BF}">
      <dgm:prSet/>
      <dgm:spPr/>
      <dgm:t>
        <a:bodyPr/>
        <a:lstStyle/>
        <a:p>
          <a:endParaRPr lang="en-IN"/>
        </a:p>
      </dgm:t>
    </dgm:pt>
    <dgm:pt modelId="{43F7635F-BC5A-4A5B-B3B7-D9EA90C27A85}" type="sibTrans" cxnId="{A06076C3-C625-4315-80B7-12BFE512E1BF}">
      <dgm:prSet/>
      <dgm:spPr/>
      <dgm:t>
        <a:bodyPr/>
        <a:lstStyle/>
        <a:p>
          <a:endParaRPr lang="en-IN"/>
        </a:p>
      </dgm:t>
    </dgm:pt>
    <dgm:pt modelId="{20EA2794-1364-479B-B609-760D7A73E20B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0" i="0"/>
            <a:t>User experience: modern, intuitive chat interface and mobile-responsive design</a:t>
          </a:r>
        </a:p>
      </dgm:t>
    </dgm:pt>
    <dgm:pt modelId="{EBA538B0-6E46-4793-91D3-C47F36B5EC46}" type="parTrans" cxnId="{C95A5169-2526-4DC1-AD99-964C14CCEB08}">
      <dgm:prSet/>
      <dgm:spPr/>
      <dgm:t>
        <a:bodyPr/>
        <a:lstStyle/>
        <a:p>
          <a:endParaRPr lang="en-IN"/>
        </a:p>
      </dgm:t>
    </dgm:pt>
    <dgm:pt modelId="{F73B894F-CAA4-461F-848C-BD5AD32E7F52}" type="sibTrans" cxnId="{C95A5169-2526-4DC1-AD99-964C14CCEB08}">
      <dgm:prSet/>
      <dgm:spPr/>
      <dgm:t>
        <a:bodyPr/>
        <a:lstStyle/>
        <a:p>
          <a:endParaRPr lang="en-IN"/>
        </a:p>
      </dgm:t>
    </dgm:pt>
    <dgm:pt modelId="{5E14A7A1-9774-470C-9345-3AA2B3DD04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AI capabilities: context-aware conversations and learning from scheduling patterns</a:t>
          </a:r>
        </a:p>
      </dgm:t>
    </dgm:pt>
    <dgm:pt modelId="{945832C4-CF15-4ED1-89D5-E9A4BE1F29A5}" type="parTrans" cxnId="{AE9C8FDE-4328-4085-95E8-EFA1F38C34C3}">
      <dgm:prSet/>
      <dgm:spPr/>
      <dgm:t>
        <a:bodyPr/>
        <a:lstStyle/>
        <a:p>
          <a:endParaRPr lang="en-IN"/>
        </a:p>
      </dgm:t>
    </dgm:pt>
    <dgm:pt modelId="{6E1F8EAD-6CA0-4AC5-A5AC-ABA261E7A95C}" type="sibTrans" cxnId="{AE9C8FDE-4328-4085-95E8-EFA1F38C34C3}">
      <dgm:prSet/>
      <dgm:spPr/>
      <dgm:t>
        <a:bodyPr/>
        <a:lstStyle/>
        <a:p>
          <a:endParaRPr lang="en-IN"/>
        </a:p>
      </dgm:t>
    </dgm:pt>
    <dgm:pt modelId="{EC2A6DA2-685A-429B-87F2-5E0D0BAB2BFC}" type="pres">
      <dgm:prSet presAssocID="{AB3EF664-A10F-4F61-87E9-B962E1317A37}" presName="root" presStyleCnt="0">
        <dgm:presLayoutVars>
          <dgm:dir/>
          <dgm:resizeHandles val="exact"/>
        </dgm:presLayoutVars>
      </dgm:prSet>
      <dgm:spPr/>
    </dgm:pt>
    <dgm:pt modelId="{7C2A0A08-1E0D-4BA1-8D91-0195409BAF0D}" type="pres">
      <dgm:prSet presAssocID="{C3861DA3-1EDA-4852-8CE2-BBDCF6EAECF8}" presName="compNode" presStyleCnt="0"/>
      <dgm:spPr/>
    </dgm:pt>
    <dgm:pt modelId="{85383695-2B04-40EF-B10C-8CAB55ABEAFB}" type="pres">
      <dgm:prSet presAssocID="{C3861DA3-1EDA-4852-8CE2-BBDCF6EAECF8}" presName="bgRect" presStyleLbl="bgShp" presStyleIdx="0" presStyleCnt="4"/>
      <dgm:spPr/>
    </dgm:pt>
    <dgm:pt modelId="{A8018090-4463-45CB-B29D-AC8B677260BB}" type="pres">
      <dgm:prSet presAssocID="{C3861DA3-1EDA-4852-8CE2-BBDCF6EAECF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601B21ED-7238-4410-A357-64F110D5D14D}" type="pres">
      <dgm:prSet presAssocID="{C3861DA3-1EDA-4852-8CE2-BBDCF6EAECF8}" presName="spaceRect" presStyleCnt="0"/>
      <dgm:spPr/>
    </dgm:pt>
    <dgm:pt modelId="{CCCD071F-7BAC-421B-ACF2-0C067A1BEDA0}" type="pres">
      <dgm:prSet presAssocID="{C3861DA3-1EDA-4852-8CE2-BBDCF6EAECF8}" presName="parTx" presStyleLbl="revTx" presStyleIdx="0" presStyleCnt="4">
        <dgm:presLayoutVars>
          <dgm:chMax val="0"/>
          <dgm:chPref val="0"/>
        </dgm:presLayoutVars>
      </dgm:prSet>
      <dgm:spPr/>
    </dgm:pt>
    <dgm:pt modelId="{F17D7F6A-17DA-497D-9CE1-1F17DC6820FB}" type="pres">
      <dgm:prSet presAssocID="{8E16A242-2889-482F-9E23-DED76E5A66B9}" presName="sibTrans" presStyleCnt="0"/>
      <dgm:spPr/>
    </dgm:pt>
    <dgm:pt modelId="{07221951-108A-4DA6-A9E8-D4B7115A1F49}" type="pres">
      <dgm:prSet presAssocID="{1706B9F1-574B-4224-A3BD-4FB831A954D7}" presName="compNode" presStyleCnt="0"/>
      <dgm:spPr/>
    </dgm:pt>
    <dgm:pt modelId="{9F774251-33D1-48A6-B8B3-AEBA4DA7B8EB}" type="pres">
      <dgm:prSet presAssocID="{1706B9F1-574B-4224-A3BD-4FB831A954D7}" presName="bgRect" presStyleLbl="bgShp" presStyleIdx="1" presStyleCnt="4"/>
      <dgm:spPr/>
    </dgm:pt>
    <dgm:pt modelId="{4072A9A5-51B6-44CB-B02E-870ECC697AFD}" type="pres">
      <dgm:prSet presAssocID="{1706B9F1-574B-4224-A3BD-4FB831A954D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thly calendar"/>
        </a:ext>
      </dgm:extLst>
    </dgm:pt>
    <dgm:pt modelId="{BB5D1BAA-326D-4BCA-A97D-82DE7F0E1F91}" type="pres">
      <dgm:prSet presAssocID="{1706B9F1-574B-4224-A3BD-4FB831A954D7}" presName="spaceRect" presStyleCnt="0"/>
      <dgm:spPr/>
    </dgm:pt>
    <dgm:pt modelId="{CA37B412-FB14-417D-B2A9-47F21E674386}" type="pres">
      <dgm:prSet presAssocID="{1706B9F1-574B-4224-A3BD-4FB831A954D7}" presName="parTx" presStyleLbl="revTx" presStyleIdx="1" presStyleCnt="4">
        <dgm:presLayoutVars>
          <dgm:chMax val="0"/>
          <dgm:chPref val="0"/>
        </dgm:presLayoutVars>
      </dgm:prSet>
      <dgm:spPr/>
    </dgm:pt>
    <dgm:pt modelId="{80357FD8-79E5-4178-A5D2-7E8B33210C3B}" type="pres">
      <dgm:prSet presAssocID="{43F7635F-BC5A-4A5B-B3B7-D9EA90C27A85}" presName="sibTrans" presStyleCnt="0"/>
      <dgm:spPr/>
    </dgm:pt>
    <dgm:pt modelId="{8E4E53E6-9AD2-4238-B8E4-38BEEF0265BC}" type="pres">
      <dgm:prSet presAssocID="{20EA2794-1364-479B-B609-760D7A73E20B}" presName="compNode" presStyleCnt="0"/>
      <dgm:spPr/>
    </dgm:pt>
    <dgm:pt modelId="{D2D457F1-375D-4A03-A4C8-ACA65A0BD802}" type="pres">
      <dgm:prSet presAssocID="{20EA2794-1364-479B-B609-760D7A73E20B}" presName="bgRect" presStyleLbl="bgShp" presStyleIdx="2" presStyleCnt="4"/>
      <dgm:spPr/>
    </dgm:pt>
    <dgm:pt modelId="{92DBB93C-DD8B-4CE4-A333-68A8292190D6}" type="pres">
      <dgm:prSet presAssocID="{20EA2794-1364-479B-B609-760D7A73E2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3E9938E5-D4CB-434F-A3AA-711DE800EB5F}" type="pres">
      <dgm:prSet presAssocID="{20EA2794-1364-479B-B609-760D7A73E20B}" presName="spaceRect" presStyleCnt="0"/>
      <dgm:spPr/>
    </dgm:pt>
    <dgm:pt modelId="{AEB73D19-13DC-4DF3-ABA4-5C3A012E417D}" type="pres">
      <dgm:prSet presAssocID="{20EA2794-1364-479B-B609-760D7A73E20B}" presName="parTx" presStyleLbl="revTx" presStyleIdx="2" presStyleCnt="4">
        <dgm:presLayoutVars>
          <dgm:chMax val="0"/>
          <dgm:chPref val="0"/>
        </dgm:presLayoutVars>
      </dgm:prSet>
      <dgm:spPr/>
    </dgm:pt>
    <dgm:pt modelId="{4A2D3D72-31B8-42D7-B15A-AD620454926D}" type="pres">
      <dgm:prSet presAssocID="{F73B894F-CAA4-461F-848C-BD5AD32E7F52}" presName="sibTrans" presStyleCnt="0"/>
      <dgm:spPr/>
    </dgm:pt>
    <dgm:pt modelId="{9F94504C-0E8D-4AC5-A13F-840BC4431584}" type="pres">
      <dgm:prSet presAssocID="{5E14A7A1-9774-470C-9345-3AA2B3DD0492}" presName="compNode" presStyleCnt="0"/>
      <dgm:spPr/>
    </dgm:pt>
    <dgm:pt modelId="{29B785AB-B8F7-4435-83E6-C12D22103435}" type="pres">
      <dgm:prSet presAssocID="{5E14A7A1-9774-470C-9345-3AA2B3DD0492}" presName="bgRect" presStyleLbl="bgShp" presStyleIdx="3" presStyleCnt="4"/>
      <dgm:spPr/>
    </dgm:pt>
    <dgm:pt modelId="{AFAE4C09-C75F-4ECC-91F3-BA6B6B8C8C5C}" type="pres">
      <dgm:prSet presAssocID="{5E14A7A1-9774-470C-9345-3AA2B3DD04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5747CDD-441D-411F-86AF-03C6CA72D391}" type="pres">
      <dgm:prSet presAssocID="{5E14A7A1-9774-470C-9345-3AA2B3DD0492}" presName="spaceRect" presStyleCnt="0"/>
      <dgm:spPr/>
    </dgm:pt>
    <dgm:pt modelId="{6DB891BF-F2DB-4BAD-A31C-0E8EC5BDFECA}" type="pres">
      <dgm:prSet presAssocID="{5E14A7A1-9774-470C-9345-3AA2B3DD049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40A0512-B5BC-4DE5-A424-B7D2E27D78EF}" type="presOf" srcId="{5E14A7A1-9774-470C-9345-3AA2B3DD0492}" destId="{6DB891BF-F2DB-4BAD-A31C-0E8EC5BDFECA}" srcOrd="0" destOrd="0" presId="urn:microsoft.com/office/officeart/2018/2/layout/IconVerticalSolidList"/>
    <dgm:cxn modelId="{4D548C1A-CBED-4C59-BA45-31C6C1EE6D08}" type="presOf" srcId="{1706B9F1-574B-4224-A3BD-4FB831A954D7}" destId="{CA37B412-FB14-417D-B2A9-47F21E674386}" srcOrd="0" destOrd="0" presId="urn:microsoft.com/office/officeart/2018/2/layout/IconVerticalSolidList"/>
    <dgm:cxn modelId="{0CA06939-FBA9-475C-9451-3B92CDD0A5B4}" type="presOf" srcId="{C3861DA3-1EDA-4852-8CE2-BBDCF6EAECF8}" destId="{CCCD071F-7BAC-421B-ACF2-0C067A1BEDA0}" srcOrd="0" destOrd="0" presId="urn:microsoft.com/office/officeart/2018/2/layout/IconVerticalSolidList"/>
    <dgm:cxn modelId="{C95A5169-2526-4DC1-AD99-964C14CCEB08}" srcId="{AB3EF664-A10F-4F61-87E9-B962E1317A37}" destId="{20EA2794-1364-479B-B609-760D7A73E20B}" srcOrd="2" destOrd="0" parTransId="{EBA538B0-6E46-4793-91D3-C47F36B5EC46}" sibTransId="{F73B894F-CAA4-461F-848C-BD5AD32E7F52}"/>
    <dgm:cxn modelId="{8A864570-B319-4247-8E56-F138FC7E0CBD}" type="presOf" srcId="{AB3EF664-A10F-4F61-87E9-B962E1317A37}" destId="{EC2A6DA2-685A-429B-87F2-5E0D0BAB2BFC}" srcOrd="0" destOrd="0" presId="urn:microsoft.com/office/officeart/2018/2/layout/IconVerticalSolidList"/>
    <dgm:cxn modelId="{B36ACF78-9C37-479E-B110-806BB90BEE54}" srcId="{AB3EF664-A10F-4F61-87E9-B962E1317A37}" destId="{C3861DA3-1EDA-4852-8CE2-BBDCF6EAECF8}" srcOrd="0" destOrd="0" parTransId="{CA65DBDE-A4A0-4143-A0AE-BAEAABBAB682}" sibTransId="{8E16A242-2889-482F-9E23-DED76E5A66B9}"/>
    <dgm:cxn modelId="{18A8208A-845B-44E8-8630-B5402BC878D4}" type="presOf" srcId="{20EA2794-1364-479B-B609-760D7A73E20B}" destId="{AEB73D19-13DC-4DF3-ABA4-5C3A012E417D}" srcOrd="0" destOrd="0" presId="urn:microsoft.com/office/officeart/2018/2/layout/IconVerticalSolidList"/>
    <dgm:cxn modelId="{A06076C3-C625-4315-80B7-12BFE512E1BF}" srcId="{AB3EF664-A10F-4F61-87E9-B962E1317A37}" destId="{1706B9F1-574B-4224-A3BD-4FB831A954D7}" srcOrd="1" destOrd="0" parTransId="{B79884B9-2865-42A8-B43E-75A9DFE717A8}" sibTransId="{43F7635F-BC5A-4A5B-B3B7-D9EA90C27A85}"/>
    <dgm:cxn modelId="{AE9C8FDE-4328-4085-95E8-EFA1F38C34C3}" srcId="{AB3EF664-A10F-4F61-87E9-B962E1317A37}" destId="{5E14A7A1-9774-470C-9345-3AA2B3DD0492}" srcOrd="3" destOrd="0" parTransId="{945832C4-CF15-4ED1-89D5-E9A4BE1F29A5}" sibTransId="{6E1F8EAD-6CA0-4AC5-A5AC-ABA261E7A95C}"/>
    <dgm:cxn modelId="{C0386AE1-5C1D-4F09-8B5A-ABDEEE4B7DE1}" type="presParOf" srcId="{EC2A6DA2-685A-429B-87F2-5E0D0BAB2BFC}" destId="{7C2A0A08-1E0D-4BA1-8D91-0195409BAF0D}" srcOrd="0" destOrd="0" presId="urn:microsoft.com/office/officeart/2018/2/layout/IconVerticalSolidList"/>
    <dgm:cxn modelId="{0CDC65B6-6281-411B-957E-5273D8DE51B1}" type="presParOf" srcId="{7C2A0A08-1E0D-4BA1-8D91-0195409BAF0D}" destId="{85383695-2B04-40EF-B10C-8CAB55ABEAFB}" srcOrd="0" destOrd="0" presId="urn:microsoft.com/office/officeart/2018/2/layout/IconVerticalSolidList"/>
    <dgm:cxn modelId="{795D2C13-AFAD-4C80-A1EF-BE385D0FE463}" type="presParOf" srcId="{7C2A0A08-1E0D-4BA1-8D91-0195409BAF0D}" destId="{A8018090-4463-45CB-B29D-AC8B677260BB}" srcOrd="1" destOrd="0" presId="urn:microsoft.com/office/officeart/2018/2/layout/IconVerticalSolidList"/>
    <dgm:cxn modelId="{2EE9979A-5E2E-42F1-A230-526BBDEB984A}" type="presParOf" srcId="{7C2A0A08-1E0D-4BA1-8D91-0195409BAF0D}" destId="{601B21ED-7238-4410-A357-64F110D5D14D}" srcOrd="2" destOrd="0" presId="urn:microsoft.com/office/officeart/2018/2/layout/IconVerticalSolidList"/>
    <dgm:cxn modelId="{6C981701-DC3D-48F9-AE15-713A606D888F}" type="presParOf" srcId="{7C2A0A08-1E0D-4BA1-8D91-0195409BAF0D}" destId="{CCCD071F-7BAC-421B-ACF2-0C067A1BEDA0}" srcOrd="3" destOrd="0" presId="urn:microsoft.com/office/officeart/2018/2/layout/IconVerticalSolidList"/>
    <dgm:cxn modelId="{943B1C4B-496C-4594-9668-597A9F77F4C0}" type="presParOf" srcId="{EC2A6DA2-685A-429B-87F2-5E0D0BAB2BFC}" destId="{F17D7F6A-17DA-497D-9CE1-1F17DC6820FB}" srcOrd="1" destOrd="0" presId="urn:microsoft.com/office/officeart/2018/2/layout/IconVerticalSolidList"/>
    <dgm:cxn modelId="{74A9FD64-50DE-42E1-BAA6-2179B19C692C}" type="presParOf" srcId="{EC2A6DA2-685A-429B-87F2-5E0D0BAB2BFC}" destId="{07221951-108A-4DA6-A9E8-D4B7115A1F49}" srcOrd="2" destOrd="0" presId="urn:microsoft.com/office/officeart/2018/2/layout/IconVerticalSolidList"/>
    <dgm:cxn modelId="{8D2B0693-F2C0-4A97-9EF2-51F31DBE2978}" type="presParOf" srcId="{07221951-108A-4DA6-A9E8-D4B7115A1F49}" destId="{9F774251-33D1-48A6-B8B3-AEBA4DA7B8EB}" srcOrd="0" destOrd="0" presId="urn:microsoft.com/office/officeart/2018/2/layout/IconVerticalSolidList"/>
    <dgm:cxn modelId="{498794EF-BC49-4DC2-A840-00278CF6D815}" type="presParOf" srcId="{07221951-108A-4DA6-A9E8-D4B7115A1F49}" destId="{4072A9A5-51B6-44CB-B02E-870ECC697AFD}" srcOrd="1" destOrd="0" presId="urn:microsoft.com/office/officeart/2018/2/layout/IconVerticalSolidList"/>
    <dgm:cxn modelId="{8817CF17-BD17-4830-A51D-8C5602E990CC}" type="presParOf" srcId="{07221951-108A-4DA6-A9E8-D4B7115A1F49}" destId="{BB5D1BAA-326D-4BCA-A97D-82DE7F0E1F91}" srcOrd="2" destOrd="0" presId="urn:microsoft.com/office/officeart/2018/2/layout/IconVerticalSolidList"/>
    <dgm:cxn modelId="{976788DA-F68B-47BB-A6B5-A033811F6F35}" type="presParOf" srcId="{07221951-108A-4DA6-A9E8-D4B7115A1F49}" destId="{CA37B412-FB14-417D-B2A9-47F21E674386}" srcOrd="3" destOrd="0" presId="urn:microsoft.com/office/officeart/2018/2/layout/IconVerticalSolidList"/>
    <dgm:cxn modelId="{E1A34580-090B-4D2D-ADCC-CBD5D76FEEC8}" type="presParOf" srcId="{EC2A6DA2-685A-429B-87F2-5E0D0BAB2BFC}" destId="{80357FD8-79E5-4178-A5D2-7E8B33210C3B}" srcOrd="3" destOrd="0" presId="urn:microsoft.com/office/officeart/2018/2/layout/IconVerticalSolidList"/>
    <dgm:cxn modelId="{716B36DC-EEEC-4C27-B1DF-B59695B7075C}" type="presParOf" srcId="{EC2A6DA2-685A-429B-87F2-5E0D0BAB2BFC}" destId="{8E4E53E6-9AD2-4238-B8E4-38BEEF0265BC}" srcOrd="4" destOrd="0" presId="urn:microsoft.com/office/officeart/2018/2/layout/IconVerticalSolidList"/>
    <dgm:cxn modelId="{34A3DB48-1B6F-42A4-BDFF-E963937B0868}" type="presParOf" srcId="{8E4E53E6-9AD2-4238-B8E4-38BEEF0265BC}" destId="{D2D457F1-375D-4A03-A4C8-ACA65A0BD802}" srcOrd="0" destOrd="0" presId="urn:microsoft.com/office/officeart/2018/2/layout/IconVerticalSolidList"/>
    <dgm:cxn modelId="{1278CDB1-7AF1-48AA-8895-F14E32AF17D1}" type="presParOf" srcId="{8E4E53E6-9AD2-4238-B8E4-38BEEF0265BC}" destId="{92DBB93C-DD8B-4CE4-A333-68A8292190D6}" srcOrd="1" destOrd="0" presId="urn:microsoft.com/office/officeart/2018/2/layout/IconVerticalSolidList"/>
    <dgm:cxn modelId="{1065E0BF-441B-412E-96DF-371FD2A84E75}" type="presParOf" srcId="{8E4E53E6-9AD2-4238-B8E4-38BEEF0265BC}" destId="{3E9938E5-D4CB-434F-A3AA-711DE800EB5F}" srcOrd="2" destOrd="0" presId="urn:microsoft.com/office/officeart/2018/2/layout/IconVerticalSolidList"/>
    <dgm:cxn modelId="{36042BBD-4DFE-416F-BA4D-9E9CA08C6298}" type="presParOf" srcId="{8E4E53E6-9AD2-4238-B8E4-38BEEF0265BC}" destId="{AEB73D19-13DC-4DF3-ABA4-5C3A012E417D}" srcOrd="3" destOrd="0" presId="urn:microsoft.com/office/officeart/2018/2/layout/IconVerticalSolidList"/>
    <dgm:cxn modelId="{7023796E-04F0-4A7E-8B78-7E79202F239E}" type="presParOf" srcId="{EC2A6DA2-685A-429B-87F2-5E0D0BAB2BFC}" destId="{4A2D3D72-31B8-42D7-B15A-AD620454926D}" srcOrd="5" destOrd="0" presId="urn:microsoft.com/office/officeart/2018/2/layout/IconVerticalSolidList"/>
    <dgm:cxn modelId="{96AB8913-6814-40F3-AC32-69DD31CDD104}" type="presParOf" srcId="{EC2A6DA2-685A-429B-87F2-5E0D0BAB2BFC}" destId="{9F94504C-0E8D-4AC5-A13F-840BC4431584}" srcOrd="6" destOrd="0" presId="urn:microsoft.com/office/officeart/2018/2/layout/IconVerticalSolidList"/>
    <dgm:cxn modelId="{B8B01193-1055-4A9D-8014-02C94D8AC7D1}" type="presParOf" srcId="{9F94504C-0E8D-4AC5-A13F-840BC4431584}" destId="{29B785AB-B8F7-4435-83E6-C12D22103435}" srcOrd="0" destOrd="0" presId="urn:microsoft.com/office/officeart/2018/2/layout/IconVerticalSolidList"/>
    <dgm:cxn modelId="{9B236940-C189-4318-975B-796516BBA460}" type="presParOf" srcId="{9F94504C-0E8D-4AC5-A13F-840BC4431584}" destId="{AFAE4C09-C75F-4ECC-91F3-BA6B6B8C8C5C}" srcOrd="1" destOrd="0" presId="urn:microsoft.com/office/officeart/2018/2/layout/IconVerticalSolidList"/>
    <dgm:cxn modelId="{5125EB36-207D-450F-9EE5-8F524671AFD0}" type="presParOf" srcId="{9F94504C-0E8D-4AC5-A13F-840BC4431584}" destId="{65747CDD-441D-411F-86AF-03C6CA72D391}" srcOrd="2" destOrd="0" presId="urn:microsoft.com/office/officeart/2018/2/layout/IconVerticalSolidList"/>
    <dgm:cxn modelId="{EB0B973C-B50B-41E7-9409-FA8A83FCD80D}" type="presParOf" srcId="{9F94504C-0E8D-4AC5-A13F-840BC4431584}" destId="{6DB891BF-F2DB-4BAD-A31C-0E8EC5BDFE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082322-65D9-4EF8-8969-CB4FCD55B1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DA4377B-8F2B-4F6C-9683-FED0E081AB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Short-term goals: Microsoft Teams/Zoom integration, mobile application development, and enhanced analytics dashboard</a:t>
          </a:r>
        </a:p>
      </dgm:t>
    </dgm:pt>
    <dgm:pt modelId="{1BCB6776-0CF6-4625-8F4A-71F38262AA81}" type="parTrans" cxnId="{2DD12F8F-6D18-4A43-959F-99FACE781634}">
      <dgm:prSet/>
      <dgm:spPr/>
      <dgm:t>
        <a:bodyPr/>
        <a:lstStyle/>
        <a:p>
          <a:endParaRPr lang="en-IN"/>
        </a:p>
      </dgm:t>
    </dgm:pt>
    <dgm:pt modelId="{F4F41F9D-9E50-4360-B8CC-3F776B2CDE4C}" type="sibTrans" cxnId="{2DD12F8F-6D18-4A43-959F-99FACE781634}">
      <dgm:prSet/>
      <dgm:spPr/>
      <dgm:t>
        <a:bodyPr/>
        <a:lstStyle/>
        <a:p>
          <a:endParaRPr lang="en-IN"/>
        </a:p>
      </dgm:t>
    </dgm:pt>
    <dgm:pt modelId="{0D147B73-5745-400C-94C5-2DA92DF40B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Medium-term goals: multi-participant scheduling optimization, advanced NLP capabilities, and AI-powered meeting summarization</a:t>
          </a:r>
        </a:p>
      </dgm:t>
    </dgm:pt>
    <dgm:pt modelId="{4BCADFD7-C71D-488B-B9DF-60477B60C44F}" type="parTrans" cxnId="{9FCE7D4D-D470-4FDB-9C49-129093AC6835}">
      <dgm:prSet/>
      <dgm:spPr/>
      <dgm:t>
        <a:bodyPr/>
        <a:lstStyle/>
        <a:p>
          <a:endParaRPr lang="en-IN"/>
        </a:p>
      </dgm:t>
    </dgm:pt>
    <dgm:pt modelId="{E7B9B587-D4EC-4A1D-BB22-147760B311D3}" type="sibTrans" cxnId="{9FCE7D4D-D470-4FDB-9C49-129093AC6835}">
      <dgm:prSet/>
      <dgm:spPr/>
      <dgm:t>
        <a:bodyPr/>
        <a:lstStyle/>
        <a:p>
          <a:endParaRPr lang="en-IN"/>
        </a:p>
      </dgm:t>
    </dgm:pt>
    <dgm:pt modelId="{6300CB31-B42A-40CE-BD12-DA1DE07BBC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/>
            <a:t>Long-term goals: blockchain-based scheduling verification, AR/VR meeting space integration, and custom hardware support</a:t>
          </a:r>
        </a:p>
      </dgm:t>
    </dgm:pt>
    <dgm:pt modelId="{8FA86199-7FD1-41E8-9017-725897F0A094}" type="parTrans" cxnId="{49CE19E5-AB25-44DE-BE1B-BBC1C2B29701}">
      <dgm:prSet/>
      <dgm:spPr/>
      <dgm:t>
        <a:bodyPr/>
        <a:lstStyle/>
        <a:p>
          <a:endParaRPr lang="en-IN"/>
        </a:p>
      </dgm:t>
    </dgm:pt>
    <dgm:pt modelId="{8256AB9D-3938-4072-9432-0195D652349B}" type="sibTrans" cxnId="{49CE19E5-AB25-44DE-BE1B-BBC1C2B29701}">
      <dgm:prSet/>
      <dgm:spPr/>
      <dgm:t>
        <a:bodyPr/>
        <a:lstStyle/>
        <a:p>
          <a:endParaRPr lang="en-IN"/>
        </a:p>
      </dgm:t>
    </dgm:pt>
    <dgm:pt modelId="{4F436A54-CC1A-4E3E-AB35-20FCE7D41040}" type="pres">
      <dgm:prSet presAssocID="{A9082322-65D9-4EF8-8969-CB4FCD55B155}" presName="root" presStyleCnt="0">
        <dgm:presLayoutVars>
          <dgm:dir/>
          <dgm:resizeHandles val="exact"/>
        </dgm:presLayoutVars>
      </dgm:prSet>
      <dgm:spPr/>
    </dgm:pt>
    <dgm:pt modelId="{2DCABF5C-A9A5-4E82-84AA-5CBD7650E819}" type="pres">
      <dgm:prSet presAssocID="{4DA4377B-8F2B-4F6C-9683-FED0E081AB98}" presName="compNode" presStyleCnt="0"/>
      <dgm:spPr/>
    </dgm:pt>
    <dgm:pt modelId="{81204738-E797-4215-BA81-577623161F49}" type="pres">
      <dgm:prSet presAssocID="{4DA4377B-8F2B-4F6C-9683-FED0E081AB98}" presName="bgRect" presStyleLbl="bgShp" presStyleIdx="0" presStyleCnt="3"/>
      <dgm:spPr/>
    </dgm:pt>
    <dgm:pt modelId="{C9C0E3CB-22F3-4AA4-8A53-E0CF11DF6958}" type="pres">
      <dgm:prSet presAssocID="{4DA4377B-8F2B-4F6C-9683-FED0E081AB9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oom In"/>
        </a:ext>
      </dgm:extLst>
    </dgm:pt>
    <dgm:pt modelId="{5E84DDDA-DCCA-4A1A-BB61-D70C1A1E62E2}" type="pres">
      <dgm:prSet presAssocID="{4DA4377B-8F2B-4F6C-9683-FED0E081AB98}" presName="spaceRect" presStyleCnt="0"/>
      <dgm:spPr/>
    </dgm:pt>
    <dgm:pt modelId="{CEFE6277-B0FA-421F-BF3E-D8BA71E61A39}" type="pres">
      <dgm:prSet presAssocID="{4DA4377B-8F2B-4F6C-9683-FED0E081AB98}" presName="parTx" presStyleLbl="revTx" presStyleIdx="0" presStyleCnt="3">
        <dgm:presLayoutVars>
          <dgm:chMax val="0"/>
          <dgm:chPref val="0"/>
        </dgm:presLayoutVars>
      </dgm:prSet>
      <dgm:spPr/>
    </dgm:pt>
    <dgm:pt modelId="{1C913982-399C-4F12-8E00-F734F27287E3}" type="pres">
      <dgm:prSet presAssocID="{F4F41F9D-9E50-4360-B8CC-3F776B2CDE4C}" presName="sibTrans" presStyleCnt="0"/>
      <dgm:spPr/>
    </dgm:pt>
    <dgm:pt modelId="{DDB04699-9E60-4CB9-9C08-FFC529C2B6D7}" type="pres">
      <dgm:prSet presAssocID="{0D147B73-5745-400C-94C5-2DA92DF40B26}" presName="compNode" presStyleCnt="0"/>
      <dgm:spPr/>
    </dgm:pt>
    <dgm:pt modelId="{0DD020E8-9BC8-461E-ADE9-ACBD3FC4EC1C}" type="pres">
      <dgm:prSet presAssocID="{0D147B73-5745-400C-94C5-2DA92DF40B26}" presName="bgRect" presStyleLbl="bgShp" presStyleIdx="1" presStyleCnt="3"/>
      <dgm:spPr/>
    </dgm:pt>
    <dgm:pt modelId="{BA862B28-1707-478C-8729-E80435CB21A2}" type="pres">
      <dgm:prSet presAssocID="{0D147B73-5745-400C-94C5-2DA92DF40B2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C1954F5-2E3E-486B-8DF7-9B4CB73CA89A}" type="pres">
      <dgm:prSet presAssocID="{0D147B73-5745-400C-94C5-2DA92DF40B26}" presName="spaceRect" presStyleCnt="0"/>
      <dgm:spPr/>
    </dgm:pt>
    <dgm:pt modelId="{145A6B73-28CE-4BAF-8637-4B120D2D631E}" type="pres">
      <dgm:prSet presAssocID="{0D147B73-5745-400C-94C5-2DA92DF40B26}" presName="parTx" presStyleLbl="revTx" presStyleIdx="1" presStyleCnt="3">
        <dgm:presLayoutVars>
          <dgm:chMax val="0"/>
          <dgm:chPref val="0"/>
        </dgm:presLayoutVars>
      </dgm:prSet>
      <dgm:spPr/>
    </dgm:pt>
    <dgm:pt modelId="{E13D03B3-C07D-4371-A9CF-CA46F331016C}" type="pres">
      <dgm:prSet presAssocID="{E7B9B587-D4EC-4A1D-BB22-147760B311D3}" presName="sibTrans" presStyleCnt="0"/>
      <dgm:spPr/>
    </dgm:pt>
    <dgm:pt modelId="{95F2D1C4-622A-48CB-8A9B-FE8A86CD451F}" type="pres">
      <dgm:prSet presAssocID="{6300CB31-B42A-40CE-BD12-DA1DE07BBC77}" presName="compNode" presStyleCnt="0"/>
      <dgm:spPr/>
    </dgm:pt>
    <dgm:pt modelId="{CE546278-C3E9-4213-A037-E3AF1B59A556}" type="pres">
      <dgm:prSet presAssocID="{6300CB31-B42A-40CE-BD12-DA1DE07BBC77}" presName="bgRect" presStyleLbl="bgShp" presStyleIdx="2" presStyleCnt="3"/>
      <dgm:spPr/>
    </dgm:pt>
    <dgm:pt modelId="{BA98E806-6DB2-4E62-9F6B-C09AFAEB85E5}" type="pres">
      <dgm:prSet presAssocID="{6300CB31-B42A-40CE-BD12-DA1DE07BBC7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rtual RealityHeadset"/>
        </a:ext>
      </dgm:extLst>
    </dgm:pt>
    <dgm:pt modelId="{6162BA18-4B57-4443-AF49-5CC19A251402}" type="pres">
      <dgm:prSet presAssocID="{6300CB31-B42A-40CE-BD12-DA1DE07BBC77}" presName="spaceRect" presStyleCnt="0"/>
      <dgm:spPr/>
    </dgm:pt>
    <dgm:pt modelId="{A175EE05-81EE-461B-9378-46D13FC09137}" type="pres">
      <dgm:prSet presAssocID="{6300CB31-B42A-40CE-BD12-DA1DE07BBC7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8F61CC37-67D8-48BD-B0D8-EB62C4F3E3AE}" type="presOf" srcId="{4DA4377B-8F2B-4F6C-9683-FED0E081AB98}" destId="{CEFE6277-B0FA-421F-BF3E-D8BA71E61A39}" srcOrd="0" destOrd="0" presId="urn:microsoft.com/office/officeart/2018/2/layout/IconVerticalSolidList"/>
    <dgm:cxn modelId="{1B69E260-8DAB-4D5D-939D-C075B6A5FBAE}" type="presOf" srcId="{A9082322-65D9-4EF8-8969-CB4FCD55B155}" destId="{4F436A54-CC1A-4E3E-AB35-20FCE7D41040}" srcOrd="0" destOrd="0" presId="urn:microsoft.com/office/officeart/2018/2/layout/IconVerticalSolidList"/>
    <dgm:cxn modelId="{9FCE7D4D-D470-4FDB-9C49-129093AC6835}" srcId="{A9082322-65D9-4EF8-8969-CB4FCD55B155}" destId="{0D147B73-5745-400C-94C5-2DA92DF40B26}" srcOrd="1" destOrd="0" parTransId="{4BCADFD7-C71D-488B-B9DF-60477B60C44F}" sibTransId="{E7B9B587-D4EC-4A1D-BB22-147760B311D3}"/>
    <dgm:cxn modelId="{154AB757-F379-465A-90E6-3BCE8BBE4530}" type="presOf" srcId="{6300CB31-B42A-40CE-BD12-DA1DE07BBC77}" destId="{A175EE05-81EE-461B-9378-46D13FC09137}" srcOrd="0" destOrd="0" presId="urn:microsoft.com/office/officeart/2018/2/layout/IconVerticalSolidList"/>
    <dgm:cxn modelId="{2DD12F8F-6D18-4A43-959F-99FACE781634}" srcId="{A9082322-65D9-4EF8-8969-CB4FCD55B155}" destId="{4DA4377B-8F2B-4F6C-9683-FED0E081AB98}" srcOrd="0" destOrd="0" parTransId="{1BCB6776-0CF6-4625-8F4A-71F38262AA81}" sibTransId="{F4F41F9D-9E50-4360-B8CC-3F776B2CDE4C}"/>
    <dgm:cxn modelId="{06888DB1-3C2B-41A8-BC24-0EDA8044B717}" type="presOf" srcId="{0D147B73-5745-400C-94C5-2DA92DF40B26}" destId="{145A6B73-28CE-4BAF-8637-4B120D2D631E}" srcOrd="0" destOrd="0" presId="urn:microsoft.com/office/officeart/2018/2/layout/IconVerticalSolidList"/>
    <dgm:cxn modelId="{49CE19E5-AB25-44DE-BE1B-BBC1C2B29701}" srcId="{A9082322-65D9-4EF8-8969-CB4FCD55B155}" destId="{6300CB31-B42A-40CE-BD12-DA1DE07BBC77}" srcOrd="2" destOrd="0" parTransId="{8FA86199-7FD1-41E8-9017-725897F0A094}" sibTransId="{8256AB9D-3938-4072-9432-0195D652349B}"/>
    <dgm:cxn modelId="{3FB7E596-C47E-4F0A-888C-3F41286576C7}" type="presParOf" srcId="{4F436A54-CC1A-4E3E-AB35-20FCE7D41040}" destId="{2DCABF5C-A9A5-4E82-84AA-5CBD7650E819}" srcOrd="0" destOrd="0" presId="urn:microsoft.com/office/officeart/2018/2/layout/IconVerticalSolidList"/>
    <dgm:cxn modelId="{5EA828A5-DBD7-4D8C-A2AE-149D443BC729}" type="presParOf" srcId="{2DCABF5C-A9A5-4E82-84AA-5CBD7650E819}" destId="{81204738-E797-4215-BA81-577623161F49}" srcOrd="0" destOrd="0" presId="urn:microsoft.com/office/officeart/2018/2/layout/IconVerticalSolidList"/>
    <dgm:cxn modelId="{7247A079-5ADD-486D-BA56-15E38F22EC1C}" type="presParOf" srcId="{2DCABF5C-A9A5-4E82-84AA-5CBD7650E819}" destId="{C9C0E3CB-22F3-4AA4-8A53-E0CF11DF6958}" srcOrd="1" destOrd="0" presId="urn:microsoft.com/office/officeart/2018/2/layout/IconVerticalSolidList"/>
    <dgm:cxn modelId="{F14F01ED-AABE-4424-9214-5A467EAECFDA}" type="presParOf" srcId="{2DCABF5C-A9A5-4E82-84AA-5CBD7650E819}" destId="{5E84DDDA-DCCA-4A1A-BB61-D70C1A1E62E2}" srcOrd="2" destOrd="0" presId="urn:microsoft.com/office/officeart/2018/2/layout/IconVerticalSolidList"/>
    <dgm:cxn modelId="{55350D36-1AF0-4686-9E3D-01140F6B35B0}" type="presParOf" srcId="{2DCABF5C-A9A5-4E82-84AA-5CBD7650E819}" destId="{CEFE6277-B0FA-421F-BF3E-D8BA71E61A39}" srcOrd="3" destOrd="0" presId="urn:microsoft.com/office/officeart/2018/2/layout/IconVerticalSolidList"/>
    <dgm:cxn modelId="{D6CF5976-BB5E-40E4-A692-33DF617EF105}" type="presParOf" srcId="{4F436A54-CC1A-4E3E-AB35-20FCE7D41040}" destId="{1C913982-399C-4F12-8E00-F734F27287E3}" srcOrd="1" destOrd="0" presId="urn:microsoft.com/office/officeart/2018/2/layout/IconVerticalSolidList"/>
    <dgm:cxn modelId="{C3AE8A8B-28FD-4AE0-9CF7-33B02BE05746}" type="presParOf" srcId="{4F436A54-CC1A-4E3E-AB35-20FCE7D41040}" destId="{DDB04699-9E60-4CB9-9C08-FFC529C2B6D7}" srcOrd="2" destOrd="0" presId="urn:microsoft.com/office/officeart/2018/2/layout/IconVerticalSolidList"/>
    <dgm:cxn modelId="{AD61B0B1-B7AE-4456-AF8A-099A65F1DAB3}" type="presParOf" srcId="{DDB04699-9E60-4CB9-9C08-FFC529C2B6D7}" destId="{0DD020E8-9BC8-461E-ADE9-ACBD3FC4EC1C}" srcOrd="0" destOrd="0" presId="urn:microsoft.com/office/officeart/2018/2/layout/IconVerticalSolidList"/>
    <dgm:cxn modelId="{16FA0C13-3324-499E-83FA-ECA93076659D}" type="presParOf" srcId="{DDB04699-9E60-4CB9-9C08-FFC529C2B6D7}" destId="{BA862B28-1707-478C-8729-E80435CB21A2}" srcOrd="1" destOrd="0" presId="urn:microsoft.com/office/officeart/2018/2/layout/IconVerticalSolidList"/>
    <dgm:cxn modelId="{AA6FC03C-DA69-402D-85EF-9BDC92238570}" type="presParOf" srcId="{DDB04699-9E60-4CB9-9C08-FFC529C2B6D7}" destId="{7C1954F5-2E3E-486B-8DF7-9B4CB73CA89A}" srcOrd="2" destOrd="0" presId="urn:microsoft.com/office/officeart/2018/2/layout/IconVerticalSolidList"/>
    <dgm:cxn modelId="{8275DF12-97AA-4D6F-BD45-93BE64E04B63}" type="presParOf" srcId="{DDB04699-9E60-4CB9-9C08-FFC529C2B6D7}" destId="{145A6B73-28CE-4BAF-8637-4B120D2D631E}" srcOrd="3" destOrd="0" presId="urn:microsoft.com/office/officeart/2018/2/layout/IconVerticalSolidList"/>
    <dgm:cxn modelId="{C7E0DDE7-C437-4328-BFC6-AB60D933A038}" type="presParOf" srcId="{4F436A54-CC1A-4E3E-AB35-20FCE7D41040}" destId="{E13D03B3-C07D-4371-A9CF-CA46F331016C}" srcOrd="3" destOrd="0" presId="urn:microsoft.com/office/officeart/2018/2/layout/IconVerticalSolidList"/>
    <dgm:cxn modelId="{1F69453F-64EE-4F1B-A868-529AD8816904}" type="presParOf" srcId="{4F436A54-CC1A-4E3E-AB35-20FCE7D41040}" destId="{95F2D1C4-622A-48CB-8A9B-FE8A86CD451F}" srcOrd="4" destOrd="0" presId="urn:microsoft.com/office/officeart/2018/2/layout/IconVerticalSolidList"/>
    <dgm:cxn modelId="{23092805-C90C-4A5B-95B5-D311F4B34B85}" type="presParOf" srcId="{95F2D1C4-622A-48CB-8A9B-FE8A86CD451F}" destId="{CE546278-C3E9-4213-A037-E3AF1B59A556}" srcOrd="0" destOrd="0" presId="urn:microsoft.com/office/officeart/2018/2/layout/IconVerticalSolidList"/>
    <dgm:cxn modelId="{FCCC4987-F7EF-4438-9979-DD6916CB0949}" type="presParOf" srcId="{95F2D1C4-622A-48CB-8A9B-FE8A86CD451F}" destId="{BA98E806-6DB2-4E62-9F6B-C09AFAEB85E5}" srcOrd="1" destOrd="0" presId="urn:microsoft.com/office/officeart/2018/2/layout/IconVerticalSolidList"/>
    <dgm:cxn modelId="{3F0D40B9-27B0-4B5A-82D9-B43E07DE13FF}" type="presParOf" srcId="{95F2D1C4-622A-48CB-8A9B-FE8A86CD451F}" destId="{6162BA18-4B57-4443-AF49-5CC19A251402}" srcOrd="2" destOrd="0" presId="urn:microsoft.com/office/officeart/2018/2/layout/IconVerticalSolidList"/>
    <dgm:cxn modelId="{E7213D20-6DC6-4E5F-A8E0-71257B0E268A}" type="presParOf" srcId="{95F2D1C4-622A-48CB-8A9B-FE8A86CD451F}" destId="{A175EE05-81EE-461B-9378-46D13FC0913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B603063-CBBB-439F-BE4C-CD78AD022BE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ACDDBBD-549F-4A82-9AD6-290196E02EA6}">
      <dgm:prSet/>
      <dgm:spPr/>
      <dgm:t>
        <a:bodyPr/>
        <a:lstStyle/>
        <a:p>
          <a:r>
            <a:rPr lang="en-US" b="0" i="0"/>
            <a:t>Reduced time-to-hire: automated scheduling and real-time reminders</a:t>
          </a:r>
          <a:endParaRPr lang="en-US"/>
        </a:p>
      </dgm:t>
    </dgm:pt>
    <dgm:pt modelId="{FA925B9C-B45F-4ADC-AA52-CEA0F083D024}" type="parTrans" cxnId="{370EB5AA-B5EF-4B04-94D3-EE146A9F3421}">
      <dgm:prSet/>
      <dgm:spPr/>
      <dgm:t>
        <a:bodyPr/>
        <a:lstStyle/>
        <a:p>
          <a:endParaRPr lang="en-US"/>
        </a:p>
      </dgm:t>
    </dgm:pt>
    <dgm:pt modelId="{C33CDCCF-B7DC-432D-8552-650467F1F4C1}" type="sibTrans" cxnId="{370EB5AA-B5EF-4B04-94D3-EE146A9F3421}">
      <dgm:prSet/>
      <dgm:spPr/>
      <dgm:t>
        <a:bodyPr/>
        <a:lstStyle/>
        <a:p>
          <a:endParaRPr lang="en-US"/>
        </a:p>
      </dgm:t>
    </dgm:pt>
    <dgm:pt modelId="{B3F0E5DA-9DDE-49A0-B08C-2E691EBC4981}">
      <dgm:prSet/>
      <dgm:spPr/>
      <dgm:t>
        <a:bodyPr/>
        <a:lstStyle/>
        <a:p>
          <a:r>
            <a:rPr lang="en-US" b="0" i="0"/>
            <a:t>Improved candidate experience: modern, intuitive chat interface and mobile-responsive design</a:t>
          </a:r>
          <a:endParaRPr lang="en-US"/>
        </a:p>
      </dgm:t>
    </dgm:pt>
    <dgm:pt modelId="{0747B088-04A3-4E10-AC33-E18AC80A3190}" type="parTrans" cxnId="{4055911E-4487-4261-B3F8-520CEBFDC13E}">
      <dgm:prSet/>
      <dgm:spPr/>
      <dgm:t>
        <a:bodyPr/>
        <a:lstStyle/>
        <a:p>
          <a:endParaRPr lang="en-US"/>
        </a:p>
      </dgm:t>
    </dgm:pt>
    <dgm:pt modelId="{E55CECAA-2A6F-4FAD-AEE6-912821605579}" type="sibTrans" cxnId="{4055911E-4487-4261-B3F8-520CEBFDC13E}">
      <dgm:prSet/>
      <dgm:spPr/>
      <dgm:t>
        <a:bodyPr/>
        <a:lstStyle/>
        <a:p>
          <a:endParaRPr lang="en-US"/>
        </a:p>
      </dgm:t>
    </dgm:pt>
    <dgm:pt modelId="{27150158-2F2F-42A5-8A5C-00F8335311CB}">
      <dgm:prSet/>
      <dgm:spPr/>
      <dgm:t>
        <a:bodyPr/>
        <a:lstStyle/>
        <a:p>
          <a:r>
            <a:rPr lang="en-US" b="0" i="0"/>
            <a:t>Increased recruiter productivity: automated scheduling and reduced manual errors</a:t>
          </a:r>
          <a:endParaRPr lang="en-US"/>
        </a:p>
      </dgm:t>
    </dgm:pt>
    <dgm:pt modelId="{143A89A5-B355-4D1C-96EC-4424E3758FF6}" type="parTrans" cxnId="{B73F9419-69EE-4BDC-9797-C6EF921ACCB5}">
      <dgm:prSet/>
      <dgm:spPr/>
      <dgm:t>
        <a:bodyPr/>
        <a:lstStyle/>
        <a:p>
          <a:endParaRPr lang="en-US"/>
        </a:p>
      </dgm:t>
    </dgm:pt>
    <dgm:pt modelId="{1AA33259-E854-4200-B39B-EDADA1BB1766}" type="sibTrans" cxnId="{B73F9419-69EE-4BDC-9797-C6EF921ACCB5}">
      <dgm:prSet/>
      <dgm:spPr/>
      <dgm:t>
        <a:bodyPr/>
        <a:lstStyle/>
        <a:p>
          <a:endParaRPr lang="en-US"/>
        </a:p>
      </dgm:t>
    </dgm:pt>
    <dgm:pt modelId="{3581F0AA-6BDA-4B0D-856C-35702427E3A3}">
      <dgm:prSet/>
      <dgm:spPr/>
      <dgm:t>
        <a:bodyPr/>
        <a:lstStyle/>
        <a:p>
          <a:r>
            <a:rPr lang="en-US" b="0" i="0"/>
            <a:t>Cost savings: reduced time and resources spent on manual scheduling</a:t>
          </a:r>
          <a:endParaRPr lang="en-US"/>
        </a:p>
      </dgm:t>
    </dgm:pt>
    <dgm:pt modelId="{8B54FA52-94EC-4426-911C-D3BBC4531AB3}" type="parTrans" cxnId="{30C96CB0-728A-4DA9-B53D-C5765C44FE8F}">
      <dgm:prSet/>
      <dgm:spPr/>
      <dgm:t>
        <a:bodyPr/>
        <a:lstStyle/>
        <a:p>
          <a:endParaRPr lang="en-US"/>
        </a:p>
      </dgm:t>
    </dgm:pt>
    <dgm:pt modelId="{C12B8D16-4A38-42BE-B9C9-DF2C5F6C142F}" type="sibTrans" cxnId="{30C96CB0-728A-4DA9-B53D-C5765C44FE8F}">
      <dgm:prSet/>
      <dgm:spPr/>
      <dgm:t>
        <a:bodyPr/>
        <a:lstStyle/>
        <a:p>
          <a:endParaRPr lang="en-US"/>
        </a:p>
      </dgm:t>
    </dgm:pt>
    <dgm:pt modelId="{736A045C-C3AF-4E9C-8067-4D61E5AACAE4}" type="pres">
      <dgm:prSet presAssocID="{6B603063-CBBB-439F-BE4C-CD78AD022BE7}" presName="root" presStyleCnt="0">
        <dgm:presLayoutVars>
          <dgm:dir/>
          <dgm:resizeHandles val="exact"/>
        </dgm:presLayoutVars>
      </dgm:prSet>
      <dgm:spPr/>
    </dgm:pt>
    <dgm:pt modelId="{D0E3CF59-30E8-4940-BC91-00DB985CB3BA}" type="pres">
      <dgm:prSet presAssocID="{6B603063-CBBB-439F-BE4C-CD78AD022BE7}" presName="container" presStyleCnt="0">
        <dgm:presLayoutVars>
          <dgm:dir/>
          <dgm:resizeHandles val="exact"/>
        </dgm:presLayoutVars>
      </dgm:prSet>
      <dgm:spPr/>
    </dgm:pt>
    <dgm:pt modelId="{CB7F99B2-337D-4AFD-8B08-B4F797B7E32C}" type="pres">
      <dgm:prSet presAssocID="{AACDDBBD-549F-4A82-9AD6-290196E02EA6}" presName="compNode" presStyleCnt="0"/>
      <dgm:spPr/>
    </dgm:pt>
    <dgm:pt modelId="{71E784C2-A3A3-4B75-A4C4-D52D8BFD7738}" type="pres">
      <dgm:prSet presAssocID="{AACDDBBD-549F-4A82-9AD6-290196E02EA6}" presName="iconBgRect" presStyleLbl="bgShp" presStyleIdx="0" presStyleCnt="4"/>
      <dgm:spPr/>
    </dgm:pt>
    <dgm:pt modelId="{F392712B-DD26-4F6C-9694-9799F4269773}" type="pres">
      <dgm:prSet presAssocID="{AACDDBBD-549F-4A82-9AD6-290196E02E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96ABC787-26FB-4320-A43F-9F31731DBEE2}" type="pres">
      <dgm:prSet presAssocID="{AACDDBBD-549F-4A82-9AD6-290196E02EA6}" presName="spaceRect" presStyleCnt="0"/>
      <dgm:spPr/>
    </dgm:pt>
    <dgm:pt modelId="{ECE402A0-A41A-4C03-ACBE-9DCAE679F0A5}" type="pres">
      <dgm:prSet presAssocID="{AACDDBBD-549F-4A82-9AD6-290196E02EA6}" presName="textRect" presStyleLbl="revTx" presStyleIdx="0" presStyleCnt="4">
        <dgm:presLayoutVars>
          <dgm:chMax val="1"/>
          <dgm:chPref val="1"/>
        </dgm:presLayoutVars>
      </dgm:prSet>
      <dgm:spPr/>
    </dgm:pt>
    <dgm:pt modelId="{3ED79DC2-8F61-4464-9E0E-09EC659B9FD0}" type="pres">
      <dgm:prSet presAssocID="{C33CDCCF-B7DC-432D-8552-650467F1F4C1}" presName="sibTrans" presStyleLbl="sibTrans2D1" presStyleIdx="0" presStyleCnt="0"/>
      <dgm:spPr/>
    </dgm:pt>
    <dgm:pt modelId="{FEFB4E98-BE19-4ECD-A1C9-B99DA4B1AFC8}" type="pres">
      <dgm:prSet presAssocID="{B3F0E5DA-9DDE-49A0-B08C-2E691EBC4981}" presName="compNode" presStyleCnt="0"/>
      <dgm:spPr/>
    </dgm:pt>
    <dgm:pt modelId="{3F282AFD-722A-4EC0-BBBC-E3755BE823E6}" type="pres">
      <dgm:prSet presAssocID="{B3F0E5DA-9DDE-49A0-B08C-2E691EBC4981}" presName="iconBgRect" presStyleLbl="bgShp" presStyleIdx="1" presStyleCnt="4"/>
      <dgm:spPr/>
    </dgm:pt>
    <dgm:pt modelId="{BAC73674-9012-4448-BEB1-B7A29E49D332}" type="pres">
      <dgm:prSet presAssocID="{B3F0E5DA-9DDE-49A0-B08C-2E691EBC498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BD45EE7D-B310-460D-929C-9AE8D6A6DB16}" type="pres">
      <dgm:prSet presAssocID="{B3F0E5DA-9DDE-49A0-B08C-2E691EBC4981}" presName="spaceRect" presStyleCnt="0"/>
      <dgm:spPr/>
    </dgm:pt>
    <dgm:pt modelId="{12D2DDB1-9701-47FA-BEA5-FC5F3C182E87}" type="pres">
      <dgm:prSet presAssocID="{B3F0E5DA-9DDE-49A0-B08C-2E691EBC4981}" presName="textRect" presStyleLbl="revTx" presStyleIdx="1" presStyleCnt="4">
        <dgm:presLayoutVars>
          <dgm:chMax val="1"/>
          <dgm:chPref val="1"/>
        </dgm:presLayoutVars>
      </dgm:prSet>
      <dgm:spPr/>
    </dgm:pt>
    <dgm:pt modelId="{66660B97-FC02-47AA-B69B-2E744A75C4E2}" type="pres">
      <dgm:prSet presAssocID="{E55CECAA-2A6F-4FAD-AEE6-912821605579}" presName="sibTrans" presStyleLbl="sibTrans2D1" presStyleIdx="0" presStyleCnt="0"/>
      <dgm:spPr/>
    </dgm:pt>
    <dgm:pt modelId="{D6DF1FE3-50B8-4D73-BA30-E29248FA63AB}" type="pres">
      <dgm:prSet presAssocID="{27150158-2F2F-42A5-8A5C-00F8335311CB}" presName="compNode" presStyleCnt="0"/>
      <dgm:spPr/>
    </dgm:pt>
    <dgm:pt modelId="{50AF9BA4-A250-47CB-BF24-6667546CFCCC}" type="pres">
      <dgm:prSet presAssocID="{27150158-2F2F-42A5-8A5C-00F8335311CB}" presName="iconBgRect" presStyleLbl="bgShp" presStyleIdx="2" presStyleCnt="4"/>
      <dgm:spPr/>
    </dgm:pt>
    <dgm:pt modelId="{91F44EAC-B426-4AB4-8B15-76B700A38120}" type="pres">
      <dgm:prSet presAssocID="{27150158-2F2F-42A5-8A5C-00F8335311C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11489E7-4256-4DFF-9647-DBA936421789}" type="pres">
      <dgm:prSet presAssocID="{27150158-2F2F-42A5-8A5C-00F8335311CB}" presName="spaceRect" presStyleCnt="0"/>
      <dgm:spPr/>
    </dgm:pt>
    <dgm:pt modelId="{25D3884A-67DF-445B-8951-7128E9900735}" type="pres">
      <dgm:prSet presAssocID="{27150158-2F2F-42A5-8A5C-00F8335311CB}" presName="textRect" presStyleLbl="revTx" presStyleIdx="2" presStyleCnt="4">
        <dgm:presLayoutVars>
          <dgm:chMax val="1"/>
          <dgm:chPref val="1"/>
        </dgm:presLayoutVars>
      </dgm:prSet>
      <dgm:spPr/>
    </dgm:pt>
    <dgm:pt modelId="{45C1E502-8B98-4D6C-8849-3092C16F7EC1}" type="pres">
      <dgm:prSet presAssocID="{1AA33259-E854-4200-B39B-EDADA1BB1766}" presName="sibTrans" presStyleLbl="sibTrans2D1" presStyleIdx="0" presStyleCnt="0"/>
      <dgm:spPr/>
    </dgm:pt>
    <dgm:pt modelId="{C6571AAB-E1D8-4E6C-87F8-3D1491FB73EC}" type="pres">
      <dgm:prSet presAssocID="{3581F0AA-6BDA-4B0D-856C-35702427E3A3}" presName="compNode" presStyleCnt="0"/>
      <dgm:spPr/>
    </dgm:pt>
    <dgm:pt modelId="{61AD972A-7025-4242-B8D5-C1DD072F2444}" type="pres">
      <dgm:prSet presAssocID="{3581F0AA-6BDA-4B0D-856C-35702427E3A3}" presName="iconBgRect" presStyleLbl="bgShp" presStyleIdx="3" presStyleCnt="4"/>
      <dgm:spPr/>
    </dgm:pt>
    <dgm:pt modelId="{1CCAC561-8111-46CE-B821-27FF92D2BE5B}" type="pres">
      <dgm:prSet presAssocID="{3581F0AA-6BDA-4B0D-856C-35702427E3A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A5BDE0D8-821F-4180-B1AD-ADF61A5846FC}" type="pres">
      <dgm:prSet presAssocID="{3581F0AA-6BDA-4B0D-856C-35702427E3A3}" presName="spaceRect" presStyleCnt="0"/>
      <dgm:spPr/>
    </dgm:pt>
    <dgm:pt modelId="{8A479C49-91E5-418C-BA39-48188C62A653}" type="pres">
      <dgm:prSet presAssocID="{3581F0AA-6BDA-4B0D-856C-35702427E3A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A03AD303-B7B1-4EA1-8B0E-893839871C6C}" type="presOf" srcId="{B3F0E5DA-9DDE-49A0-B08C-2E691EBC4981}" destId="{12D2DDB1-9701-47FA-BEA5-FC5F3C182E87}" srcOrd="0" destOrd="0" presId="urn:microsoft.com/office/officeart/2018/2/layout/IconCircleList"/>
    <dgm:cxn modelId="{F5F4C107-BA14-4411-AB93-2E8C6375EDDB}" type="presOf" srcId="{E55CECAA-2A6F-4FAD-AEE6-912821605579}" destId="{66660B97-FC02-47AA-B69B-2E744A75C4E2}" srcOrd="0" destOrd="0" presId="urn:microsoft.com/office/officeart/2018/2/layout/IconCircleList"/>
    <dgm:cxn modelId="{B73F9419-69EE-4BDC-9797-C6EF921ACCB5}" srcId="{6B603063-CBBB-439F-BE4C-CD78AD022BE7}" destId="{27150158-2F2F-42A5-8A5C-00F8335311CB}" srcOrd="2" destOrd="0" parTransId="{143A89A5-B355-4D1C-96EC-4424E3758FF6}" sibTransId="{1AA33259-E854-4200-B39B-EDADA1BB1766}"/>
    <dgm:cxn modelId="{4055911E-4487-4261-B3F8-520CEBFDC13E}" srcId="{6B603063-CBBB-439F-BE4C-CD78AD022BE7}" destId="{B3F0E5DA-9DDE-49A0-B08C-2E691EBC4981}" srcOrd="1" destOrd="0" parTransId="{0747B088-04A3-4E10-AC33-E18AC80A3190}" sibTransId="{E55CECAA-2A6F-4FAD-AEE6-912821605579}"/>
    <dgm:cxn modelId="{E272BF5B-ADC8-41A3-B752-7A5975953377}" type="presOf" srcId="{3581F0AA-6BDA-4B0D-856C-35702427E3A3}" destId="{8A479C49-91E5-418C-BA39-48188C62A653}" srcOrd="0" destOrd="0" presId="urn:microsoft.com/office/officeart/2018/2/layout/IconCircleList"/>
    <dgm:cxn modelId="{3226AF43-07BA-4A14-973C-5A968F81F12E}" type="presOf" srcId="{AACDDBBD-549F-4A82-9AD6-290196E02EA6}" destId="{ECE402A0-A41A-4C03-ACBE-9DCAE679F0A5}" srcOrd="0" destOrd="0" presId="urn:microsoft.com/office/officeart/2018/2/layout/IconCircleList"/>
    <dgm:cxn modelId="{24226D55-2F71-404D-843C-EB2A1469AB66}" type="presOf" srcId="{6B603063-CBBB-439F-BE4C-CD78AD022BE7}" destId="{736A045C-C3AF-4E9C-8067-4D61E5AACAE4}" srcOrd="0" destOrd="0" presId="urn:microsoft.com/office/officeart/2018/2/layout/IconCircleList"/>
    <dgm:cxn modelId="{14B8AAA2-7E59-4696-9F81-CD3A008C3C69}" type="presOf" srcId="{27150158-2F2F-42A5-8A5C-00F8335311CB}" destId="{25D3884A-67DF-445B-8951-7128E9900735}" srcOrd="0" destOrd="0" presId="urn:microsoft.com/office/officeart/2018/2/layout/IconCircleList"/>
    <dgm:cxn modelId="{370EB5AA-B5EF-4B04-94D3-EE146A9F3421}" srcId="{6B603063-CBBB-439F-BE4C-CD78AD022BE7}" destId="{AACDDBBD-549F-4A82-9AD6-290196E02EA6}" srcOrd="0" destOrd="0" parTransId="{FA925B9C-B45F-4ADC-AA52-CEA0F083D024}" sibTransId="{C33CDCCF-B7DC-432D-8552-650467F1F4C1}"/>
    <dgm:cxn modelId="{30C96CB0-728A-4DA9-B53D-C5765C44FE8F}" srcId="{6B603063-CBBB-439F-BE4C-CD78AD022BE7}" destId="{3581F0AA-6BDA-4B0D-856C-35702427E3A3}" srcOrd="3" destOrd="0" parTransId="{8B54FA52-94EC-4426-911C-D3BBC4531AB3}" sibTransId="{C12B8D16-4A38-42BE-B9C9-DF2C5F6C142F}"/>
    <dgm:cxn modelId="{55EB17FB-9590-45B8-AE9A-B3ABB128AD5A}" type="presOf" srcId="{1AA33259-E854-4200-B39B-EDADA1BB1766}" destId="{45C1E502-8B98-4D6C-8849-3092C16F7EC1}" srcOrd="0" destOrd="0" presId="urn:microsoft.com/office/officeart/2018/2/layout/IconCircleList"/>
    <dgm:cxn modelId="{4CB8A8FF-8C0E-43B0-A355-76C5E1C729D5}" type="presOf" srcId="{C33CDCCF-B7DC-432D-8552-650467F1F4C1}" destId="{3ED79DC2-8F61-4464-9E0E-09EC659B9FD0}" srcOrd="0" destOrd="0" presId="urn:microsoft.com/office/officeart/2018/2/layout/IconCircleList"/>
    <dgm:cxn modelId="{3E6F986C-6280-474F-87C8-B87BB8C1C39A}" type="presParOf" srcId="{736A045C-C3AF-4E9C-8067-4D61E5AACAE4}" destId="{D0E3CF59-30E8-4940-BC91-00DB985CB3BA}" srcOrd="0" destOrd="0" presId="urn:microsoft.com/office/officeart/2018/2/layout/IconCircleList"/>
    <dgm:cxn modelId="{71E69DDF-5EB6-424C-8742-F4634BE5A542}" type="presParOf" srcId="{D0E3CF59-30E8-4940-BC91-00DB985CB3BA}" destId="{CB7F99B2-337D-4AFD-8B08-B4F797B7E32C}" srcOrd="0" destOrd="0" presId="urn:microsoft.com/office/officeart/2018/2/layout/IconCircleList"/>
    <dgm:cxn modelId="{05721ADA-A5D2-4719-B079-503B45CCED89}" type="presParOf" srcId="{CB7F99B2-337D-4AFD-8B08-B4F797B7E32C}" destId="{71E784C2-A3A3-4B75-A4C4-D52D8BFD7738}" srcOrd="0" destOrd="0" presId="urn:microsoft.com/office/officeart/2018/2/layout/IconCircleList"/>
    <dgm:cxn modelId="{8535227B-744E-4674-9225-8317A8DE7D99}" type="presParOf" srcId="{CB7F99B2-337D-4AFD-8B08-B4F797B7E32C}" destId="{F392712B-DD26-4F6C-9694-9799F4269773}" srcOrd="1" destOrd="0" presId="urn:microsoft.com/office/officeart/2018/2/layout/IconCircleList"/>
    <dgm:cxn modelId="{4DF15F06-27BF-4ED6-901E-7EA7105ED571}" type="presParOf" srcId="{CB7F99B2-337D-4AFD-8B08-B4F797B7E32C}" destId="{96ABC787-26FB-4320-A43F-9F31731DBEE2}" srcOrd="2" destOrd="0" presId="urn:microsoft.com/office/officeart/2018/2/layout/IconCircleList"/>
    <dgm:cxn modelId="{A8B76192-C4F6-4235-86B6-71E1219A651A}" type="presParOf" srcId="{CB7F99B2-337D-4AFD-8B08-B4F797B7E32C}" destId="{ECE402A0-A41A-4C03-ACBE-9DCAE679F0A5}" srcOrd="3" destOrd="0" presId="urn:microsoft.com/office/officeart/2018/2/layout/IconCircleList"/>
    <dgm:cxn modelId="{B5D4F8DB-2FBD-4BEF-8E3B-6B1D61DD1B41}" type="presParOf" srcId="{D0E3CF59-30E8-4940-BC91-00DB985CB3BA}" destId="{3ED79DC2-8F61-4464-9E0E-09EC659B9FD0}" srcOrd="1" destOrd="0" presId="urn:microsoft.com/office/officeart/2018/2/layout/IconCircleList"/>
    <dgm:cxn modelId="{F7007C31-D612-40F7-BD5E-9B4B8902DD30}" type="presParOf" srcId="{D0E3CF59-30E8-4940-BC91-00DB985CB3BA}" destId="{FEFB4E98-BE19-4ECD-A1C9-B99DA4B1AFC8}" srcOrd="2" destOrd="0" presId="urn:microsoft.com/office/officeart/2018/2/layout/IconCircleList"/>
    <dgm:cxn modelId="{EFF635B9-A995-4C87-B20D-BB59982E8472}" type="presParOf" srcId="{FEFB4E98-BE19-4ECD-A1C9-B99DA4B1AFC8}" destId="{3F282AFD-722A-4EC0-BBBC-E3755BE823E6}" srcOrd="0" destOrd="0" presId="urn:microsoft.com/office/officeart/2018/2/layout/IconCircleList"/>
    <dgm:cxn modelId="{9371E926-D449-440E-B3CD-4D3721E93413}" type="presParOf" srcId="{FEFB4E98-BE19-4ECD-A1C9-B99DA4B1AFC8}" destId="{BAC73674-9012-4448-BEB1-B7A29E49D332}" srcOrd="1" destOrd="0" presId="urn:microsoft.com/office/officeart/2018/2/layout/IconCircleList"/>
    <dgm:cxn modelId="{11D09C50-CCD2-464A-B1D7-EE91EA4A1D06}" type="presParOf" srcId="{FEFB4E98-BE19-4ECD-A1C9-B99DA4B1AFC8}" destId="{BD45EE7D-B310-460D-929C-9AE8D6A6DB16}" srcOrd="2" destOrd="0" presId="urn:microsoft.com/office/officeart/2018/2/layout/IconCircleList"/>
    <dgm:cxn modelId="{C63F5560-F0E3-49F7-9D5E-11F71124B84F}" type="presParOf" srcId="{FEFB4E98-BE19-4ECD-A1C9-B99DA4B1AFC8}" destId="{12D2DDB1-9701-47FA-BEA5-FC5F3C182E87}" srcOrd="3" destOrd="0" presId="urn:microsoft.com/office/officeart/2018/2/layout/IconCircleList"/>
    <dgm:cxn modelId="{7E98B19D-B8C8-42CB-A66F-DE000F9AA12E}" type="presParOf" srcId="{D0E3CF59-30E8-4940-BC91-00DB985CB3BA}" destId="{66660B97-FC02-47AA-B69B-2E744A75C4E2}" srcOrd="3" destOrd="0" presId="urn:microsoft.com/office/officeart/2018/2/layout/IconCircleList"/>
    <dgm:cxn modelId="{D43E31C5-3A88-4D11-9464-E1542EF8C496}" type="presParOf" srcId="{D0E3CF59-30E8-4940-BC91-00DB985CB3BA}" destId="{D6DF1FE3-50B8-4D73-BA30-E29248FA63AB}" srcOrd="4" destOrd="0" presId="urn:microsoft.com/office/officeart/2018/2/layout/IconCircleList"/>
    <dgm:cxn modelId="{3BEF0DA4-AC02-4407-8EE4-933765C12300}" type="presParOf" srcId="{D6DF1FE3-50B8-4D73-BA30-E29248FA63AB}" destId="{50AF9BA4-A250-47CB-BF24-6667546CFCCC}" srcOrd="0" destOrd="0" presId="urn:microsoft.com/office/officeart/2018/2/layout/IconCircleList"/>
    <dgm:cxn modelId="{AC502C3C-D3AE-4DD2-8127-3096F9BA55A6}" type="presParOf" srcId="{D6DF1FE3-50B8-4D73-BA30-E29248FA63AB}" destId="{91F44EAC-B426-4AB4-8B15-76B700A38120}" srcOrd="1" destOrd="0" presId="urn:microsoft.com/office/officeart/2018/2/layout/IconCircleList"/>
    <dgm:cxn modelId="{E17850E5-3C3A-4674-843E-00E20CAF46AB}" type="presParOf" srcId="{D6DF1FE3-50B8-4D73-BA30-E29248FA63AB}" destId="{711489E7-4256-4DFF-9647-DBA936421789}" srcOrd="2" destOrd="0" presId="urn:microsoft.com/office/officeart/2018/2/layout/IconCircleList"/>
    <dgm:cxn modelId="{B248ED18-92BD-4488-83A5-725BCEFA01AA}" type="presParOf" srcId="{D6DF1FE3-50B8-4D73-BA30-E29248FA63AB}" destId="{25D3884A-67DF-445B-8951-7128E9900735}" srcOrd="3" destOrd="0" presId="urn:microsoft.com/office/officeart/2018/2/layout/IconCircleList"/>
    <dgm:cxn modelId="{307DB35E-C240-41F5-AA0F-A40B1F394B8B}" type="presParOf" srcId="{D0E3CF59-30E8-4940-BC91-00DB985CB3BA}" destId="{45C1E502-8B98-4D6C-8849-3092C16F7EC1}" srcOrd="5" destOrd="0" presId="urn:microsoft.com/office/officeart/2018/2/layout/IconCircleList"/>
    <dgm:cxn modelId="{A0B497CE-544C-4136-828E-6E4C780C623D}" type="presParOf" srcId="{D0E3CF59-30E8-4940-BC91-00DB985CB3BA}" destId="{C6571AAB-E1D8-4E6C-87F8-3D1491FB73EC}" srcOrd="6" destOrd="0" presId="urn:microsoft.com/office/officeart/2018/2/layout/IconCircleList"/>
    <dgm:cxn modelId="{425D8A5C-8006-40C2-87B5-3581460B30C9}" type="presParOf" srcId="{C6571AAB-E1D8-4E6C-87F8-3D1491FB73EC}" destId="{61AD972A-7025-4242-B8D5-C1DD072F2444}" srcOrd="0" destOrd="0" presId="urn:microsoft.com/office/officeart/2018/2/layout/IconCircleList"/>
    <dgm:cxn modelId="{FC0549EC-6C6D-4700-B089-D136C25D2E1E}" type="presParOf" srcId="{C6571AAB-E1D8-4E6C-87F8-3D1491FB73EC}" destId="{1CCAC561-8111-46CE-B821-27FF92D2BE5B}" srcOrd="1" destOrd="0" presId="urn:microsoft.com/office/officeart/2018/2/layout/IconCircleList"/>
    <dgm:cxn modelId="{8707A7D9-0693-4FBC-92B9-03656FBC374B}" type="presParOf" srcId="{C6571AAB-E1D8-4E6C-87F8-3D1491FB73EC}" destId="{A5BDE0D8-821F-4180-B1AD-ADF61A5846FC}" srcOrd="2" destOrd="0" presId="urn:microsoft.com/office/officeart/2018/2/layout/IconCircleList"/>
    <dgm:cxn modelId="{65DCD3BC-9D96-43D4-88CC-9C5A2EFAF7E0}" type="presParOf" srcId="{C6571AAB-E1D8-4E6C-87F8-3D1491FB73EC}" destId="{8A479C49-91E5-418C-BA39-48188C62A65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9BE611-47F3-4B25-8F36-98A7ED6B19EE}">
      <dsp:nvSpPr>
        <dsp:cNvPr id="0" name=""/>
        <dsp:cNvSpPr/>
      </dsp:nvSpPr>
      <dsp:spPr>
        <a:xfrm>
          <a:off x="2143996" y="945050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988305"/>
        <a:ext cx="24653" cy="4930"/>
      </dsp:txXfrm>
    </dsp:sp>
    <dsp:sp modelId="{C8FEF745-5D5D-46CB-83BB-903AC1DD88A5}">
      <dsp:nvSpPr>
        <dsp:cNvPr id="0" name=""/>
        <dsp:cNvSpPr/>
      </dsp:nvSpPr>
      <dsp:spPr>
        <a:xfrm>
          <a:off x="2001" y="347632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 dirty="0"/>
            <a:t>Introduction</a:t>
          </a:r>
          <a:endParaRPr lang="en-US" sz="3000" kern="1200" dirty="0"/>
        </a:p>
      </dsp:txBody>
      <dsp:txXfrm>
        <a:off x="2001" y="347632"/>
        <a:ext cx="2143794" cy="1286276"/>
      </dsp:txXfrm>
    </dsp:sp>
    <dsp:sp modelId="{0C0B0E79-5294-44A3-B6E8-83CE90D49370}">
      <dsp:nvSpPr>
        <dsp:cNvPr id="0" name=""/>
        <dsp:cNvSpPr/>
      </dsp:nvSpPr>
      <dsp:spPr>
        <a:xfrm>
          <a:off x="4780863" y="945050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988305"/>
        <a:ext cx="24653" cy="4930"/>
      </dsp:txXfrm>
    </dsp:sp>
    <dsp:sp modelId="{BC370BC3-A939-428B-9CA7-700F0EC2D789}">
      <dsp:nvSpPr>
        <dsp:cNvPr id="0" name=""/>
        <dsp:cNvSpPr/>
      </dsp:nvSpPr>
      <dsp:spPr>
        <a:xfrm>
          <a:off x="2638868" y="347632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kern="1200"/>
            <a:t>Problem Statement</a:t>
          </a:r>
          <a:endParaRPr lang="en-US" sz="3000" kern="1200"/>
        </a:p>
      </dsp:txBody>
      <dsp:txXfrm>
        <a:off x="2638868" y="347632"/>
        <a:ext cx="2143794" cy="1286276"/>
      </dsp:txXfrm>
    </dsp:sp>
    <dsp:sp modelId="{A5BBCDC4-0A89-4952-B699-98814D2CEA49}">
      <dsp:nvSpPr>
        <dsp:cNvPr id="0" name=""/>
        <dsp:cNvSpPr/>
      </dsp:nvSpPr>
      <dsp:spPr>
        <a:xfrm>
          <a:off x="7417731" y="945050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988305"/>
        <a:ext cx="24653" cy="4930"/>
      </dsp:txXfrm>
    </dsp:sp>
    <dsp:sp modelId="{B38F9C66-9B15-4DE8-B03A-2098FFE5A8FC}">
      <dsp:nvSpPr>
        <dsp:cNvPr id="0" name=""/>
        <dsp:cNvSpPr/>
      </dsp:nvSpPr>
      <dsp:spPr>
        <a:xfrm>
          <a:off x="5275736" y="347632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Goal</a:t>
          </a:r>
        </a:p>
      </dsp:txBody>
      <dsp:txXfrm>
        <a:off x="5275736" y="347632"/>
        <a:ext cx="2143794" cy="1286276"/>
      </dsp:txXfrm>
    </dsp:sp>
    <dsp:sp modelId="{E45A9E78-154F-4FD3-9A8C-72BDAA1D2821}">
      <dsp:nvSpPr>
        <dsp:cNvPr id="0" name=""/>
        <dsp:cNvSpPr/>
      </dsp:nvSpPr>
      <dsp:spPr>
        <a:xfrm>
          <a:off x="1073898" y="1632109"/>
          <a:ext cx="7910602" cy="462472"/>
        </a:xfrm>
        <a:custGeom>
          <a:avLst/>
          <a:gdLst/>
          <a:ahLst/>
          <a:cxnLst/>
          <a:rect l="0" t="0" r="0" b="0"/>
          <a:pathLst>
            <a:path>
              <a:moveTo>
                <a:pt x="7910602" y="0"/>
              </a:moveTo>
              <a:lnTo>
                <a:pt x="7910602" y="248336"/>
              </a:lnTo>
              <a:lnTo>
                <a:pt x="0" y="248336"/>
              </a:lnTo>
              <a:lnTo>
                <a:pt x="0" y="46247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051" y="1860880"/>
        <a:ext cx="396297" cy="4930"/>
      </dsp:txXfrm>
    </dsp:sp>
    <dsp:sp modelId="{A73AFD1F-32F0-49D3-8A4D-B0F0D1FA46D4}">
      <dsp:nvSpPr>
        <dsp:cNvPr id="0" name=""/>
        <dsp:cNvSpPr/>
      </dsp:nvSpPr>
      <dsp:spPr>
        <a:xfrm>
          <a:off x="7912603" y="347632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Solution</a:t>
          </a:r>
        </a:p>
      </dsp:txBody>
      <dsp:txXfrm>
        <a:off x="7912603" y="347632"/>
        <a:ext cx="2143794" cy="1286276"/>
      </dsp:txXfrm>
    </dsp:sp>
    <dsp:sp modelId="{B4098EC4-7937-4DA8-A485-9F3861C446E6}">
      <dsp:nvSpPr>
        <dsp:cNvPr id="0" name=""/>
        <dsp:cNvSpPr/>
      </dsp:nvSpPr>
      <dsp:spPr>
        <a:xfrm>
          <a:off x="2143996" y="2724400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2905" y="2767654"/>
        <a:ext cx="24653" cy="4930"/>
      </dsp:txXfrm>
    </dsp:sp>
    <dsp:sp modelId="{33058C75-8C85-4304-8541-31F1EF07DB29}">
      <dsp:nvSpPr>
        <dsp:cNvPr id="0" name=""/>
        <dsp:cNvSpPr/>
      </dsp:nvSpPr>
      <dsp:spPr>
        <a:xfrm>
          <a:off x="2001" y="2126981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Key Features</a:t>
          </a:r>
        </a:p>
      </dsp:txBody>
      <dsp:txXfrm>
        <a:off x="2001" y="2126981"/>
        <a:ext cx="2143794" cy="1286276"/>
      </dsp:txXfrm>
    </dsp:sp>
    <dsp:sp modelId="{DDA051A8-9012-41FC-A5D8-124549B38A6F}">
      <dsp:nvSpPr>
        <dsp:cNvPr id="0" name=""/>
        <dsp:cNvSpPr/>
      </dsp:nvSpPr>
      <dsp:spPr>
        <a:xfrm>
          <a:off x="4780863" y="2724400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73" y="2767654"/>
        <a:ext cx="24653" cy="4930"/>
      </dsp:txXfrm>
    </dsp:sp>
    <dsp:sp modelId="{F85AE835-8112-4C47-BCE6-70A4FB98FC8A}">
      <dsp:nvSpPr>
        <dsp:cNvPr id="0" name=""/>
        <dsp:cNvSpPr/>
      </dsp:nvSpPr>
      <dsp:spPr>
        <a:xfrm>
          <a:off x="2638868" y="2126981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Technical Architecture </a:t>
          </a:r>
        </a:p>
      </dsp:txBody>
      <dsp:txXfrm>
        <a:off x="2638868" y="2126981"/>
        <a:ext cx="2143794" cy="1286276"/>
      </dsp:txXfrm>
    </dsp:sp>
    <dsp:sp modelId="{BCB42C0F-6D92-47DE-83C2-E394E98A1CA6}">
      <dsp:nvSpPr>
        <dsp:cNvPr id="0" name=""/>
        <dsp:cNvSpPr/>
      </dsp:nvSpPr>
      <dsp:spPr>
        <a:xfrm>
          <a:off x="7417731" y="2724400"/>
          <a:ext cx="4624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247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6640" y="2767654"/>
        <a:ext cx="24653" cy="4930"/>
      </dsp:txXfrm>
    </dsp:sp>
    <dsp:sp modelId="{F3D7474D-33FC-4C57-A909-2DE58C6EEFB5}">
      <dsp:nvSpPr>
        <dsp:cNvPr id="0" name=""/>
        <dsp:cNvSpPr/>
      </dsp:nvSpPr>
      <dsp:spPr>
        <a:xfrm>
          <a:off x="5275736" y="2126981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Benefits</a:t>
          </a:r>
        </a:p>
      </dsp:txBody>
      <dsp:txXfrm>
        <a:off x="5275736" y="2126981"/>
        <a:ext cx="2143794" cy="1286276"/>
      </dsp:txXfrm>
    </dsp:sp>
    <dsp:sp modelId="{EDA53ED4-2FA9-4BA7-B81B-44B835E6B855}">
      <dsp:nvSpPr>
        <dsp:cNvPr id="0" name=""/>
        <dsp:cNvSpPr/>
      </dsp:nvSpPr>
      <dsp:spPr>
        <a:xfrm>
          <a:off x="7912603" y="2126981"/>
          <a:ext cx="2143794" cy="128627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5048" tIns="110266" rIns="105048" bIns="110266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Conclusion</a:t>
          </a:r>
        </a:p>
      </dsp:txBody>
      <dsp:txXfrm>
        <a:off x="7912603" y="2126981"/>
        <a:ext cx="2143794" cy="12862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A2E4E4-EE94-49C9-B58A-9076C2656F64}">
      <dsp:nvSpPr>
        <dsp:cNvPr id="0" name=""/>
        <dsp:cNvSpPr/>
      </dsp:nvSpPr>
      <dsp:spPr>
        <a:xfrm>
          <a:off x="0" y="581317"/>
          <a:ext cx="571384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1" i="0" kern="1200" dirty="0"/>
            <a:t>Key Challenges:</a:t>
          </a:r>
          <a:endParaRPr lang="en-US" sz="4800" kern="1200" dirty="0"/>
        </a:p>
      </dsp:txBody>
      <dsp:txXfrm>
        <a:off x="59399" y="640716"/>
        <a:ext cx="5595042" cy="1098002"/>
      </dsp:txXfrm>
    </dsp:sp>
    <dsp:sp modelId="{3A68BD41-CBCD-443E-9513-8A0E5B9711FB}">
      <dsp:nvSpPr>
        <dsp:cNvPr id="0" name=""/>
        <dsp:cNvSpPr/>
      </dsp:nvSpPr>
      <dsp:spPr>
        <a:xfrm>
          <a:off x="0" y="1798117"/>
          <a:ext cx="5713840" cy="24891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1414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i="0" kern="1200"/>
            <a:t>Scheduling conflicts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i="0" kern="1200"/>
            <a:t>Manual coordination</a:t>
          </a:r>
          <a:endParaRPr lang="en-US" sz="3600" kern="120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i="0" kern="1200" dirty="0"/>
            <a:t>Candidate drop-off</a:t>
          </a:r>
          <a:endParaRPr lang="en-US" sz="3600" kern="1200" dirty="0"/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b="1" i="0" kern="1200" dirty="0"/>
            <a:t>Recruiter workload</a:t>
          </a:r>
          <a:endParaRPr lang="en-US" sz="3600" kern="1200" dirty="0"/>
        </a:p>
      </dsp:txBody>
      <dsp:txXfrm>
        <a:off x="0" y="1798117"/>
        <a:ext cx="5713840" cy="24891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B7B876-9867-4DB5-8346-150B0F527857}">
      <dsp:nvSpPr>
        <dsp:cNvPr id="0" name=""/>
        <dsp:cNvSpPr/>
      </dsp:nvSpPr>
      <dsp:spPr>
        <a:xfrm>
          <a:off x="0" y="0"/>
          <a:ext cx="8549640" cy="112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Automates interview coordination using AI and machine learning</a:t>
          </a:r>
        </a:p>
      </dsp:txBody>
      <dsp:txXfrm>
        <a:off x="33046" y="33046"/>
        <a:ext cx="7332151" cy="1062175"/>
      </dsp:txXfrm>
    </dsp:sp>
    <dsp:sp modelId="{4904CD9B-2E6E-42DC-A420-54B8B40DB1E6}">
      <dsp:nvSpPr>
        <dsp:cNvPr id="0" name=""/>
        <dsp:cNvSpPr/>
      </dsp:nvSpPr>
      <dsp:spPr>
        <a:xfrm>
          <a:off x="754379" y="1316311"/>
          <a:ext cx="8549640" cy="112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Integrates with calendar systems and HR software</a:t>
          </a:r>
        </a:p>
      </dsp:txBody>
      <dsp:txXfrm>
        <a:off x="787425" y="1349357"/>
        <a:ext cx="6995794" cy="1062175"/>
      </dsp:txXfrm>
    </dsp:sp>
    <dsp:sp modelId="{38C0131B-A8E2-4BBA-87D3-7E015CC6C4DA}">
      <dsp:nvSpPr>
        <dsp:cNvPr id="0" name=""/>
        <dsp:cNvSpPr/>
      </dsp:nvSpPr>
      <dsp:spPr>
        <a:xfrm>
          <a:off x="1508759" y="2632623"/>
          <a:ext cx="8549640" cy="11282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3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3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Provides real-time scheduling and reminders</a:t>
          </a:r>
        </a:p>
      </dsp:txBody>
      <dsp:txXfrm>
        <a:off x="1541805" y="2665669"/>
        <a:ext cx="6995794" cy="1062175"/>
      </dsp:txXfrm>
    </dsp:sp>
    <dsp:sp modelId="{60706124-239E-498E-8F91-4D4314C7C27C}">
      <dsp:nvSpPr>
        <dsp:cNvPr id="0" name=""/>
        <dsp:cNvSpPr/>
      </dsp:nvSpPr>
      <dsp:spPr>
        <a:xfrm>
          <a:off x="7816266" y="855602"/>
          <a:ext cx="733373" cy="733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7981275" y="855602"/>
        <a:ext cx="403355" cy="551863"/>
      </dsp:txXfrm>
    </dsp:sp>
    <dsp:sp modelId="{343574FB-6FEA-4207-A2B6-017DD72CDFDB}">
      <dsp:nvSpPr>
        <dsp:cNvPr id="0" name=""/>
        <dsp:cNvSpPr/>
      </dsp:nvSpPr>
      <dsp:spPr>
        <a:xfrm>
          <a:off x="8570646" y="2164392"/>
          <a:ext cx="733373" cy="73337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8735655" y="2164392"/>
        <a:ext cx="403355" cy="55186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383695-2B04-40EF-B10C-8CAB55ABEAFB}">
      <dsp:nvSpPr>
        <dsp:cNvPr id="0" name=""/>
        <dsp:cNvSpPr/>
      </dsp:nvSpPr>
      <dsp:spPr>
        <a:xfrm>
          <a:off x="0" y="2020"/>
          <a:ext cx="5713840" cy="10241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18090-4463-45CB-B29D-AC8B677260BB}">
      <dsp:nvSpPr>
        <dsp:cNvPr id="0" name=""/>
        <dsp:cNvSpPr/>
      </dsp:nvSpPr>
      <dsp:spPr>
        <a:xfrm>
          <a:off x="309796" y="232447"/>
          <a:ext cx="563265" cy="5632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CD071F-7BAC-421B-ACF2-0C067A1BEDA0}">
      <dsp:nvSpPr>
        <dsp:cNvPr id="0" name=""/>
        <dsp:cNvSpPr/>
      </dsp:nvSpPr>
      <dsp:spPr>
        <a:xfrm>
          <a:off x="1182858" y="2020"/>
          <a:ext cx="4530982" cy="1024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86" tIns="108386" rIns="108386" bIns="10838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Smart scheduling: natural language understanding for scheduling requests</a:t>
          </a:r>
        </a:p>
      </dsp:txBody>
      <dsp:txXfrm>
        <a:off x="1182858" y="2020"/>
        <a:ext cx="4530982" cy="1024119"/>
      </dsp:txXfrm>
    </dsp:sp>
    <dsp:sp modelId="{9F774251-33D1-48A6-B8B3-AEBA4DA7B8EB}">
      <dsp:nvSpPr>
        <dsp:cNvPr id="0" name=""/>
        <dsp:cNvSpPr/>
      </dsp:nvSpPr>
      <dsp:spPr>
        <a:xfrm>
          <a:off x="0" y="1282170"/>
          <a:ext cx="5713840" cy="10241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2A9A5-51B6-44CB-B02E-870ECC697AFD}">
      <dsp:nvSpPr>
        <dsp:cNvPr id="0" name=""/>
        <dsp:cNvSpPr/>
      </dsp:nvSpPr>
      <dsp:spPr>
        <a:xfrm>
          <a:off x="309796" y="1512596"/>
          <a:ext cx="563265" cy="5632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7B412-FB14-417D-B2A9-47F21E674386}">
      <dsp:nvSpPr>
        <dsp:cNvPr id="0" name=""/>
        <dsp:cNvSpPr/>
      </dsp:nvSpPr>
      <dsp:spPr>
        <a:xfrm>
          <a:off x="1182858" y="1282170"/>
          <a:ext cx="4530982" cy="1024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86" tIns="108386" rIns="108386" bIns="10838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Calendar integration: seamless integration with Google Calendar and other calendar systems</a:t>
          </a:r>
        </a:p>
      </dsp:txBody>
      <dsp:txXfrm>
        <a:off x="1182858" y="1282170"/>
        <a:ext cx="4530982" cy="1024119"/>
      </dsp:txXfrm>
    </dsp:sp>
    <dsp:sp modelId="{D2D457F1-375D-4A03-A4C8-ACA65A0BD802}">
      <dsp:nvSpPr>
        <dsp:cNvPr id="0" name=""/>
        <dsp:cNvSpPr/>
      </dsp:nvSpPr>
      <dsp:spPr>
        <a:xfrm>
          <a:off x="0" y="2562319"/>
          <a:ext cx="5713840" cy="10241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DBB93C-DD8B-4CE4-A333-68A8292190D6}">
      <dsp:nvSpPr>
        <dsp:cNvPr id="0" name=""/>
        <dsp:cNvSpPr/>
      </dsp:nvSpPr>
      <dsp:spPr>
        <a:xfrm>
          <a:off x="309796" y="2792746"/>
          <a:ext cx="563265" cy="5632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3D19-13DC-4DF3-ABA4-5C3A012E417D}">
      <dsp:nvSpPr>
        <dsp:cNvPr id="0" name=""/>
        <dsp:cNvSpPr/>
      </dsp:nvSpPr>
      <dsp:spPr>
        <a:xfrm>
          <a:off x="1182858" y="2562319"/>
          <a:ext cx="4530982" cy="1024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86" tIns="108386" rIns="108386" bIns="10838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0" i="0" kern="1200"/>
            <a:t>User experience: modern, intuitive chat interface and mobile-responsive design</a:t>
          </a:r>
        </a:p>
      </dsp:txBody>
      <dsp:txXfrm>
        <a:off x="1182858" y="2562319"/>
        <a:ext cx="4530982" cy="1024119"/>
      </dsp:txXfrm>
    </dsp:sp>
    <dsp:sp modelId="{29B785AB-B8F7-4435-83E6-C12D22103435}">
      <dsp:nvSpPr>
        <dsp:cNvPr id="0" name=""/>
        <dsp:cNvSpPr/>
      </dsp:nvSpPr>
      <dsp:spPr>
        <a:xfrm>
          <a:off x="0" y="3842468"/>
          <a:ext cx="5713840" cy="10241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AE4C09-C75F-4ECC-91F3-BA6B6B8C8C5C}">
      <dsp:nvSpPr>
        <dsp:cNvPr id="0" name=""/>
        <dsp:cNvSpPr/>
      </dsp:nvSpPr>
      <dsp:spPr>
        <a:xfrm>
          <a:off x="309796" y="4072895"/>
          <a:ext cx="563265" cy="5632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B891BF-F2DB-4BAD-A31C-0E8EC5BDFECA}">
      <dsp:nvSpPr>
        <dsp:cNvPr id="0" name=""/>
        <dsp:cNvSpPr/>
      </dsp:nvSpPr>
      <dsp:spPr>
        <a:xfrm>
          <a:off x="1182858" y="3842468"/>
          <a:ext cx="4530982" cy="1024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386" tIns="108386" rIns="108386" bIns="108386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/>
            <a:t>AI capabilities: context-aware conversations and learning from scheduling patterns</a:t>
          </a:r>
        </a:p>
      </dsp:txBody>
      <dsp:txXfrm>
        <a:off x="1182858" y="3842468"/>
        <a:ext cx="4530982" cy="10241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204738-E797-4215-BA81-577623161F49}">
      <dsp:nvSpPr>
        <dsp:cNvPr id="0" name=""/>
        <dsp:cNvSpPr/>
      </dsp:nvSpPr>
      <dsp:spPr>
        <a:xfrm>
          <a:off x="0" y="459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C0E3CB-22F3-4AA4-8A53-E0CF11DF6958}">
      <dsp:nvSpPr>
        <dsp:cNvPr id="0" name=""/>
        <dsp:cNvSpPr/>
      </dsp:nvSpPr>
      <dsp:spPr>
        <a:xfrm>
          <a:off x="324969" y="242171"/>
          <a:ext cx="590852" cy="5908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E6277-B0FA-421F-BF3E-D8BA71E61A39}">
      <dsp:nvSpPr>
        <dsp:cNvPr id="0" name=""/>
        <dsp:cNvSpPr/>
      </dsp:nvSpPr>
      <dsp:spPr>
        <a:xfrm>
          <a:off x="1240791" y="459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Short-term goals: Microsoft Teams/Zoom integration, mobile application development, and enhanced analytics dashboard</a:t>
          </a:r>
        </a:p>
      </dsp:txBody>
      <dsp:txXfrm>
        <a:off x="1240791" y="459"/>
        <a:ext cx="8817608" cy="1074277"/>
      </dsp:txXfrm>
    </dsp:sp>
    <dsp:sp modelId="{0DD020E8-9BC8-461E-ADE9-ACBD3FC4EC1C}">
      <dsp:nvSpPr>
        <dsp:cNvPr id="0" name=""/>
        <dsp:cNvSpPr/>
      </dsp:nvSpPr>
      <dsp:spPr>
        <a:xfrm>
          <a:off x="0" y="1343306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862B28-1707-478C-8729-E80435CB21A2}">
      <dsp:nvSpPr>
        <dsp:cNvPr id="0" name=""/>
        <dsp:cNvSpPr/>
      </dsp:nvSpPr>
      <dsp:spPr>
        <a:xfrm>
          <a:off x="324969" y="1585019"/>
          <a:ext cx="590852" cy="5908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5A6B73-28CE-4BAF-8637-4B120D2D631E}">
      <dsp:nvSpPr>
        <dsp:cNvPr id="0" name=""/>
        <dsp:cNvSpPr/>
      </dsp:nvSpPr>
      <dsp:spPr>
        <a:xfrm>
          <a:off x="1240791" y="1343306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Medium-term goals: multi-participant scheduling optimization, advanced NLP capabilities, and AI-powered meeting summarization</a:t>
          </a:r>
        </a:p>
      </dsp:txBody>
      <dsp:txXfrm>
        <a:off x="1240791" y="1343306"/>
        <a:ext cx="8817608" cy="1074277"/>
      </dsp:txXfrm>
    </dsp:sp>
    <dsp:sp modelId="{CE546278-C3E9-4213-A037-E3AF1B59A556}">
      <dsp:nvSpPr>
        <dsp:cNvPr id="0" name=""/>
        <dsp:cNvSpPr/>
      </dsp:nvSpPr>
      <dsp:spPr>
        <a:xfrm>
          <a:off x="0" y="2686153"/>
          <a:ext cx="10058399" cy="1074277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98E806-6DB2-4E62-9F6B-C09AFAEB85E5}">
      <dsp:nvSpPr>
        <dsp:cNvPr id="0" name=""/>
        <dsp:cNvSpPr/>
      </dsp:nvSpPr>
      <dsp:spPr>
        <a:xfrm>
          <a:off x="324969" y="2927866"/>
          <a:ext cx="590852" cy="5908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75EE05-81EE-461B-9378-46D13FC09137}">
      <dsp:nvSpPr>
        <dsp:cNvPr id="0" name=""/>
        <dsp:cNvSpPr/>
      </dsp:nvSpPr>
      <dsp:spPr>
        <a:xfrm>
          <a:off x="1240791" y="2686153"/>
          <a:ext cx="8817608" cy="10742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694" tIns="113694" rIns="113694" bIns="11369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/>
            <a:t>Long-term goals: blockchain-based scheduling verification, AR/VR meeting space integration, and custom hardware support</a:t>
          </a:r>
        </a:p>
      </dsp:txBody>
      <dsp:txXfrm>
        <a:off x="1240791" y="2686153"/>
        <a:ext cx="8817608" cy="10742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E784C2-A3A3-4B75-A4C4-D52D8BFD7738}">
      <dsp:nvSpPr>
        <dsp:cNvPr id="0" name=""/>
        <dsp:cNvSpPr/>
      </dsp:nvSpPr>
      <dsp:spPr>
        <a:xfrm>
          <a:off x="134825" y="264859"/>
          <a:ext cx="1295909" cy="129590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92712B-DD26-4F6C-9694-9799F4269773}">
      <dsp:nvSpPr>
        <dsp:cNvPr id="0" name=""/>
        <dsp:cNvSpPr/>
      </dsp:nvSpPr>
      <dsp:spPr>
        <a:xfrm>
          <a:off x="406966" y="537000"/>
          <a:ext cx="751627" cy="7516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402A0-A41A-4C03-ACBE-9DCAE679F0A5}">
      <dsp:nvSpPr>
        <dsp:cNvPr id="0" name=""/>
        <dsp:cNvSpPr/>
      </dsp:nvSpPr>
      <dsp:spPr>
        <a:xfrm>
          <a:off x="1708430" y="264859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Reduced time-to-hire: automated scheduling and real-time reminders</a:t>
          </a:r>
          <a:endParaRPr lang="en-US" sz="2200" kern="1200"/>
        </a:p>
      </dsp:txBody>
      <dsp:txXfrm>
        <a:off x="1708430" y="264859"/>
        <a:ext cx="3054644" cy="1295909"/>
      </dsp:txXfrm>
    </dsp:sp>
    <dsp:sp modelId="{3F282AFD-722A-4EC0-BBBC-E3755BE823E6}">
      <dsp:nvSpPr>
        <dsp:cNvPr id="0" name=""/>
        <dsp:cNvSpPr/>
      </dsp:nvSpPr>
      <dsp:spPr>
        <a:xfrm>
          <a:off x="5295324" y="264859"/>
          <a:ext cx="1295909" cy="129590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C73674-9012-4448-BEB1-B7A29E49D332}">
      <dsp:nvSpPr>
        <dsp:cNvPr id="0" name=""/>
        <dsp:cNvSpPr/>
      </dsp:nvSpPr>
      <dsp:spPr>
        <a:xfrm>
          <a:off x="5567465" y="537000"/>
          <a:ext cx="751627" cy="7516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D2DDB1-9701-47FA-BEA5-FC5F3C182E87}">
      <dsp:nvSpPr>
        <dsp:cNvPr id="0" name=""/>
        <dsp:cNvSpPr/>
      </dsp:nvSpPr>
      <dsp:spPr>
        <a:xfrm>
          <a:off x="6868929" y="264859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Improved candidate experience: modern, intuitive chat interface and mobile-responsive design</a:t>
          </a:r>
          <a:endParaRPr lang="en-US" sz="2200" kern="1200"/>
        </a:p>
      </dsp:txBody>
      <dsp:txXfrm>
        <a:off x="6868929" y="264859"/>
        <a:ext cx="3054644" cy="1295909"/>
      </dsp:txXfrm>
    </dsp:sp>
    <dsp:sp modelId="{50AF9BA4-A250-47CB-BF24-6667546CFCCC}">
      <dsp:nvSpPr>
        <dsp:cNvPr id="0" name=""/>
        <dsp:cNvSpPr/>
      </dsp:nvSpPr>
      <dsp:spPr>
        <a:xfrm>
          <a:off x="134825" y="2200121"/>
          <a:ext cx="1295909" cy="129590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44EAC-B426-4AB4-8B15-76B700A38120}">
      <dsp:nvSpPr>
        <dsp:cNvPr id="0" name=""/>
        <dsp:cNvSpPr/>
      </dsp:nvSpPr>
      <dsp:spPr>
        <a:xfrm>
          <a:off x="406966" y="2472262"/>
          <a:ext cx="751627" cy="7516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884A-67DF-445B-8951-7128E9900735}">
      <dsp:nvSpPr>
        <dsp:cNvPr id="0" name=""/>
        <dsp:cNvSpPr/>
      </dsp:nvSpPr>
      <dsp:spPr>
        <a:xfrm>
          <a:off x="1708430" y="2200121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Increased recruiter productivity: automated scheduling and reduced manual errors</a:t>
          </a:r>
          <a:endParaRPr lang="en-US" sz="2200" kern="1200"/>
        </a:p>
      </dsp:txBody>
      <dsp:txXfrm>
        <a:off x="1708430" y="2200121"/>
        <a:ext cx="3054644" cy="1295909"/>
      </dsp:txXfrm>
    </dsp:sp>
    <dsp:sp modelId="{61AD972A-7025-4242-B8D5-C1DD072F2444}">
      <dsp:nvSpPr>
        <dsp:cNvPr id="0" name=""/>
        <dsp:cNvSpPr/>
      </dsp:nvSpPr>
      <dsp:spPr>
        <a:xfrm>
          <a:off x="5295324" y="2200121"/>
          <a:ext cx="1295909" cy="1295909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CAC561-8111-46CE-B821-27FF92D2BE5B}">
      <dsp:nvSpPr>
        <dsp:cNvPr id="0" name=""/>
        <dsp:cNvSpPr/>
      </dsp:nvSpPr>
      <dsp:spPr>
        <a:xfrm>
          <a:off x="5567465" y="2472262"/>
          <a:ext cx="751627" cy="7516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79C49-91E5-418C-BA39-48188C62A653}">
      <dsp:nvSpPr>
        <dsp:cNvPr id="0" name=""/>
        <dsp:cNvSpPr/>
      </dsp:nvSpPr>
      <dsp:spPr>
        <a:xfrm>
          <a:off x="6868929" y="2200121"/>
          <a:ext cx="3054644" cy="12959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Cost savings: reduced time and resources spent on manual scheduling</a:t>
          </a:r>
          <a:endParaRPr lang="en-US" sz="2200" kern="1200"/>
        </a:p>
      </dsp:txBody>
      <dsp:txXfrm>
        <a:off x="6868929" y="2200121"/>
        <a:ext cx="3054644" cy="12959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AA0E9-8CD0-4A6E-A65E-A06028B83F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E2408B-C9AB-4665-AC99-B057BD0A43D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8E1AF-6343-46AA-8AEF-4C12F4118850}" type="datetimeFigureOut">
              <a:rPr lang="en-US" smtClean="0"/>
              <a:t>3/16/2025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D1B215-531B-4869-BD98-BD3B1390B1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B53F21-4D67-455D-8074-E9E6EC26FAC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858E0-3D38-47B7-97D4-4FE08D90D3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433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D2517-63AA-420A-887D-BE60360A8F4D}" type="datetimeFigureOut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4ECAD9-32EE-4091-BDA5-6BD15ACC5E58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6618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59811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8468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2779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56430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58266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66621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1710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5994B-4FEC-9E84-C4A8-B0EEAC1CF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4B939-B5AC-CAD3-E014-CD74615261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E1FC0A-F822-1FBB-319D-F3E7CF611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82964-74B9-F84E-6B47-18B234647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1944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36012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4ECAD9-32EE-4091-BDA5-6BD15ACC5E58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0404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D1D313A2-A4D4-40DF-A0C2-C29F6416852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EFB0D-6DB6-450D-981E-DB5B064ABC8F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850" y="4508500"/>
            <a:ext cx="511810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2850" y="2057400"/>
            <a:ext cx="5118100" cy="1929066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5400" b="1" spc="-5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72700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800"/>
            <a:ext cx="5713841" cy="4868609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139700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624142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B9C849-F1D8-4230-9F2F-9250D675BB2A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cxnSp>
        <p:nvCxnSpPr>
          <p:cNvPr id="15" name="Connecteur droit 19">
            <a:extLst>
              <a:ext uri="{FF2B5EF4-FFF2-40B4-BE49-F238E27FC236}">
                <a16:creationId xmlns:a16="http://schemas.microsoft.com/office/drawing/2014/main" id="{D84C14C5-D99C-45CD-8001-AC745F4FB49B}"/>
              </a:ext>
            </a:extLst>
          </p:cNvPr>
          <p:cNvCxnSpPr>
            <a:cxnSpLocks/>
          </p:cNvCxnSpPr>
          <p:nvPr userDrawn="1"/>
        </p:nvCxnSpPr>
        <p:spPr>
          <a:xfrm flipH="1">
            <a:off x="1092200" y="6446838"/>
            <a:ext cx="1643438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9">
            <a:extLst>
              <a:ext uri="{FF2B5EF4-FFF2-40B4-BE49-F238E27FC236}">
                <a16:creationId xmlns:a16="http://schemas.microsoft.com/office/drawing/2014/main" id="{019842DD-D0AB-4E35-9AB2-7DBB6E266120}"/>
              </a:ext>
            </a:extLst>
          </p:cNvPr>
          <p:cNvCxnSpPr>
            <a:cxnSpLocks/>
          </p:cNvCxnSpPr>
          <p:nvPr userDrawn="1"/>
        </p:nvCxnSpPr>
        <p:spPr>
          <a:xfrm flipH="1">
            <a:off x="8420100" y="6429376"/>
            <a:ext cx="1000462" cy="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9">
            <a:extLst>
              <a:ext uri="{FF2B5EF4-FFF2-40B4-BE49-F238E27FC236}">
                <a16:creationId xmlns:a16="http://schemas.microsoft.com/office/drawing/2014/main" id="{832851A7-B301-4616-9843-9A0D06646DFD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65675" y="6446838"/>
            <a:ext cx="407258" cy="6350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20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B7022-84E8-42F0-8AEA-ADED76AFD446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2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C51BA7-A5A7-4A7F-A707-DBBDEA7705F3}"/>
              </a:ext>
            </a:extLst>
          </p:cNvPr>
          <p:cNvSpPr/>
          <p:nvPr userDrawn="1"/>
        </p:nvSpPr>
        <p:spPr>
          <a:xfrm>
            <a:off x="0" y="2003424"/>
            <a:ext cx="1036320" cy="185737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3174BA-29D0-4C1A-95C9-5A86FD25E47A}"/>
              </a:ext>
            </a:extLst>
          </p:cNvPr>
          <p:cNvSpPr/>
          <p:nvPr userDrawn="1"/>
        </p:nvSpPr>
        <p:spPr>
          <a:xfrm>
            <a:off x="5458983" y="377398"/>
            <a:ext cx="571384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8D4C0741-442A-4788-81DA-4F081D559C5A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7DA98-7B92-4F45-80F8-1AEF72A601CF}"/>
              </a:ext>
            </a:extLst>
          </p:cNvPr>
          <p:cNvSpPr/>
          <p:nvPr userDrawn="1"/>
        </p:nvSpPr>
        <p:spPr>
          <a:xfrm>
            <a:off x="1078230" y="2003423"/>
            <a:ext cx="3576082" cy="185737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F96815B-4256-4CE0-9FCF-3A2967CF5792}"/>
              </a:ext>
            </a:extLst>
          </p:cNvPr>
          <p:cNvSpPr/>
          <p:nvPr userDrawn="1"/>
        </p:nvSpPr>
        <p:spPr>
          <a:xfrm>
            <a:off x="1092200" y="993775"/>
            <a:ext cx="1036320" cy="936626"/>
          </a:xfrm>
          <a:prstGeom prst="rect">
            <a:avLst/>
          </a:prstGeom>
          <a:solidFill>
            <a:schemeClr val="tx2">
              <a:lumMod val="20000"/>
              <a:lumOff val="80000"/>
              <a:alpha val="2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282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497808"/>
            <a:ext cx="5713841" cy="4868609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70BDB9F-6784-464D-8ED7-29E60E2B21A9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43055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22" y="548355"/>
            <a:ext cx="6054846" cy="634336"/>
          </a:xfrm>
        </p:spPr>
        <p:txBody>
          <a:bodyPr anchor="ctr">
            <a:noAutofit/>
          </a:bodyPr>
          <a:lstStyle>
            <a:lvl1pPr>
              <a:lnSpc>
                <a:spcPct val="90000"/>
              </a:lnSpc>
              <a:defRPr sz="36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0833" y="1611313"/>
            <a:ext cx="6072099" cy="3755104"/>
          </a:xfrm>
        </p:spPr>
        <p:txBody>
          <a:bodyPr anchor="t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A3ABBD-A00D-4624-9D57-736F5DDBFABC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654296" cy="58642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10465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F173117-1383-4956-B947-1EA7A51D0D4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541486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68577" y="880375"/>
            <a:ext cx="6054846" cy="634336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sz="36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6BF20AA-C418-460A-B9CF-8F3DD94C436D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446475-024F-4C71-99D3-501468ACAD11}"/>
              </a:ext>
            </a:extLst>
          </p:cNvPr>
          <p:cNvSpPr/>
          <p:nvPr userDrawn="1"/>
        </p:nvSpPr>
        <p:spPr>
          <a:xfrm>
            <a:off x="5577840" y="0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7602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3373" y="943430"/>
            <a:ext cx="4699452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63F5CE0-F8B8-4EAA-822E-6451047E7D5F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73BF96-A07C-4AAA-A37F-65151BD22A70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2771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arallélogramme 14">
            <a:extLst>
              <a:ext uri="{FF2B5EF4-FFF2-40B4-BE49-F238E27FC236}">
                <a16:creationId xmlns:a16="http://schemas.microsoft.com/office/drawing/2014/main" id="{BA60C70F-7EE5-4927-B922-88B1C47FADB9}"/>
              </a:ext>
            </a:extLst>
          </p:cNvPr>
          <p:cNvSpPr/>
          <p:nvPr userDrawn="1"/>
        </p:nvSpPr>
        <p:spPr>
          <a:xfrm>
            <a:off x="74485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F6D61-9E88-4632-A0A8-CB2E0CC5DEAF}"/>
              </a:ext>
            </a:extLst>
          </p:cNvPr>
          <p:cNvSpPr/>
          <p:nvPr userDrawn="1"/>
        </p:nvSpPr>
        <p:spPr>
          <a:xfrm>
            <a:off x="4654312" y="507333"/>
            <a:ext cx="7537688" cy="48495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 userDrawn="1"/>
        </p:nvSpPr>
        <p:spPr>
          <a:xfrm>
            <a:off x="16" y="0"/>
            <a:ext cx="4654296" cy="58642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2200" y="1885125"/>
            <a:ext cx="3068833" cy="2093975"/>
          </a:xfrm>
        </p:spPr>
        <p:txBody>
          <a:bodyPr anchor="ctr">
            <a:normAutofit/>
          </a:bodyPr>
          <a:lstStyle>
            <a:lvl1pPr>
              <a:lnSpc>
                <a:spcPct val="90000"/>
              </a:lnSpc>
              <a:defRPr sz="4400" b="1" i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18529" y="943430"/>
            <a:ext cx="4654296" cy="3977366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Date Placeholder 1">
            <a:extLst>
              <a:ext uri="{FF2B5EF4-FFF2-40B4-BE49-F238E27FC236}">
                <a16:creationId xmlns:a16="http://schemas.microsoft.com/office/drawing/2014/main" id="{F417C55D-4AE8-427B-A32E-9F54E007E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4126" y="6446838"/>
            <a:ext cx="258485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1F8AE65-7CE3-49A8-B2CC-A5A64E5730FA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8C05871B-E916-40A4-B5E3-65C15F5A4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4846321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B45E789F-2E61-4EC0-8973-681625FE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5670" y="6446838"/>
            <a:ext cx="78001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27F28F-6C7B-471B-9839-EF88426C1976}"/>
              </a:ext>
            </a:extLst>
          </p:cNvPr>
          <p:cNvSpPr/>
          <p:nvPr userDrawn="1"/>
        </p:nvSpPr>
        <p:spPr>
          <a:xfrm>
            <a:off x="4370251" y="2322780"/>
            <a:ext cx="1348378" cy="121866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861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/>
          </a:solidFill>
        </p:spPr>
        <p:txBody>
          <a:bodyPr lIns="457200" tIns="457200"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 algn="ctr">
              <a:defRPr sz="4400" b="1">
                <a:solidFill>
                  <a:srgbClr val="FFFFFF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5046700-360D-4474-9946-7580E8968658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A4DE4A-F8EF-47D5-8C37-A9021C2BB6A3}"/>
              </a:ext>
            </a:extLst>
          </p:cNvPr>
          <p:cNvSpPr/>
          <p:nvPr userDrawn="1"/>
        </p:nvSpPr>
        <p:spPr>
          <a:xfrm>
            <a:off x="3536950" y="4535901"/>
            <a:ext cx="5118100" cy="1256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8695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67F3-A942-43B7-9681-6435F4941075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04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arallélogramme 14">
            <a:extLst>
              <a:ext uri="{FF2B5EF4-FFF2-40B4-BE49-F238E27FC236}">
                <a16:creationId xmlns:a16="http://schemas.microsoft.com/office/drawing/2014/main" id="{F5AA8A10-E19C-430B-9D5D-8D12F92BFEC5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93D4F-3003-4D58-9AFB-356A0F800F42}"/>
              </a:ext>
            </a:extLst>
          </p:cNvPr>
          <p:cNvSpPr/>
          <p:nvPr userDrawn="1"/>
        </p:nvSpPr>
        <p:spPr>
          <a:xfrm>
            <a:off x="6394450" y="0"/>
            <a:ext cx="15392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C8650-8C82-4FB0-9266-0148B376A8CE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6028FDE-6655-4B55-B3B4-5B366034E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29400" y="758952"/>
            <a:ext cx="4526280" cy="3227514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6000" b="1" spc="-5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32171" y="4508500"/>
            <a:ext cx="4526280" cy="1279652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3E1BBA-670B-4CAE-B839-50ADB23DDBC6}"/>
              </a:ext>
            </a:extLst>
          </p:cNvPr>
          <p:cNvSpPr/>
          <p:nvPr userDrawn="1"/>
        </p:nvSpPr>
        <p:spPr>
          <a:xfrm>
            <a:off x="6311900" y="0"/>
            <a:ext cx="1539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39385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346200"/>
            <a:ext cx="2448033" cy="4530725"/>
          </a:xfrm>
        </p:spPr>
        <p:txBody>
          <a:bodyPr vert="eaVert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2200" y="1346200"/>
            <a:ext cx="7480300" cy="4530723"/>
          </a:xfrm>
        </p:spPr>
        <p:txBody>
          <a:bodyPr vert="eaVert" lIns="45720" tIns="0" rIns="45720" b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76BB9-001A-4B59-8C51-603E71AE3226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443CC6-CDCA-4595-ADAE-DCB961FF1A8E}"/>
              </a:ext>
            </a:extLst>
          </p:cNvPr>
          <p:cNvSpPr/>
          <p:nvPr userDrawn="1"/>
        </p:nvSpPr>
        <p:spPr>
          <a:xfrm rot="16200000">
            <a:off x="8871481" y="-146580"/>
            <a:ext cx="1036320" cy="13294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4068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9DE01-3159-42E8-9946-B3F7564EBC72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278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arallélogramme 14">
            <a:extLst>
              <a:ext uri="{FF2B5EF4-FFF2-40B4-BE49-F238E27FC236}">
                <a16:creationId xmlns:a16="http://schemas.microsoft.com/office/drawing/2014/main" id="{98B82A56-7790-48EC-983D-AB8F703699B2}"/>
              </a:ext>
            </a:extLst>
          </p:cNvPr>
          <p:cNvSpPr/>
          <p:nvPr userDrawn="1"/>
        </p:nvSpPr>
        <p:spPr>
          <a:xfrm>
            <a:off x="7972121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A1FC6A6-F894-471F-8AA4-AE4112290279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3119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2451099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599" y="3746500"/>
            <a:ext cx="8331202" cy="1308100"/>
          </a:xfrm>
        </p:spPr>
        <p:txBody>
          <a:bodyPr anchor="b" anchorCtr="0">
            <a:noAutofit/>
          </a:bodyPr>
          <a:lstStyle>
            <a:lvl1pPr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7528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6984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03D98FD-B63D-46E0-B974-EC5BBAC02E27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E76B772A-7600-4ECE-B5A2-34827D4C71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820398-8D1F-4543-ABA0-7A67C38769B3}"/>
              </a:ext>
            </a:extLst>
          </p:cNvPr>
          <p:cNvSpPr/>
          <p:nvPr userDrawn="1"/>
        </p:nvSpPr>
        <p:spPr>
          <a:xfrm>
            <a:off x="1735138" y="3568700"/>
            <a:ext cx="8721725" cy="23082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1400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0399" y="3746500"/>
            <a:ext cx="8331202" cy="1308100"/>
          </a:xfrm>
        </p:spPr>
        <p:txBody>
          <a:bodyPr anchor="b" anchorCtr="0">
            <a:noAutofit/>
          </a:bodyPr>
          <a:lstStyle>
            <a:lvl1pPr algn="ctr">
              <a:lnSpc>
                <a:spcPct val="90000"/>
              </a:lnSpc>
              <a:defRPr sz="48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30400" y="5219700"/>
            <a:ext cx="8331201" cy="586740"/>
          </a:xfrm>
        </p:spPr>
        <p:txBody>
          <a:bodyPr lIns="91440" rIns="91440" anchor="t" anchorCtr="0">
            <a:normAutofit/>
          </a:bodyPr>
          <a:lstStyle>
            <a:lvl1pPr marL="0" indent="0" algn="ctr">
              <a:buNone/>
              <a:defRPr sz="24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757C57-BBBA-44C6-9A4D-12F5D1E400AA}"/>
              </a:ext>
            </a:extLst>
          </p:cNvPr>
          <p:cNvSpPr/>
          <p:nvPr userDrawn="1"/>
        </p:nvSpPr>
        <p:spPr>
          <a:xfrm>
            <a:off x="3536950" y="3469101"/>
            <a:ext cx="5118100" cy="125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64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4ECCD-A9BB-4C40-8999-9FDE0B2AF02D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7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 algn="l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6731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395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11315-80A2-4A6F-99BC-2337EDBA509A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9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3FCEE-D38D-4315-8661-B8B16CE6B114}" type="datetime1">
              <a:rPr lang="en-US" smtClean="0"/>
              <a:t>3/16/2025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01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élogramme 14">
            <a:extLst>
              <a:ext uri="{FF2B5EF4-FFF2-40B4-BE49-F238E27FC236}">
                <a16:creationId xmlns:a16="http://schemas.microsoft.com/office/drawing/2014/main" id="{AF082EE3-41AA-4817-A1CC-C33DDB8F675F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7909053-E1DD-4959-BC7A-C98D3D2614DC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0507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élogramme 14">
            <a:extLst>
              <a:ext uri="{FF2B5EF4-FFF2-40B4-BE49-F238E27FC236}">
                <a16:creationId xmlns:a16="http://schemas.microsoft.com/office/drawing/2014/main" id="{D20796F3-5674-4AF5-9623-575731F82E52}"/>
              </a:ext>
            </a:extLst>
          </p:cNvPr>
          <p:cNvSpPr/>
          <p:nvPr userDrawn="1"/>
        </p:nvSpPr>
        <p:spPr>
          <a:xfrm>
            <a:off x="4667250" y="0"/>
            <a:ext cx="2857500" cy="6858000"/>
          </a:xfrm>
          <a:prstGeom prst="parallelogram">
            <a:avLst>
              <a:gd name="adj" fmla="val 0"/>
            </a:avLst>
          </a:prstGeom>
          <a:solidFill>
            <a:schemeClr val="bg1">
              <a:lumMod val="95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6548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341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010F8E8D-DF54-49BE-BDBC-401B280C4E3C}" type="datetime1">
              <a:rPr lang="en-US" noProof="0" smtClean="0"/>
              <a:t>3/16/2025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48463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75670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25E55C-1C16-46C6-B789-A4B2BCEF8F86}"/>
              </a:ext>
            </a:extLst>
          </p:cNvPr>
          <p:cNvSpPr/>
          <p:nvPr userDrawn="1"/>
        </p:nvSpPr>
        <p:spPr>
          <a:xfrm>
            <a:off x="0" y="1011981"/>
            <a:ext cx="1036320" cy="6858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28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18" r:id="rId2"/>
    <p:sldLayoutId id="2147483707" r:id="rId3"/>
    <p:sldLayoutId id="2147483708" r:id="rId4"/>
    <p:sldLayoutId id="2147483719" r:id="rId5"/>
    <p:sldLayoutId id="2147483709" r:id="rId6"/>
    <p:sldLayoutId id="2147483716" r:id="rId7"/>
    <p:sldLayoutId id="2147483710" r:id="rId8"/>
    <p:sldLayoutId id="2147483711" r:id="rId9"/>
    <p:sldLayoutId id="2147483712" r:id="rId10"/>
    <p:sldLayoutId id="2147483727" r:id="rId11"/>
    <p:sldLayoutId id="2147483720" r:id="rId12"/>
    <p:sldLayoutId id="2147483721" r:id="rId13"/>
    <p:sldLayoutId id="2147483725" r:id="rId14"/>
    <p:sldLayoutId id="2147483726" r:id="rId15"/>
    <p:sldLayoutId id="2147483722" r:id="rId16"/>
    <p:sldLayoutId id="2147483723" r:id="rId17"/>
    <p:sldLayoutId id="2147483715" r:id="rId18"/>
    <p:sldLayoutId id="2147483713" r:id="rId19"/>
    <p:sldLayoutId id="2147483714" r:id="rId2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50" baseline="0">
          <a:solidFill>
            <a:schemeClr val="tx1">
              <a:lumMod val="75000"/>
              <a:lumOff val="25000"/>
            </a:schemeClr>
          </a:solidFill>
          <a:latin typeface="+mn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" panose="05000000000000000000" pitchFamily="2" charset="2"/>
        <a:buChar char="§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 userDrawn="1">
          <p15:clr>
            <a:srgbClr val="F26B43"/>
          </p15:clr>
        </p15:guide>
        <p15:guide id="2" pos="688" userDrawn="1">
          <p15:clr>
            <a:srgbClr val="F26B43"/>
          </p15:clr>
        </p15:guide>
        <p15:guide id="3" pos="7038" userDrawn="1">
          <p15:clr>
            <a:srgbClr val="F26B43"/>
          </p15:clr>
        </p15:guide>
        <p15:guide id="4" orient="horz" pos="3702" userDrawn="1">
          <p15:clr>
            <a:srgbClr val="F26B43"/>
          </p15:clr>
        </p15:guide>
        <p15:guide id="5" orient="horz" pos="40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17FF9C-6A7E-4A79-81BB-438E8EA9676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Inter"/>
              </a:rPr>
              <a:t>AI-Powered Scheduling Bot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FFB5E3C-FE17-44EA-B59B-183125D08F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Inter"/>
              </a:rPr>
              <a:t>Streamlining Interview Coordination for High-Volume Hiring</a:t>
            </a:r>
          </a:p>
          <a:p>
            <a:endParaRPr lang="en-US" dirty="0">
              <a:latin typeface="+mj-lt"/>
            </a:endParaRPr>
          </a:p>
        </p:txBody>
      </p:sp>
      <p:pic>
        <p:nvPicPr>
          <p:cNvPr id="8" name="Picture Placeholder 7" descr="A robot working on a computer&#10;&#10;AI-generated content may be incorrect.">
            <a:extLst>
              <a:ext uri="{FF2B5EF4-FFF2-40B4-BE49-F238E27FC236}">
                <a16:creationId xmlns:a16="http://schemas.microsoft.com/office/drawing/2014/main" id="{938ED87D-975D-05FB-C480-E05D4A6055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1" r="3981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621535-A278-8C8D-3248-3FB76B8B8F36}"/>
              </a:ext>
            </a:extLst>
          </p:cNvPr>
          <p:cNvSpPr txBox="1"/>
          <p:nvPr/>
        </p:nvSpPr>
        <p:spPr>
          <a:xfrm>
            <a:off x="6887688" y="6099048"/>
            <a:ext cx="202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By Nikith Chowdary</a:t>
            </a:r>
          </a:p>
        </p:txBody>
      </p:sp>
    </p:spTree>
    <p:extLst>
      <p:ext uri="{BB962C8B-B14F-4D97-AF65-F5344CB8AC3E}">
        <p14:creationId xmlns:p14="http://schemas.microsoft.com/office/powerpoint/2010/main" val="4172296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613E22E-01DB-414D-9831-64C0E2A8B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Future Roadmap of the AI Interview Scheduling Bot</a:t>
            </a:r>
          </a:p>
        </p:txBody>
      </p:sp>
      <p:graphicFrame>
        <p:nvGraphicFramePr>
          <p:cNvPr id="18" name="Content Placeholder 7" descr="This is agenda slide with icons and texts">
            <a:extLst>
              <a:ext uri="{FF2B5EF4-FFF2-40B4-BE49-F238E27FC236}">
                <a16:creationId xmlns:a16="http://schemas.microsoft.com/office/drawing/2014/main" id="{8DB202CD-67CB-4F55-926C-FEA75DA63B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1819513"/>
              </p:ext>
            </p:extLst>
          </p:nvPr>
        </p:nvGraphicFramePr>
        <p:xfrm>
          <a:off x="1216548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16056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CC3EF0-F13E-468D-8198-2FFABAAB8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Benefits and ROI of the AI Interview Scheduling Bot</a:t>
            </a:r>
          </a:p>
        </p:txBody>
      </p:sp>
      <p:graphicFrame>
        <p:nvGraphicFramePr>
          <p:cNvPr id="12" name="Content Placeholder 8">
            <a:extLst>
              <a:ext uri="{FF2B5EF4-FFF2-40B4-BE49-F238E27FC236}">
                <a16:creationId xmlns:a16="http://schemas.microsoft.com/office/drawing/2014/main" id="{754151F6-4F05-B82A-3080-A59DAE1D9B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8432928"/>
              </p:ext>
            </p:extLst>
          </p:nvPr>
        </p:nvGraphicFramePr>
        <p:xfrm>
          <a:off x="1216548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147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EFADC-1ECC-45BD-B9E8-3CFEF6CE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Conclusion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098A96-3648-84A9-4256-ADBBCBE6BE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307" b="-2"/>
          <a:stretch/>
        </p:blipFill>
        <p:spPr>
          <a:xfrm>
            <a:off x="5458984" y="812800"/>
            <a:ext cx="5713841" cy="4868609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F28FD-683A-4188-810D-0EBFAB2865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vert="horz" lIns="0" tIns="45720" rIns="0" bIns="45720" rtlCol="0">
            <a:normAutofit/>
          </a:bodyPr>
          <a:lstStyle/>
          <a:p>
            <a:pPr marL="0" indent="0">
              <a:buFont typeface="Calibri" panose="020F0502020204030204" pitchFamily="34" charset="0"/>
              <a:buNone/>
            </a:pPr>
            <a:r>
              <a:rPr lang="en-US" b="0" i="0" dirty="0">
                <a:effectLst/>
              </a:rPr>
              <a:t>This is how the bot send mail to the selected candidate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55138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9E3965E-AC41-4711-9D10-E25ABB132D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365BF64-4B30-4125-9A30-A1B08C8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9600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305886-8ACA-4ED6-AA5B-215F6D741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051" y="522524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127971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0A5C30F-185D-413F-9005-B41DD0FA0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12" name="Content Placeholder 9">
            <a:extLst>
              <a:ext uri="{FF2B5EF4-FFF2-40B4-BE49-F238E27FC236}">
                <a16:creationId xmlns:a16="http://schemas.microsoft.com/office/drawing/2014/main" id="{21EC5EB7-DEFA-8668-2B5F-9BE621F2F9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168703"/>
              </p:ext>
            </p:extLst>
          </p:nvPr>
        </p:nvGraphicFramePr>
        <p:xfrm>
          <a:off x="1216548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318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kern="1200" spc="-50" baseline="0" dirty="0">
                <a:latin typeface="+mn-lt"/>
                <a:ea typeface="+mj-ea"/>
                <a:cs typeface="+mj-cs"/>
              </a:rPr>
              <a:t>Problem Statement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0" i="0" kern="1200" dirty="0">
                <a:effectLst/>
                <a:latin typeface="+mn-lt"/>
                <a:ea typeface="+mn-ea"/>
                <a:cs typeface="+mn-cs"/>
              </a:rPr>
              <a:t>Coordinating interviews for high-volume hiring is inefficient and time-consuming, leading to delays and lost candidates</a:t>
            </a:r>
            <a:r>
              <a:rPr lang="en-US" b="0" i="0" dirty="0">
                <a:effectLst/>
              </a:rPr>
              <a:t> </a:t>
            </a:r>
            <a:endParaRPr lang="en-US" b="0" i="0" kern="1200" dirty="0">
              <a:effectLst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8" name="TextBox 24">
            <a:extLst>
              <a:ext uri="{FF2B5EF4-FFF2-40B4-BE49-F238E27FC236}">
                <a16:creationId xmlns:a16="http://schemas.microsoft.com/office/drawing/2014/main" id="{73759EB8-ACDE-8148-A9B5-C4A4D1C5E4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4986557"/>
              </p:ext>
            </p:extLst>
          </p:nvPr>
        </p:nvGraphicFramePr>
        <p:xfrm>
          <a:off x="5494610" y="325912"/>
          <a:ext cx="5713841" cy="486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7676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146B020-2B12-4533-AB98-A078339B3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786383"/>
            <a:ext cx="3068833" cy="20939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Goal</a:t>
            </a:r>
          </a:p>
        </p:txBody>
      </p:sp>
      <p:pic>
        <p:nvPicPr>
          <p:cNvPr id="9" name="Picture Placeholder 8" descr="A picture containing object that represents mission, goal&#10;">
            <a:extLst>
              <a:ext uri="{FF2B5EF4-FFF2-40B4-BE49-F238E27FC236}">
                <a16:creationId xmlns:a16="http://schemas.microsoft.com/office/drawing/2014/main" id="{8CFBDF6E-78AD-4FBA-9B07-1F98608A8B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414" r="1" b="2061"/>
          <a:stretch/>
        </p:blipFill>
        <p:spPr>
          <a:xfrm>
            <a:off x="5458984" y="812800"/>
            <a:ext cx="5713841" cy="4868609"/>
          </a:xfrm>
          <a:prstGeom prst="rect">
            <a:avLst/>
          </a:prstGeom>
          <a:noFill/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D22D53-586E-4F80-B549-03B4A942D8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2200" y="3043050"/>
            <a:ext cx="3068832" cy="263835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n-US" b="0" i="0">
                <a:effectLst/>
              </a:rPr>
              <a:t>To find a solution that can streamline the interview coordination process, reducing delays, and lost candidates, while also improving the overall efficiency and effectiveness of the hiring process.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2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DB04AA-2B2C-4162-AD6D-1FF802682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Solution: Introducing the AI Interview Scheduling Bot</a:t>
            </a:r>
          </a:p>
        </p:txBody>
      </p:sp>
      <p:graphicFrame>
        <p:nvGraphicFramePr>
          <p:cNvPr id="24" name="Content Placeholder 7">
            <a:extLst>
              <a:ext uri="{FF2B5EF4-FFF2-40B4-BE49-F238E27FC236}">
                <a16:creationId xmlns:a16="http://schemas.microsoft.com/office/drawing/2014/main" id="{D4F15B3C-8A3F-ADA8-467F-67122826CB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8050317"/>
              </p:ext>
            </p:extLst>
          </p:nvPr>
        </p:nvGraphicFramePr>
        <p:xfrm>
          <a:off x="1216548" y="2108201"/>
          <a:ext cx="10058400" cy="37608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96897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5DA682D-7AC5-48E0-993B-AB3F0273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2200" y="1885125"/>
            <a:ext cx="3314700" cy="2093975"/>
          </a:xfrm>
        </p:spPr>
        <p:txBody>
          <a:bodyPr anchor="ctr">
            <a:normAutofit/>
          </a:bodyPr>
          <a:lstStyle/>
          <a:p>
            <a:r>
              <a:rPr lang="en-US" dirty="0"/>
              <a:t>Key Features</a:t>
            </a:r>
            <a:endParaRPr lang="en-IN" dirty="0"/>
          </a:p>
        </p:txBody>
      </p:sp>
      <p:graphicFrame>
        <p:nvGraphicFramePr>
          <p:cNvPr id="8" name="Content Placeholder 5" descr="This is agenda slide with icons and texts">
            <a:extLst>
              <a:ext uri="{FF2B5EF4-FFF2-40B4-BE49-F238E27FC236}">
                <a16:creationId xmlns:a16="http://schemas.microsoft.com/office/drawing/2014/main" id="{11C77D7C-7B20-41EB-B25D-E388EB341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402320"/>
              </p:ext>
            </p:extLst>
          </p:nvPr>
        </p:nvGraphicFramePr>
        <p:xfrm>
          <a:off x="5458984" y="497808"/>
          <a:ext cx="5713841" cy="48686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154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B72B13-069B-4F8A-9437-FA58C3F1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spc="-50" baseline="0">
                <a:latin typeface="+mn-lt"/>
                <a:ea typeface="+mj-ea"/>
                <a:cs typeface="+mj-cs"/>
              </a:rPr>
              <a:t>Technical Architecture of the AI Interview Scheduling Bot</a:t>
            </a:r>
          </a:p>
        </p:txBody>
      </p:sp>
      <p:pic>
        <p:nvPicPr>
          <p:cNvPr id="11" name="Content Placeholder 10" descr="Blue blocks and networks technology background">
            <a:extLst>
              <a:ext uri="{FF2B5EF4-FFF2-40B4-BE49-F238E27FC236}">
                <a16:creationId xmlns:a16="http://schemas.microsoft.com/office/drawing/2014/main" id="{18F2F9F9-B355-29FA-1B18-2E3B7C1E1BD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30372" b="2"/>
          <a:stretch/>
        </p:blipFill>
        <p:spPr>
          <a:xfrm>
            <a:off x="1097280" y="2120900"/>
            <a:ext cx="4639736" cy="3748193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A9B440-B434-36F0-D0D7-EF31AEBBFD3B}"/>
              </a:ext>
            </a:extLst>
          </p:cNvPr>
          <p:cNvSpPr txBox="1"/>
          <p:nvPr/>
        </p:nvSpPr>
        <p:spPr>
          <a:xfrm>
            <a:off x="6515944" y="2120900"/>
            <a:ext cx="4639736" cy="37481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marL="266700" indent="-2667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Frontend layer: modern </a:t>
            </a:r>
            <a:r>
              <a:rPr lang="en-US" sz="1900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Streamlit</a:t>
            </a: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-based UI and real-time WebSocket communication</a:t>
            </a:r>
          </a:p>
          <a:p>
            <a:pPr marL="266700" indent="-2667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Business logic layer: core NLP and scheduling logic, calendar operations, and helper functions</a:t>
            </a:r>
          </a:p>
          <a:p>
            <a:pPr marL="266700" indent="-2667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AI/ML pipeline: intent classification, time slot prediction, and context management system</a:t>
            </a:r>
          </a:p>
          <a:p>
            <a:pPr marL="266700" indent="-2667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1900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Data storage: model artifacts, configuration management, caching system, and logging framework</a:t>
            </a:r>
          </a:p>
        </p:txBody>
      </p:sp>
    </p:spTree>
    <p:extLst>
      <p:ext uri="{BB962C8B-B14F-4D97-AF65-F5344CB8AC3E}">
        <p14:creationId xmlns:p14="http://schemas.microsoft.com/office/powerpoint/2010/main" val="2225727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A2408148-307A-49CD-B792-9631633A9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BOT Image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D9488E-D677-615C-7ABB-F0F42FA8BF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052" y="1938305"/>
            <a:ext cx="7938092" cy="446517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7405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7E3FA-02F4-D8A5-D631-C56DFBDCB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9BD133A-4ACA-FFD9-B88E-6285A401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BOT Image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8C1983-B8BE-F4D0-D75B-5AD20A59E2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34" y="2108201"/>
            <a:ext cx="6686028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549471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Company All Hands_Win32_MS v3" id="{1F352A5D-0EBE-49A2-9FF7-DEF81AB6F3C6}" vid="{D35781EA-2188-4D84-8966-791644CE13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4E879E6-8FFE-4154-8F2A-F7518B89B376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0A2CB4-6869-426F-8BC4-A32C90CBE26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1CA7C-A0BF-44EF-B2E5-7539C3B9B0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Classic company all hands presentation</Template>
  <TotalTime>1466</TotalTime>
  <Words>361</Words>
  <Application>Microsoft Office PowerPoint</Application>
  <PresentationFormat>Widescreen</PresentationFormat>
  <Paragraphs>60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Inter</vt:lpstr>
      <vt:lpstr>Wingdings</vt:lpstr>
      <vt:lpstr>RetrospectVTI</vt:lpstr>
      <vt:lpstr>AI-Powered Scheduling Bot</vt:lpstr>
      <vt:lpstr>Agenda</vt:lpstr>
      <vt:lpstr>Problem Statement </vt:lpstr>
      <vt:lpstr>Goal</vt:lpstr>
      <vt:lpstr>Solution: Introducing the AI Interview Scheduling Bot</vt:lpstr>
      <vt:lpstr>Key Features</vt:lpstr>
      <vt:lpstr>Technical Architecture of the AI Interview Scheduling Bot</vt:lpstr>
      <vt:lpstr>BOT Image</vt:lpstr>
      <vt:lpstr>BOT Image</vt:lpstr>
      <vt:lpstr>Future Roadmap of the AI Interview Scheduling Bot</vt:lpstr>
      <vt:lpstr>Benefits and ROI of the AI Interview Scheduling Bot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Nikith chowdary Achanta</dc:creator>
  <cp:lastModifiedBy>Nikith chowdary Achanta</cp:lastModifiedBy>
  <cp:revision>1</cp:revision>
  <dcterms:created xsi:type="dcterms:W3CDTF">2025-03-15T19:16:15Z</dcterms:created>
  <dcterms:modified xsi:type="dcterms:W3CDTF">2025-03-16T19:42:19Z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