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80" r:id="rId3"/>
    <p:sldId id="257" r:id="rId4"/>
    <p:sldId id="282" r:id="rId5"/>
    <p:sldId id="283" r:id="rId6"/>
    <p:sldId id="294" r:id="rId7"/>
    <p:sldId id="295" r:id="rId8"/>
    <p:sldId id="296" r:id="rId9"/>
    <p:sldId id="297" r:id="rId10"/>
    <p:sldId id="298" r:id="rId11"/>
    <p:sldId id="299" r:id="rId12"/>
    <p:sldId id="301" r:id="rId13"/>
    <p:sldId id="302" r:id="rId14"/>
    <p:sldId id="303" r:id="rId15"/>
    <p:sldId id="284" r:id="rId16"/>
    <p:sldId id="285" r:id="rId17"/>
    <p:sldId id="304" r:id="rId18"/>
    <p:sldId id="305" r:id="rId19"/>
    <p:sldId id="289" r:id="rId20"/>
    <p:sldId id="263" r:id="rId21"/>
    <p:sldId id="264" r:id="rId22"/>
    <p:sldId id="306" r:id="rId23"/>
    <p:sldId id="307"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3"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F5072-7435-4AE9-BFBF-9A0F864B8B54}" type="datetimeFigureOut">
              <a:rPr lang="en-IN" smtClean="0"/>
              <a:t>15-01-2025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EA907-23D2-4239-89BA-30220E5362CF}" type="slidenum">
              <a:rPr lang="en-IN" smtClean="0"/>
              <a:t>‹#›</a:t>
            </a:fld>
            <a:endParaRPr lang="en-IN"/>
          </a:p>
        </p:txBody>
      </p:sp>
    </p:spTree>
    <p:extLst>
      <p:ext uri="{BB962C8B-B14F-4D97-AF65-F5344CB8AC3E}">
        <p14:creationId xmlns:p14="http://schemas.microsoft.com/office/powerpoint/2010/main" val="3355755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3988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930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F1EEEA2-9CB2-0C3E-FD54-3707E35450F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2D82814-7678-2448-FC8F-FAB6A672AF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A5A21B3F-6236-FC7E-DF48-1571084EF8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053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097820B-2774-C1C3-4BBE-E2D905DAEF7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8557609-D48F-D870-8F63-3B2EA88E8B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a:extLst>
              <a:ext uri="{FF2B5EF4-FFF2-40B4-BE49-F238E27FC236}">
                <a16:creationId xmlns:a16="http://schemas.microsoft.com/office/drawing/2014/main" id="{62EAC404-32CC-A4E3-8D9A-544F3EB8B9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139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3777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159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44E9AAD0-F250-1BAD-86B7-9F03B7B8940D}"/>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81FA19B2-9801-FD8D-3044-009AC8372A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a:extLst>
              <a:ext uri="{FF2B5EF4-FFF2-40B4-BE49-F238E27FC236}">
                <a16:creationId xmlns:a16="http://schemas.microsoft.com/office/drawing/2014/main" id="{4BEE2887-AD98-1C7F-56FA-6B2A3C40C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979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51166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034992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8516050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97392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4376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78188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31938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15641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674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6631707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905119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89449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92692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30964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565673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0641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5351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26641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extLst>
      <p:ext uri="{BB962C8B-B14F-4D97-AF65-F5344CB8AC3E}">
        <p14:creationId xmlns:p14="http://schemas.microsoft.com/office/powerpoint/2010/main" val="421222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940784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994092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30499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extLst>
      <p:ext uri="{BB962C8B-B14F-4D97-AF65-F5344CB8AC3E}">
        <p14:creationId xmlns:p14="http://schemas.microsoft.com/office/powerpoint/2010/main" val="296264860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4543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pSp>
        <p:nvGrpSpPr>
          <p:cNvPr id="102" name="Google Shape;591;p39">
            <a:extLst>
              <a:ext uri="{FF2B5EF4-FFF2-40B4-BE49-F238E27FC236}">
                <a16:creationId xmlns:a16="http://schemas.microsoft.com/office/drawing/2014/main" id="{2E26D7D4-9553-6837-3D3C-EE26FBE7509A}"/>
              </a:ext>
            </a:extLst>
          </p:cNvPr>
          <p:cNvGrpSpPr/>
          <p:nvPr/>
        </p:nvGrpSpPr>
        <p:grpSpPr>
          <a:xfrm>
            <a:off x="0" y="1397996"/>
            <a:ext cx="2944798" cy="4698004"/>
            <a:chOff x="1377963" y="177777"/>
            <a:chExt cx="2944209" cy="4697065"/>
          </a:xfrm>
        </p:grpSpPr>
        <p:grpSp>
          <p:nvGrpSpPr>
            <p:cNvPr id="103" name="Google Shape;592;p39">
              <a:extLst>
                <a:ext uri="{FF2B5EF4-FFF2-40B4-BE49-F238E27FC236}">
                  <a16:creationId xmlns:a16="http://schemas.microsoft.com/office/drawing/2014/main" id="{744743D8-5FF7-98B0-2E57-AE5677AE540F}"/>
                </a:ext>
              </a:extLst>
            </p:cNvPr>
            <p:cNvGrpSpPr/>
            <p:nvPr/>
          </p:nvGrpSpPr>
          <p:grpSpPr>
            <a:xfrm>
              <a:off x="1377963" y="1265838"/>
              <a:ext cx="806780" cy="2120241"/>
              <a:chOff x="1377963" y="1265838"/>
              <a:chExt cx="806780" cy="2120241"/>
            </a:xfrm>
          </p:grpSpPr>
          <p:sp>
            <p:nvSpPr>
              <p:cNvPr id="194" name="Google Shape;593;p39">
                <a:extLst>
                  <a:ext uri="{FF2B5EF4-FFF2-40B4-BE49-F238E27FC236}">
                    <a16:creationId xmlns:a16="http://schemas.microsoft.com/office/drawing/2014/main" id="{7BFBB1EB-6283-5CE8-1380-F6B190BE5F96}"/>
                  </a:ext>
                </a:extLst>
              </p:cNvPr>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95" name="Google Shape;594;p39">
                <a:extLst>
                  <a:ext uri="{FF2B5EF4-FFF2-40B4-BE49-F238E27FC236}">
                    <a16:creationId xmlns:a16="http://schemas.microsoft.com/office/drawing/2014/main" id="{538DA526-0FF9-0308-26FA-312F263D7852}"/>
                  </a:ext>
                </a:extLst>
              </p:cNvPr>
              <p:cNvSpPr/>
              <p:nvPr/>
            </p:nvSpPr>
            <p:spPr>
              <a:xfrm>
                <a:off x="1377963" y="1265838"/>
                <a:ext cx="806780" cy="2120241"/>
              </a:xfrm>
              <a:custGeom>
                <a:avLst/>
                <a:gdLst/>
                <a:ahLst/>
                <a:cxnLst/>
                <a:rect l="l" t="t" r="r" b="b"/>
                <a:pathLst>
                  <a:path w="9904" h="26028" extrusionOk="0">
                    <a:moveTo>
                      <a:pt x="5410" y="1"/>
                    </a:moveTo>
                    <a:cubicBezTo>
                      <a:pt x="3307" y="1"/>
                      <a:pt x="1464" y="1528"/>
                      <a:pt x="825" y="3782"/>
                    </a:cubicBezTo>
                    <a:cubicBezTo>
                      <a:pt x="556" y="4733"/>
                      <a:pt x="543" y="5735"/>
                      <a:pt x="532" y="6724"/>
                    </a:cubicBezTo>
                    <a:cubicBezTo>
                      <a:pt x="494" y="10120"/>
                      <a:pt x="456" y="13517"/>
                      <a:pt x="417" y="16913"/>
                    </a:cubicBezTo>
                    <a:cubicBezTo>
                      <a:pt x="398" y="18612"/>
                      <a:pt x="379" y="20310"/>
                      <a:pt x="360" y="22008"/>
                    </a:cubicBezTo>
                    <a:cubicBezTo>
                      <a:pt x="342" y="23605"/>
                      <a:pt x="1" y="24856"/>
                      <a:pt x="1654" y="25669"/>
                    </a:cubicBezTo>
                    <a:cubicBezTo>
                      <a:pt x="2156" y="25915"/>
                      <a:pt x="2712" y="26027"/>
                      <a:pt x="3279" y="26027"/>
                    </a:cubicBezTo>
                    <a:cubicBezTo>
                      <a:pt x="4633" y="26027"/>
                      <a:pt x="6046" y="25390"/>
                      <a:pt x="6917" y="24426"/>
                    </a:cubicBezTo>
                    <a:cubicBezTo>
                      <a:pt x="7757" y="23497"/>
                      <a:pt x="8221" y="22297"/>
                      <a:pt x="8606" y="21105"/>
                    </a:cubicBezTo>
                    <a:cubicBezTo>
                      <a:pt x="9361" y="18767"/>
                      <a:pt x="9904" y="17322"/>
                      <a:pt x="9871" y="14865"/>
                    </a:cubicBezTo>
                    <a:cubicBezTo>
                      <a:pt x="9831" y="11728"/>
                      <a:pt x="9791" y="8590"/>
                      <a:pt x="9751" y="5453"/>
                    </a:cubicBezTo>
                    <a:cubicBezTo>
                      <a:pt x="9719" y="3014"/>
                      <a:pt x="9726" y="1452"/>
                      <a:pt x="7240" y="387"/>
                    </a:cubicBezTo>
                    <a:cubicBezTo>
                      <a:pt x="6624" y="123"/>
                      <a:pt x="6006" y="1"/>
                      <a:pt x="5410"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04" name="Google Shape;595;p39">
              <a:extLst>
                <a:ext uri="{FF2B5EF4-FFF2-40B4-BE49-F238E27FC236}">
                  <a16:creationId xmlns:a16="http://schemas.microsoft.com/office/drawing/2014/main" id="{12D5E4A8-8B6F-A985-8750-88C0DC132B37}"/>
                </a:ext>
              </a:extLst>
            </p:cNvPr>
            <p:cNvSpPr/>
            <p:nvPr/>
          </p:nvSpPr>
          <p:spPr>
            <a:xfrm>
              <a:off x="1404275" y="1696599"/>
              <a:ext cx="494870" cy="322337"/>
            </a:xfrm>
            <a:custGeom>
              <a:avLst/>
              <a:gdLst/>
              <a:ahLst/>
              <a:cxnLst/>
              <a:rect l="l" t="t" r="r" b="b"/>
              <a:pathLst>
                <a:path w="6075" h="3957" extrusionOk="0">
                  <a:moveTo>
                    <a:pt x="4132" y="1"/>
                  </a:moveTo>
                  <a:cubicBezTo>
                    <a:pt x="3865" y="1"/>
                    <a:pt x="3612" y="14"/>
                    <a:pt x="3414" y="17"/>
                  </a:cubicBezTo>
                  <a:cubicBezTo>
                    <a:pt x="3177" y="22"/>
                    <a:pt x="2937" y="34"/>
                    <a:pt x="2694" y="55"/>
                  </a:cubicBezTo>
                  <a:cubicBezTo>
                    <a:pt x="2110" y="107"/>
                    <a:pt x="1532" y="211"/>
                    <a:pt x="963" y="356"/>
                  </a:cubicBezTo>
                  <a:cubicBezTo>
                    <a:pt x="293" y="528"/>
                    <a:pt x="175" y="592"/>
                    <a:pt x="143" y="1306"/>
                  </a:cubicBezTo>
                  <a:cubicBezTo>
                    <a:pt x="117" y="1884"/>
                    <a:pt x="91" y="2462"/>
                    <a:pt x="64" y="3039"/>
                  </a:cubicBezTo>
                  <a:cubicBezTo>
                    <a:pt x="50" y="3345"/>
                    <a:pt x="39" y="3664"/>
                    <a:pt x="175" y="3938"/>
                  </a:cubicBezTo>
                  <a:cubicBezTo>
                    <a:pt x="0" y="3584"/>
                    <a:pt x="1492" y="3400"/>
                    <a:pt x="1622" y="3400"/>
                  </a:cubicBezTo>
                  <a:cubicBezTo>
                    <a:pt x="1625" y="3400"/>
                    <a:pt x="1627" y="3400"/>
                    <a:pt x="1630" y="3400"/>
                  </a:cubicBezTo>
                  <a:cubicBezTo>
                    <a:pt x="2018" y="3400"/>
                    <a:pt x="2311" y="3647"/>
                    <a:pt x="2678" y="3657"/>
                  </a:cubicBezTo>
                  <a:cubicBezTo>
                    <a:pt x="2685" y="3657"/>
                    <a:pt x="2692" y="3657"/>
                    <a:pt x="2698" y="3657"/>
                  </a:cubicBezTo>
                  <a:cubicBezTo>
                    <a:pt x="3013" y="3657"/>
                    <a:pt x="3242" y="3458"/>
                    <a:pt x="3533" y="3370"/>
                  </a:cubicBezTo>
                  <a:cubicBezTo>
                    <a:pt x="3628" y="3341"/>
                    <a:pt x="3723" y="3328"/>
                    <a:pt x="3818" y="3328"/>
                  </a:cubicBezTo>
                  <a:cubicBezTo>
                    <a:pt x="4229" y="3328"/>
                    <a:pt x="4638" y="3572"/>
                    <a:pt x="4977" y="3833"/>
                  </a:cubicBezTo>
                  <a:cubicBezTo>
                    <a:pt x="5057" y="3894"/>
                    <a:pt x="5165" y="3956"/>
                    <a:pt x="5258" y="3956"/>
                  </a:cubicBezTo>
                  <a:cubicBezTo>
                    <a:pt x="5305" y="3956"/>
                    <a:pt x="5347" y="3941"/>
                    <a:pt x="5380" y="3903"/>
                  </a:cubicBezTo>
                  <a:cubicBezTo>
                    <a:pt x="5421" y="3857"/>
                    <a:pt x="5429" y="3791"/>
                    <a:pt x="5434" y="3730"/>
                  </a:cubicBezTo>
                  <a:cubicBezTo>
                    <a:pt x="5499" y="3061"/>
                    <a:pt x="6074" y="874"/>
                    <a:pt x="5591" y="378"/>
                  </a:cubicBezTo>
                  <a:cubicBezTo>
                    <a:pt x="5277" y="57"/>
                    <a:pt x="4676" y="1"/>
                    <a:pt x="4132"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nvGrpSpPr>
            <p:cNvPr id="105" name="Google Shape;596;p39">
              <a:extLst>
                <a:ext uri="{FF2B5EF4-FFF2-40B4-BE49-F238E27FC236}">
                  <a16:creationId xmlns:a16="http://schemas.microsoft.com/office/drawing/2014/main" id="{829CB43C-B8CE-1C62-E6D5-E8194E058DCB}"/>
                </a:ext>
              </a:extLst>
            </p:cNvPr>
            <p:cNvGrpSpPr/>
            <p:nvPr/>
          </p:nvGrpSpPr>
          <p:grpSpPr>
            <a:xfrm>
              <a:off x="1481988" y="1314633"/>
              <a:ext cx="702755" cy="2071528"/>
              <a:chOff x="1481988" y="1314633"/>
              <a:chExt cx="702755" cy="2071528"/>
            </a:xfrm>
          </p:grpSpPr>
          <p:sp>
            <p:nvSpPr>
              <p:cNvPr id="192" name="Google Shape;597;p39">
                <a:extLst>
                  <a:ext uri="{FF2B5EF4-FFF2-40B4-BE49-F238E27FC236}">
                    <a16:creationId xmlns:a16="http://schemas.microsoft.com/office/drawing/2014/main" id="{57B9CD8F-AD76-22C2-8290-1B7AAEA88E3F}"/>
                  </a:ext>
                </a:extLst>
              </p:cNvPr>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93" name="Google Shape;598;p39">
                <a:extLst>
                  <a:ext uri="{FF2B5EF4-FFF2-40B4-BE49-F238E27FC236}">
                    <a16:creationId xmlns:a16="http://schemas.microsoft.com/office/drawing/2014/main" id="{C9CEE57D-AE96-5B16-E282-7C7520CED12B}"/>
                  </a:ext>
                </a:extLst>
              </p:cNvPr>
              <p:cNvSpPr/>
              <p:nvPr/>
            </p:nvSpPr>
            <p:spPr>
              <a:xfrm>
                <a:off x="1481988" y="1314633"/>
                <a:ext cx="702755" cy="2071528"/>
              </a:xfrm>
              <a:custGeom>
                <a:avLst/>
                <a:gdLst/>
                <a:ahLst/>
                <a:cxnLst/>
                <a:rect l="l" t="t" r="r" b="b"/>
                <a:pathLst>
                  <a:path w="8627" h="25430" extrusionOk="0">
                    <a:moveTo>
                      <a:pt x="5306" y="0"/>
                    </a:moveTo>
                    <a:cubicBezTo>
                      <a:pt x="3875" y="0"/>
                      <a:pt x="2416" y="697"/>
                      <a:pt x="1644" y="1897"/>
                    </a:cubicBezTo>
                    <a:cubicBezTo>
                      <a:pt x="1160" y="2648"/>
                      <a:pt x="971" y="3747"/>
                      <a:pt x="1616" y="4366"/>
                    </a:cubicBezTo>
                    <a:cubicBezTo>
                      <a:pt x="1136" y="4556"/>
                      <a:pt x="1109" y="5205"/>
                      <a:pt x="1088" y="5720"/>
                    </a:cubicBezTo>
                    <a:cubicBezTo>
                      <a:pt x="1052" y="6565"/>
                      <a:pt x="807" y="7401"/>
                      <a:pt x="380" y="8133"/>
                    </a:cubicBezTo>
                    <a:cubicBezTo>
                      <a:pt x="1000" y="8947"/>
                      <a:pt x="1252" y="10029"/>
                      <a:pt x="1055" y="11033"/>
                    </a:cubicBezTo>
                    <a:cubicBezTo>
                      <a:pt x="946" y="11587"/>
                      <a:pt x="711" y="12109"/>
                      <a:pt x="579" y="12657"/>
                    </a:cubicBezTo>
                    <a:cubicBezTo>
                      <a:pt x="196" y="14253"/>
                      <a:pt x="716" y="15948"/>
                      <a:pt x="419" y="17562"/>
                    </a:cubicBezTo>
                    <a:cubicBezTo>
                      <a:pt x="288" y="18274"/>
                      <a:pt x="0" y="18965"/>
                      <a:pt x="15" y="19687"/>
                    </a:cubicBezTo>
                    <a:cubicBezTo>
                      <a:pt x="37" y="20653"/>
                      <a:pt x="600" y="21539"/>
                      <a:pt x="649" y="22504"/>
                    </a:cubicBezTo>
                    <a:cubicBezTo>
                      <a:pt x="715" y="23797"/>
                      <a:pt x="59" y="25344"/>
                      <a:pt x="1839" y="25425"/>
                    </a:cubicBezTo>
                    <a:cubicBezTo>
                      <a:pt x="1904" y="25428"/>
                      <a:pt x="1969" y="25429"/>
                      <a:pt x="2035" y="25429"/>
                    </a:cubicBezTo>
                    <a:cubicBezTo>
                      <a:pt x="3369" y="25429"/>
                      <a:pt x="4751" y="24811"/>
                      <a:pt x="5640" y="23827"/>
                    </a:cubicBezTo>
                    <a:cubicBezTo>
                      <a:pt x="6480" y="22898"/>
                      <a:pt x="6944" y="21697"/>
                      <a:pt x="7329" y="20506"/>
                    </a:cubicBezTo>
                    <a:cubicBezTo>
                      <a:pt x="8084" y="18168"/>
                      <a:pt x="8627" y="16723"/>
                      <a:pt x="8594" y="14266"/>
                    </a:cubicBezTo>
                    <a:cubicBezTo>
                      <a:pt x="8554" y="11129"/>
                      <a:pt x="8514" y="7991"/>
                      <a:pt x="8474" y="4854"/>
                    </a:cubicBezTo>
                    <a:cubicBezTo>
                      <a:pt x="8452" y="3168"/>
                      <a:pt x="8488" y="805"/>
                      <a:pt x="6555" y="189"/>
                    </a:cubicBezTo>
                    <a:cubicBezTo>
                      <a:pt x="6154" y="61"/>
                      <a:pt x="5731" y="0"/>
                      <a:pt x="5306" y="0"/>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06" name="Google Shape;599;p39">
              <a:extLst>
                <a:ext uri="{FF2B5EF4-FFF2-40B4-BE49-F238E27FC236}">
                  <a16:creationId xmlns:a16="http://schemas.microsoft.com/office/drawing/2014/main" id="{C872A39F-9CEF-BFF7-D424-61355A750E2C}"/>
                </a:ext>
              </a:extLst>
            </p:cNvPr>
            <p:cNvSpPr/>
            <p:nvPr/>
          </p:nvSpPr>
          <p:spPr>
            <a:xfrm>
              <a:off x="1436044" y="2418905"/>
              <a:ext cx="143695" cy="273461"/>
            </a:xfrm>
            <a:custGeom>
              <a:avLst/>
              <a:gdLst/>
              <a:ahLst/>
              <a:cxnLst/>
              <a:rect l="l" t="t" r="r" b="b"/>
              <a:pathLst>
                <a:path w="1764" h="3357" extrusionOk="0">
                  <a:moveTo>
                    <a:pt x="1376" y="0"/>
                  </a:moveTo>
                  <a:cubicBezTo>
                    <a:pt x="1340" y="0"/>
                    <a:pt x="1304" y="6"/>
                    <a:pt x="1270" y="16"/>
                  </a:cubicBezTo>
                  <a:cubicBezTo>
                    <a:pt x="794" y="181"/>
                    <a:pt x="361" y="470"/>
                    <a:pt x="0" y="820"/>
                  </a:cubicBezTo>
                  <a:lnTo>
                    <a:pt x="1" y="820"/>
                  </a:lnTo>
                  <a:cubicBezTo>
                    <a:pt x="328" y="515"/>
                    <a:pt x="708" y="267"/>
                    <a:pt x="1120" y="94"/>
                  </a:cubicBezTo>
                  <a:cubicBezTo>
                    <a:pt x="1171" y="72"/>
                    <a:pt x="1222" y="51"/>
                    <a:pt x="1277" y="38"/>
                  </a:cubicBezTo>
                  <a:cubicBezTo>
                    <a:pt x="1316" y="28"/>
                    <a:pt x="1351" y="23"/>
                    <a:pt x="1382" y="23"/>
                  </a:cubicBezTo>
                  <a:cubicBezTo>
                    <a:pt x="1519" y="23"/>
                    <a:pt x="1578" y="115"/>
                    <a:pt x="1596" y="282"/>
                  </a:cubicBezTo>
                  <a:cubicBezTo>
                    <a:pt x="1733" y="1165"/>
                    <a:pt x="1518" y="2094"/>
                    <a:pt x="1024" y="2836"/>
                  </a:cubicBezTo>
                  <a:cubicBezTo>
                    <a:pt x="901" y="3023"/>
                    <a:pt x="759" y="3197"/>
                    <a:pt x="602" y="3356"/>
                  </a:cubicBezTo>
                  <a:cubicBezTo>
                    <a:pt x="763" y="3201"/>
                    <a:pt x="907" y="3028"/>
                    <a:pt x="1035" y="2844"/>
                  </a:cubicBezTo>
                  <a:cubicBezTo>
                    <a:pt x="1542" y="2103"/>
                    <a:pt x="1763" y="1166"/>
                    <a:pt x="1621" y="279"/>
                  </a:cubicBezTo>
                  <a:cubicBezTo>
                    <a:pt x="1612" y="223"/>
                    <a:pt x="1604" y="166"/>
                    <a:pt x="1578" y="114"/>
                  </a:cubicBezTo>
                  <a:cubicBezTo>
                    <a:pt x="1538" y="31"/>
                    <a:pt x="1459" y="0"/>
                    <a:pt x="137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07" name="Google Shape;600;p39">
              <a:extLst>
                <a:ext uri="{FF2B5EF4-FFF2-40B4-BE49-F238E27FC236}">
                  <a16:creationId xmlns:a16="http://schemas.microsoft.com/office/drawing/2014/main" id="{69DD28F1-664C-CD81-290F-8995B1D19C92}"/>
                </a:ext>
              </a:extLst>
            </p:cNvPr>
            <p:cNvSpPr/>
            <p:nvPr/>
          </p:nvSpPr>
          <p:spPr>
            <a:xfrm>
              <a:off x="1528013" y="2190165"/>
              <a:ext cx="77468" cy="74210"/>
            </a:xfrm>
            <a:custGeom>
              <a:avLst/>
              <a:gdLst/>
              <a:ahLst/>
              <a:cxnLst/>
              <a:rect l="l" t="t" r="r" b="b"/>
              <a:pathLst>
                <a:path w="951" h="911" extrusionOk="0">
                  <a:moveTo>
                    <a:pt x="0" y="1"/>
                  </a:moveTo>
                  <a:cubicBezTo>
                    <a:pt x="156" y="425"/>
                    <a:pt x="519" y="773"/>
                    <a:pt x="951" y="911"/>
                  </a:cubicBezTo>
                  <a:cubicBezTo>
                    <a:pt x="535" y="737"/>
                    <a:pt x="192" y="409"/>
                    <a:pt x="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08" name="Google Shape;601;p39">
              <a:extLst>
                <a:ext uri="{FF2B5EF4-FFF2-40B4-BE49-F238E27FC236}">
                  <a16:creationId xmlns:a16="http://schemas.microsoft.com/office/drawing/2014/main" id="{95C41F36-868F-D476-905C-27655064652E}"/>
                </a:ext>
              </a:extLst>
            </p:cNvPr>
            <p:cNvSpPr/>
            <p:nvPr/>
          </p:nvSpPr>
          <p:spPr>
            <a:xfrm>
              <a:off x="1654683" y="1396744"/>
              <a:ext cx="67367" cy="149235"/>
            </a:xfrm>
            <a:custGeom>
              <a:avLst/>
              <a:gdLst/>
              <a:ahLst/>
              <a:cxnLst/>
              <a:rect l="l" t="t" r="r" b="b"/>
              <a:pathLst>
                <a:path w="827" h="1832" extrusionOk="0">
                  <a:moveTo>
                    <a:pt x="826" y="0"/>
                  </a:moveTo>
                  <a:cubicBezTo>
                    <a:pt x="776" y="55"/>
                    <a:pt x="707" y="138"/>
                    <a:pt x="661" y="195"/>
                  </a:cubicBezTo>
                  <a:cubicBezTo>
                    <a:pt x="298" y="666"/>
                    <a:pt x="63" y="1240"/>
                    <a:pt x="1" y="1832"/>
                  </a:cubicBezTo>
                  <a:cubicBezTo>
                    <a:pt x="96" y="1249"/>
                    <a:pt x="325" y="684"/>
                    <a:pt x="672" y="204"/>
                  </a:cubicBezTo>
                  <a:cubicBezTo>
                    <a:pt x="714" y="143"/>
                    <a:pt x="781" y="58"/>
                    <a:pt x="82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09" name="Google Shape;602;p39">
              <a:extLst>
                <a:ext uri="{FF2B5EF4-FFF2-40B4-BE49-F238E27FC236}">
                  <a16:creationId xmlns:a16="http://schemas.microsoft.com/office/drawing/2014/main" id="{9B77044E-12F4-D0C4-0B2A-C061E07F2006}"/>
                </a:ext>
              </a:extLst>
            </p:cNvPr>
            <p:cNvSpPr/>
            <p:nvPr/>
          </p:nvSpPr>
          <p:spPr>
            <a:xfrm>
              <a:off x="2752927" y="1304287"/>
              <a:ext cx="537880" cy="612498"/>
            </a:xfrm>
            <a:custGeom>
              <a:avLst/>
              <a:gdLst/>
              <a:ahLst/>
              <a:cxnLst/>
              <a:rect l="l" t="t" r="r" b="b"/>
              <a:pathLst>
                <a:path w="6603" h="7519" extrusionOk="0">
                  <a:moveTo>
                    <a:pt x="3253" y="7052"/>
                  </a:moveTo>
                  <a:cubicBezTo>
                    <a:pt x="3253" y="7052"/>
                    <a:pt x="3253" y="7052"/>
                    <a:pt x="3253" y="7052"/>
                  </a:cubicBezTo>
                  <a:cubicBezTo>
                    <a:pt x="3253" y="7052"/>
                    <a:pt x="3253" y="7052"/>
                    <a:pt x="3253" y="7052"/>
                  </a:cubicBezTo>
                  <a:close/>
                  <a:moveTo>
                    <a:pt x="1850" y="0"/>
                  </a:moveTo>
                  <a:cubicBezTo>
                    <a:pt x="1593" y="1310"/>
                    <a:pt x="888" y="2308"/>
                    <a:pt x="289" y="3501"/>
                  </a:cubicBezTo>
                  <a:cubicBezTo>
                    <a:pt x="155" y="3770"/>
                    <a:pt x="9" y="4047"/>
                    <a:pt x="6" y="4347"/>
                  </a:cubicBezTo>
                  <a:cubicBezTo>
                    <a:pt x="0" y="4745"/>
                    <a:pt x="243" y="5099"/>
                    <a:pt x="478" y="5422"/>
                  </a:cubicBezTo>
                  <a:cubicBezTo>
                    <a:pt x="982" y="6118"/>
                    <a:pt x="1456" y="6870"/>
                    <a:pt x="2016" y="7519"/>
                  </a:cubicBezTo>
                  <a:cubicBezTo>
                    <a:pt x="2105" y="7456"/>
                    <a:pt x="3005" y="7017"/>
                    <a:pt x="3212" y="7017"/>
                  </a:cubicBezTo>
                  <a:cubicBezTo>
                    <a:pt x="3244" y="7017"/>
                    <a:pt x="3259" y="7027"/>
                    <a:pt x="3253" y="7052"/>
                  </a:cubicBezTo>
                  <a:lnTo>
                    <a:pt x="3253" y="7052"/>
                  </a:lnTo>
                  <a:cubicBezTo>
                    <a:pt x="3341" y="6740"/>
                    <a:pt x="3595" y="6480"/>
                    <a:pt x="3904" y="6385"/>
                  </a:cubicBezTo>
                  <a:cubicBezTo>
                    <a:pt x="4016" y="6350"/>
                    <a:pt x="4143" y="6331"/>
                    <a:pt x="4222" y="6244"/>
                  </a:cubicBezTo>
                  <a:cubicBezTo>
                    <a:pt x="4274" y="6186"/>
                    <a:pt x="4296" y="6108"/>
                    <a:pt x="4316" y="6033"/>
                  </a:cubicBezTo>
                  <a:cubicBezTo>
                    <a:pt x="4378" y="5796"/>
                    <a:pt x="4441" y="5559"/>
                    <a:pt x="4504" y="5323"/>
                  </a:cubicBezTo>
                  <a:cubicBezTo>
                    <a:pt x="4552" y="5143"/>
                    <a:pt x="4600" y="4958"/>
                    <a:pt x="4579" y="4774"/>
                  </a:cubicBezTo>
                  <a:cubicBezTo>
                    <a:pt x="4558" y="4589"/>
                    <a:pt x="4453" y="4401"/>
                    <a:pt x="4278" y="4338"/>
                  </a:cubicBezTo>
                  <a:cubicBezTo>
                    <a:pt x="4953" y="3708"/>
                    <a:pt x="5661" y="3105"/>
                    <a:pt x="6314" y="2456"/>
                  </a:cubicBezTo>
                  <a:cubicBezTo>
                    <a:pt x="6453" y="2318"/>
                    <a:pt x="6603" y="2150"/>
                    <a:pt x="6575" y="1957"/>
                  </a:cubicBezTo>
                  <a:cubicBezTo>
                    <a:pt x="6549" y="1777"/>
                    <a:pt x="6382" y="1659"/>
                    <a:pt x="6230" y="1562"/>
                  </a:cubicBezTo>
                  <a:cubicBezTo>
                    <a:pt x="5902" y="1354"/>
                    <a:pt x="5575" y="1144"/>
                    <a:pt x="5248" y="935"/>
                  </a:cubicBezTo>
                  <a:cubicBezTo>
                    <a:pt x="4921" y="728"/>
                    <a:pt x="4591" y="517"/>
                    <a:pt x="4225" y="392"/>
                  </a:cubicBezTo>
                  <a:cubicBezTo>
                    <a:pt x="3934" y="292"/>
                    <a:pt x="3626" y="250"/>
                    <a:pt x="3321" y="207"/>
                  </a:cubicBezTo>
                  <a:cubicBezTo>
                    <a:pt x="2831" y="138"/>
                    <a:pt x="2340" y="70"/>
                    <a:pt x="185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0" name="Google Shape;603;p39">
              <a:extLst>
                <a:ext uri="{FF2B5EF4-FFF2-40B4-BE49-F238E27FC236}">
                  <a16:creationId xmlns:a16="http://schemas.microsoft.com/office/drawing/2014/main" id="{75A5A5EF-2DA7-1465-9366-08F74E23CF84}"/>
                </a:ext>
              </a:extLst>
            </p:cNvPr>
            <p:cNvSpPr/>
            <p:nvPr/>
          </p:nvSpPr>
          <p:spPr>
            <a:xfrm>
              <a:off x="2888150" y="489036"/>
              <a:ext cx="388972" cy="259532"/>
            </a:xfrm>
            <a:custGeom>
              <a:avLst/>
              <a:gdLst/>
              <a:ahLst/>
              <a:cxnLst/>
              <a:rect l="l" t="t" r="r" b="b"/>
              <a:pathLst>
                <a:path w="4775" h="3186" extrusionOk="0">
                  <a:moveTo>
                    <a:pt x="4110" y="0"/>
                  </a:moveTo>
                  <a:cubicBezTo>
                    <a:pt x="3344" y="0"/>
                    <a:pt x="2483" y="261"/>
                    <a:pt x="1794" y="512"/>
                  </a:cubicBezTo>
                  <a:cubicBezTo>
                    <a:pt x="1186" y="733"/>
                    <a:pt x="803" y="899"/>
                    <a:pt x="238" y="1213"/>
                  </a:cubicBezTo>
                  <a:cubicBezTo>
                    <a:pt x="171" y="1250"/>
                    <a:pt x="101" y="1290"/>
                    <a:pt x="59" y="1354"/>
                  </a:cubicBezTo>
                  <a:cubicBezTo>
                    <a:pt x="8" y="1428"/>
                    <a:pt x="1" y="1524"/>
                    <a:pt x="1" y="1614"/>
                  </a:cubicBezTo>
                  <a:cubicBezTo>
                    <a:pt x="0" y="2112"/>
                    <a:pt x="150" y="2609"/>
                    <a:pt x="428" y="3023"/>
                  </a:cubicBezTo>
                  <a:cubicBezTo>
                    <a:pt x="478" y="3098"/>
                    <a:pt x="542" y="3176"/>
                    <a:pt x="631" y="3185"/>
                  </a:cubicBezTo>
                  <a:cubicBezTo>
                    <a:pt x="637" y="3185"/>
                    <a:pt x="642" y="3186"/>
                    <a:pt x="647" y="3186"/>
                  </a:cubicBezTo>
                  <a:cubicBezTo>
                    <a:pt x="700" y="3186"/>
                    <a:pt x="750" y="3162"/>
                    <a:pt x="799" y="3139"/>
                  </a:cubicBezTo>
                  <a:cubicBezTo>
                    <a:pt x="1363" y="2868"/>
                    <a:pt x="1833" y="2678"/>
                    <a:pt x="2354" y="2328"/>
                  </a:cubicBezTo>
                  <a:cubicBezTo>
                    <a:pt x="3175" y="1776"/>
                    <a:pt x="4084" y="1230"/>
                    <a:pt x="4692" y="432"/>
                  </a:cubicBezTo>
                  <a:cubicBezTo>
                    <a:pt x="4729" y="383"/>
                    <a:pt x="4766" y="330"/>
                    <a:pt x="4770" y="269"/>
                  </a:cubicBezTo>
                  <a:cubicBezTo>
                    <a:pt x="4775" y="188"/>
                    <a:pt x="4718" y="113"/>
                    <a:pt x="4647" y="74"/>
                  </a:cubicBezTo>
                  <a:cubicBezTo>
                    <a:pt x="4577" y="33"/>
                    <a:pt x="4493" y="22"/>
                    <a:pt x="4413" y="15"/>
                  </a:cubicBezTo>
                  <a:cubicBezTo>
                    <a:pt x="4314" y="5"/>
                    <a:pt x="4213" y="0"/>
                    <a:pt x="411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1" name="Google Shape;604;p39">
              <a:extLst>
                <a:ext uri="{FF2B5EF4-FFF2-40B4-BE49-F238E27FC236}">
                  <a16:creationId xmlns:a16="http://schemas.microsoft.com/office/drawing/2014/main" id="{0F5DE43C-5792-49A0-E390-12DC5D40CDDB}"/>
                </a:ext>
              </a:extLst>
            </p:cNvPr>
            <p:cNvSpPr/>
            <p:nvPr/>
          </p:nvSpPr>
          <p:spPr>
            <a:xfrm>
              <a:off x="2290723" y="393646"/>
              <a:ext cx="931006" cy="881967"/>
            </a:xfrm>
            <a:custGeom>
              <a:avLst/>
              <a:gdLst/>
              <a:ahLst/>
              <a:cxnLst/>
              <a:rect l="l" t="t" r="r" b="b"/>
              <a:pathLst>
                <a:path w="11429" h="10827" extrusionOk="0">
                  <a:moveTo>
                    <a:pt x="4983" y="1"/>
                  </a:moveTo>
                  <a:cubicBezTo>
                    <a:pt x="4921" y="1"/>
                    <a:pt x="4859" y="2"/>
                    <a:pt x="4796" y="5"/>
                  </a:cubicBezTo>
                  <a:cubicBezTo>
                    <a:pt x="3203" y="80"/>
                    <a:pt x="1897" y="1097"/>
                    <a:pt x="1059" y="2393"/>
                  </a:cubicBezTo>
                  <a:cubicBezTo>
                    <a:pt x="85" y="3900"/>
                    <a:pt x="0" y="5599"/>
                    <a:pt x="768" y="7260"/>
                  </a:cubicBezTo>
                  <a:cubicBezTo>
                    <a:pt x="957" y="7668"/>
                    <a:pt x="1193" y="8067"/>
                    <a:pt x="1252" y="8513"/>
                  </a:cubicBezTo>
                  <a:cubicBezTo>
                    <a:pt x="1311" y="8959"/>
                    <a:pt x="1186" y="9415"/>
                    <a:pt x="964" y="9805"/>
                  </a:cubicBezTo>
                  <a:lnTo>
                    <a:pt x="5608" y="10826"/>
                  </a:lnTo>
                  <a:cubicBezTo>
                    <a:pt x="5887" y="10436"/>
                    <a:pt x="6367" y="10234"/>
                    <a:pt x="6843" y="10168"/>
                  </a:cubicBezTo>
                  <a:cubicBezTo>
                    <a:pt x="7019" y="10143"/>
                    <a:pt x="7196" y="10135"/>
                    <a:pt x="7373" y="10135"/>
                  </a:cubicBezTo>
                  <a:cubicBezTo>
                    <a:pt x="7675" y="10135"/>
                    <a:pt x="7978" y="10159"/>
                    <a:pt x="8280" y="10171"/>
                  </a:cubicBezTo>
                  <a:cubicBezTo>
                    <a:pt x="8380" y="10175"/>
                    <a:pt x="8481" y="10177"/>
                    <a:pt x="8581" y="10177"/>
                  </a:cubicBezTo>
                  <a:cubicBezTo>
                    <a:pt x="9196" y="10177"/>
                    <a:pt x="9817" y="10095"/>
                    <a:pt x="10348" y="9796"/>
                  </a:cubicBezTo>
                  <a:cubicBezTo>
                    <a:pt x="10966" y="9450"/>
                    <a:pt x="11428" y="8746"/>
                    <a:pt x="11304" y="8048"/>
                  </a:cubicBezTo>
                  <a:cubicBezTo>
                    <a:pt x="11230" y="7638"/>
                    <a:pt x="10974" y="7288"/>
                    <a:pt x="10789" y="6915"/>
                  </a:cubicBezTo>
                  <a:cubicBezTo>
                    <a:pt x="10604" y="6542"/>
                    <a:pt x="10494" y="6077"/>
                    <a:pt x="10711" y="5721"/>
                  </a:cubicBezTo>
                  <a:cubicBezTo>
                    <a:pt x="10754" y="5654"/>
                    <a:pt x="10807" y="5590"/>
                    <a:pt x="10823" y="5512"/>
                  </a:cubicBezTo>
                  <a:cubicBezTo>
                    <a:pt x="10866" y="5307"/>
                    <a:pt x="10647" y="5156"/>
                    <a:pt x="10476" y="5037"/>
                  </a:cubicBezTo>
                  <a:cubicBezTo>
                    <a:pt x="9528" y="4383"/>
                    <a:pt x="9297" y="3109"/>
                    <a:pt x="8712" y="2118"/>
                  </a:cubicBezTo>
                  <a:cubicBezTo>
                    <a:pt x="7951" y="831"/>
                    <a:pt x="6477" y="1"/>
                    <a:pt x="4983" y="1"/>
                  </a:cubicBezTo>
                  <a:close/>
                </a:path>
              </a:pathLst>
            </a:custGeom>
            <a:solidFill>
              <a:srgbClr val="FF777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2" name="Google Shape;605;p39">
              <a:extLst>
                <a:ext uri="{FF2B5EF4-FFF2-40B4-BE49-F238E27FC236}">
                  <a16:creationId xmlns:a16="http://schemas.microsoft.com/office/drawing/2014/main" id="{A57F13AF-1FA9-EBA3-2AEF-D2D70363F6D9}"/>
                </a:ext>
              </a:extLst>
            </p:cNvPr>
            <p:cNvSpPr/>
            <p:nvPr/>
          </p:nvSpPr>
          <p:spPr>
            <a:xfrm>
              <a:off x="2973031" y="713702"/>
              <a:ext cx="47002" cy="72418"/>
            </a:xfrm>
            <a:custGeom>
              <a:avLst/>
              <a:gdLst/>
              <a:ahLst/>
              <a:cxnLst/>
              <a:rect l="l" t="t" r="r" b="b"/>
              <a:pathLst>
                <a:path w="577" h="889" extrusionOk="0">
                  <a:moveTo>
                    <a:pt x="180" y="1"/>
                  </a:moveTo>
                  <a:cubicBezTo>
                    <a:pt x="168" y="1"/>
                    <a:pt x="156" y="3"/>
                    <a:pt x="145" y="6"/>
                  </a:cubicBezTo>
                  <a:cubicBezTo>
                    <a:pt x="30" y="44"/>
                    <a:pt x="1" y="270"/>
                    <a:pt x="80" y="513"/>
                  </a:cubicBezTo>
                  <a:cubicBezTo>
                    <a:pt x="152" y="732"/>
                    <a:pt x="288" y="889"/>
                    <a:pt x="398" y="889"/>
                  </a:cubicBezTo>
                  <a:cubicBezTo>
                    <a:pt x="410" y="889"/>
                    <a:pt x="421" y="887"/>
                    <a:pt x="432" y="883"/>
                  </a:cubicBezTo>
                  <a:cubicBezTo>
                    <a:pt x="547" y="845"/>
                    <a:pt x="577" y="619"/>
                    <a:pt x="498" y="377"/>
                  </a:cubicBezTo>
                  <a:cubicBezTo>
                    <a:pt x="427" y="158"/>
                    <a:pt x="290" y="1"/>
                    <a:pt x="180"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3" name="Google Shape;606;p39">
              <a:extLst>
                <a:ext uri="{FF2B5EF4-FFF2-40B4-BE49-F238E27FC236}">
                  <a16:creationId xmlns:a16="http://schemas.microsoft.com/office/drawing/2014/main" id="{9345B160-11FD-4886-3609-F02F3FFB66DF}"/>
                </a:ext>
              </a:extLst>
            </p:cNvPr>
            <p:cNvSpPr/>
            <p:nvPr/>
          </p:nvSpPr>
          <p:spPr>
            <a:xfrm>
              <a:off x="2945091" y="662708"/>
              <a:ext cx="57511" cy="86592"/>
            </a:xfrm>
            <a:custGeom>
              <a:avLst/>
              <a:gdLst/>
              <a:ahLst/>
              <a:cxnLst/>
              <a:rect l="l" t="t" r="r" b="b"/>
              <a:pathLst>
                <a:path w="706" h="1063" extrusionOk="0">
                  <a:moveTo>
                    <a:pt x="343" y="1"/>
                  </a:moveTo>
                  <a:cubicBezTo>
                    <a:pt x="196" y="1"/>
                    <a:pt x="106" y="126"/>
                    <a:pt x="65" y="276"/>
                  </a:cubicBezTo>
                  <a:cubicBezTo>
                    <a:pt x="1" y="535"/>
                    <a:pt x="21" y="817"/>
                    <a:pt x="125" y="1063"/>
                  </a:cubicBezTo>
                  <a:cubicBezTo>
                    <a:pt x="34" y="809"/>
                    <a:pt x="5" y="331"/>
                    <a:pt x="173" y="110"/>
                  </a:cubicBezTo>
                  <a:cubicBezTo>
                    <a:pt x="223" y="45"/>
                    <a:pt x="283" y="23"/>
                    <a:pt x="349" y="23"/>
                  </a:cubicBezTo>
                  <a:cubicBezTo>
                    <a:pt x="405" y="23"/>
                    <a:pt x="465" y="40"/>
                    <a:pt x="524" y="61"/>
                  </a:cubicBezTo>
                  <a:cubicBezTo>
                    <a:pt x="587" y="82"/>
                    <a:pt x="647" y="109"/>
                    <a:pt x="706" y="140"/>
                  </a:cubicBezTo>
                  <a:cubicBezTo>
                    <a:pt x="622" y="86"/>
                    <a:pt x="531" y="43"/>
                    <a:pt x="434" y="15"/>
                  </a:cubicBezTo>
                  <a:cubicBezTo>
                    <a:pt x="401" y="5"/>
                    <a:pt x="371" y="1"/>
                    <a:pt x="343" y="1"/>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4" name="Google Shape;607;p39">
              <a:extLst>
                <a:ext uri="{FF2B5EF4-FFF2-40B4-BE49-F238E27FC236}">
                  <a16:creationId xmlns:a16="http://schemas.microsoft.com/office/drawing/2014/main" id="{25C37F21-CCFE-0831-43EF-CDF3647FDB44}"/>
                </a:ext>
              </a:extLst>
            </p:cNvPr>
            <p:cNvSpPr/>
            <p:nvPr/>
          </p:nvSpPr>
          <p:spPr>
            <a:xfrm>
              <a:off x="2975475" y="789623"/>
              <a:ext cx="293012" cy="210818"/>
            </a:xfrm>
            <a:custGeom>
              <a:avLst/>
              <a:gdLst/>
              <a:ahLst/>
              <a:cxnLst/>
              <a:rect l="l" t="t" r="r" b="b"/>
              <a:pathLst>
                <a:path w="3597" h="2588" extrusionOk="0">
                  <a:moveTo>
                    <a:pt x="1926" y="0"/>
                  </a:moveTo>
                  <a:cubicBezTo>
                    <a:pt x="1854" y="0"/>
                    <a:pt x="1781" y="13"/>
                    <a:pt x="1710" y="29"/>
                  </a:cubicBezTo>
                  <a:cubicBezTo>
                    <a:pt x="1027" y="186"/>
                    <a:pt x="408" y="596"/>
                    <a:pt x="0" y="1160"/>
                  </a:cubicBezTo>
                  <a:cubicBezTo>
                    <a:pt x="125" y="1638"/>
                    <a:pt x="491" y="1913"/>
                    <a:pt x="935" y="2140"/>
                  </a:cubicBezTo>
                  <a:cubicBezTo>
                    <a:pt x="1481" y="2420"/>
                    <a:pt x="2101" y="2588"/>
                    <a:pt x="2716" y="2588"/>
                  </a:cubicBezTo>
                  <a:cubicBezTo>
                    <a:pt x="3014" y="2588"/>
                    <a:pt x="3310" y="2549"/>
                    <a:pt x="3596" y="2464"/>
                  </a:cubicBezTo>
                  <a:cubicBezTo>
                    <a:pt x="3221" y="1759"/>
                    <a:pt x="2829" y="1062"/>
                    <a:pt x="2420" y="377"/>
                  </a:cubicBezTo>
                  <a:cubicBezTo>
                    <a:pt x="2334" y="234"/>
                    <a:pt x="2235" y="79"/>
                    <a:pt x="2075" y="24"/>
                  </a:cubicBezTo>
                  <a:cubicBezTo>
                    <a:pt x="2027" y="7"/>
                    <a:pt x="1977" y="0"/>
                    <a:pt x="1926" y="0"/>
                  </a:cubicBezTo>
                  <a:close/>
                </a:path>
              </a:pathLst>
            </a:custGeom>
            <a:solidFill>
              <a:srgbClr val="1C1C1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5" name="Google Shape;608;p39">
              <a:extLst>
                <a:ext uri="{FF2B5EF4-FFF2-40B4-BE49-F238E27FC236}">
                  <a16:creationId xmlns:a16="http://schemas.microsoft.com/office/drawing/2014/main" id="{546E9A46-5E0F-51A1-B3F6-8664726E01DC}"/>
                </a:ext>
              </a:extLst>
            </p:cNvPr>
            <p:cNvSpPr/>
            <p:nvPr/>
          </p:nvSpPr>
          <p:spPr>
            <a:xfrm>
              <a:off x="2887254" y="501418"/>
              <a:ext cx="396710" cy="497232"/>
            </a:xfrm>
            <a:custGeom>
              <a:avLst/>
              <a:gdLst/>
              <a:ahLst/>
              <a:cxnLst/>
              <a:rect l="l" t="t" r="r" b="b"/>
              <a:pathLst>
                <a:path w="4870" h="6104" extrusionOk="0">
                  <a:moveTo>
                    <a:pt x="1527" y="1"/>
                  </a:moveTo>
                  <a:cubicBezTo>
                    <a:pt x="1216" y="45"/>
                    <a:pt x="903" y="134"/>
                    <a:pt x="710" y="381"/>
                  </a:cubicBezTo>
                  <a:cubicBezTo>
                    <a:pt x="516" y="629"/>
                    <a:pt x="399" y="927"/>
                    <a:pt x="322" y="1232"/>
                  </a:cubicBezTo>
                  <a:cubicBezTo>
                    <a:pt x="0" y="2497"/>
                    <a:pt x="373" y="3917"/>
                    <a:pt x="1274" y="4862"/>
                  </a:cubicBezTo>
                  <a:cubicBezTo>
                    <a:pt x="1752" y="5363"/>
                    <a:pt x="2413" y="5748"/>
                    <a:pt x="3060" y="5988"/>
                  </a:cubicBezTo>
                  <a:cubicBezTo>
                    <a:pt x="3316" y="6082"/>
                    <a:pt x="3594" y="6092"/>
                    <a:pt x="3866" y="6100"/>
                  </a:cubicBezTo>
                  <a:cubicBezTo>
                    <a:pt x="3951" y="6102"/>
                    <a:pt x="4035" y="6104"/>
                    <a:pt x="4120" y="6104"/>
                  </a:cubicBezTo>
                  <a:cubicBezTo>
                    <a:pt x="4374" y="6104"/>
                    <a:pt x="4629" y="6087"/>
                    <a:pt x="4869" y="6008"/>
                  </a:cubicBezTo>
                  <a:cubicBezTo>
                    <a:pt x="4820" y="5933"/>
                    <a:pt x="4772" y="5857"/>
                    <a:pt x="4727" y="5780"/>
                  </a:cubicBezTo>
                  <a:cubicBezTo>
                    <a:pt x="4572" y="5519"/>
                    <a:pt x="4431" y="5252"/>
                    <a:pt x="4287" y="4983"/>
                  </a:cubicBezTo>
                  <a:cubicBezTo>
                    <a:pt x="3943" y="4340"/>
                    <a:pt x="3609" y="3691"/>
                    <a:pt x="3261" y="3050"/>
                  </a:cubicBezTo>
                  <a:cubicBezTo>
                    <a:pt x="2704" y="2023"/>
                    <a:pt x="2125" y="1006"/>
                    <a:pt x="1527"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6" name="Google Shape;609;p39">
              <a:extLst>
                <a:ext uri="{FF2B5EF4-FFF2-40B4-BE49-F238E27FC236}">
                  <a16:creationId xmlns:a16="http://schemas.microsoft.com/office/drawing/2014/main" id="{3B0C814E-B840-B1EC-CF13-21F05A599331}"/>
                </a:ext>
              </a:extLst>
            </p:cNvPr>
            <p:cNvSpPr/>
            <p:nvPr/>
          </p:nvSpPr>
          <p:spPr>
            <a:xfrm>
              <a:off x="3051559" y="598111"/>
              <a:ext cx="74699" cy="389705"/>
            </a:xfrm>
            <a:custGeom>
              <a:avLst/>
              <a:gdLst/>
              <a:ahLst/>
              <a:cxnLst/>
              <a:rect l="l" t="t" r="r" b="b"/>
              <a:pathLst>
                <a:path w="917" h="4784" extrusionOk="0">
                  <a:moveTo>
                    <a:pt x="205" y="0"/>
                  </a:moveTo>
                  <a:lnTo>
                    <a:pt x="205" y="0"/>
                  </a:lnTo>
                  <a:cubicBezTo>
                    <a:pt x="205" y="0"/>
                    <a:pt x="205" y="0"/>
                    <a:pt x="205" y="0"/>
                  </a:cubicBezTo>
                  <a:lnTo>
                    <a:pt x="205" y="0"/>
                  </a:lnTo>
                  <a:cubicBezTo>
                    <a:pt x="205" y="0"/>
                    <a:pt x="205" y="0"/>
                    <a:pt x="205" y="0"/>
                  </a:cubicBezTo>
                  <a:close/>
                  <a:moveTo>
                    <a:pt x="205" y="0"/>
                  </a:moveTo>
                  <a:cubicBezTo>
                    <a:pt x="206" y="508"/>
                    <a:pt x="206" y="1015"/>
                    <a:pt x="206" y="1522"/>
                  </a:cubicBezTo>
                  <a:cubicBezTo>
                    <a:pt x="207" y="1988"/>
                    <a:pt x="133" y="2478"/>
                    <a:pt x="114" y="2951"/>
                  </a:cubicBezTo>
                  <a:cubicBezTo>
                    <a:pt x="94" y="3437"/>
                    <a:pt x="64" y="3924"/>
                    <a:pt x="9" y="4409"/>
                  </a:cubicBezTo>
                  <a:cubicBezTo>
                    <a:pt x="5" y="4452"/>
                    <a:pt x="1" y="4500"/>
                    <a:pt x="24" y="4537"/>
                  </a:cubicBezTo>
                  <a:cubicBezTo>
                    <a:pt x="51" y="4577"/>
                    <a:pt x="100" y="4591"/>
                    <a:pt x="147" y="4603"/>
                  </a:cubicBezTo>
                  <a:cubicBezTo>
                    <a:pt x="383" y="4663"/>
                    <a:pt x="618" y="4722"/>
                    <a:pt x="853" y="4783"/>
                  </a:cubicBezTo>
                  <a:cubicBezTo>
                    <a:pt x="858" y="4608"/>
                    <a:pt x="862" y="4435"/>
                    <a:pt x="866" y="4260"/>
                  </a:cubicBezTo>
                  <a:cubicBezTo>
                    <a:pt x="890" y="3380"/>
                    <a:pt x="902" y="2501"/>
                    <a:pt x="913" y="1622"/>
                  </a:cubicBezTo>
                  <a:cubicBezTo>
                    <a:pt x="914" y="1512"/>
                    <a:pt x="916" y="1402"/>
                    <a:pt x="895" y="1294"/>
                  </a:cubicBezTo>
                  <a:cubicBezTo>
                    <a:pt x="865" y="1142"/>
                    <a:pt x="791" y="1002"/>
                    <a:pt x="715" y="866"/>
                  </a:cubicBezTo>
                  <a:cubicBezTo>
                    <a:pt x="634" y="721"/>
                    <a:pt x="576" y="565"/>
                    <a:pt x="499" y="423"/>
                  </a:cubicBezTo>
                  <a:cubicBezTo>
                    <a:pt x="444" y="322"/>
                    <a:pt x="205" y="110"/>
                    <a:pt x="205"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7" name="Google Shape;610;p39">
              <a:extLst>
                <a:ext uri="{FF2B5EF4-FFF2-40B4-BE49-F238E27FC236}">
                  <a16:creationId xmlns:a16="http://schemas.microsoft.com/office/drawing/2014/main" id="{5871313C-E136-1962-A5FD-E9F80972911B}"/>
                </a:ext>
              </a:extLst>
            </p:cNvPr>
            <p:cNvSpPr/>
            <p:nvPr/>
          </p:nvSpPr>
          <p:spPr>
            <a:xfrm>
              <a:off x="3217167" y="877193"/>
              <a:ext cx="72907" cy="159417"/>
            </a:xfrm>
            <a:custGeom>
              <a:avLst/>
              <a:gdLst/>
              <a:ahLst/>
              <a:cxnLst/>
              <a:rect l="l" t="t" r="r" b="b"/>
              <a:pathLst>
                <a:path w="895" h="1957" extrusionOk="0">
                  <a:moveTo>
                    <a:pt x="18" y="0"/>
                  </a:moveTo>
                  <a:cubicBezTo>
                    <a:pt x="12" y="0"/>
                    <a:pt x="6" y="1"/>
                    <a:pt x="0" y="4"/>
                  </a:cubicBezTo>
                  <a:cubicBezTo>
                    <a:pt x="34" y="181"/>
                    <a:pt x="61" y="359"/>
                    <a:pt x="83" y="538"/>
                  </a:cubicBezTo>
                  <a:cubicBezTo>
                    <a:pt x="110" y="761"/>
                    <a:pt x="127" y="984"/>
                    <a:pt x="145" y="1207"/>
                  </a:cubicBezTo>
                  <a:cubicBezTo>
                    <a:pt x="157" y="1354"/>
                    <a:pt x="91" y="1756"/>
                    <a:pt x="162" y="1875"/>
                  </a:cubicBezTo>
                  <a:cubicBezTo>
                    <a:pt x="190" y="1922"/>
                    <a:pt x="251" y="1937"/>
                    <a:pt x="305" y="1945"/>
                  </a:cubicBezTo>
                  <a:cubicBezTo>
                    <a:pt x="363" y="1952"/>
                    <a:pt x="418" y="1956"/>
                    <a:pt x="468" y="1956"/>
                  </a:cubicBezTo>
                  <a:cubicBezTo>
                    <a:pt x="515" y="1956"/>
                    <a:pt x="558" y="1953"/>
                    <a:pt x="596" y="1946"/>
                  </a:cubicBezTo>
                  <a:cubicBezTo>
                    <a:pt x="812" y="1907"/>
                    <a:pt x="894" y="1755"/>
                    <a:pt x="764" y="1440"/>
                  </a:cubicBezTo>
                  <a:cubicBezTo>
                    <a:pt x="731" y="1359"/>
                    <a:pt x="687" y="1283"/>
                    <a:pt x="644" y="1207"/>
                  </a:cubicBezTo>
                  <a:cubicBezTo>
                    <a:pt x="442" y="841"/>
                    <a:pt x="293" y="447"/>
                    <a:pt x="101" y="75"/>
                  </a:cubicBezTo>
                  <a:cubicBezTo>
                    <a:pt x="83" y="40"/>
                    <a:pt x="53" y="0"/>
                    <a:pt x="18" y="0"/>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8" name="Google Shape;611;p39">
              <a:extLst>
                <a:ext uri="{FF2B5EF4-FFF2-40B4-BE49-F238E27FC236}">
                  <a16:creationId xmlns:a16="http://schemas.microsoft.com/office/drawing/2014/main" id="{CAEDD2FA-8AB1-B7DC-DCAB-A5485AD5E251}"/>
                </a:ext>
              </a:extLst>
            </p:cNvPr>
            <p:cNvSpPr/>
            <p:nvPr/>
          </p:nvSpPr>
          <p:spPr>
            <a:xfrm>
              <a:off x="2899636" y="499463"/>
              <a:ext cx="137912" cy="439803"/>
            </a:xfrm>
            <a:custGeom>
              <a:avLst/>
              <a:gdLst/>
              <a:ahLst/>
              <a:cxnLst/>
              <a:rect l="l" t="t" r="r" b="b"/>
              <a:pathLst>
                <a:path w="1693" h="5399" extrusionOk="0">
                  <a:moveTo>
                    <a:pt x="1315" y="1"/>
                  </a:moveTo>
                  <a:cubicBezTo>
                    <a:pt x="1054" y="1"/>
                    <a:pt x="702" y="221"/>
                    <a:pt x="558" y="405"/>
                  </a:cubicBezTo>
                  <a:cubicBezTo>
                    <a:pt x="364" y="653"/>
                    <a:pt x="247" y="951"/>
                    <a:pt x="170" y="1256"/>
                  </a:cubicBezTo>
                  <a:cubicBezTo>
                    <a:pt x="0" y="1921"/>
                    <a:pt x="23" y="2628"/>
                    <a:pt x="213" y="3285"/>
                  </a:cubicBezTo>
                  <a:cubicBezTo>
                    <a:pt x="311" y="3625"/>
                    <a:pt x="430" y="3985"/>
                    <a:pt x="646" y="4266"/>
                  </a:cubicBezTo>
                  <a:cubicBezTo>
                    <a:pt x="764" y="4420"/>
                    <a:pt x="865" y="4571"/>
                    <a:pt x="969" y="4740"/>
                  </a:cubicBezTo>
                  <a:cubicBezTo>
                    <a:pt x="1041" y="4857"/>
                    <a:pt x="1093" y="4964"/>
                    <a:pt x="1154" y="5079"/>
                  </a:cubicBezTo>
                  <a:cubicBezTo>
                    <a:pt x="1171" y="5110"/>
                    <a:pt x="1423" y="5399"/>
                    <a:pt x="1454" y="5399"/>
                  </a:cubicBezTo>
                  <a:cubicBezTo>
                    <a:pt x="1456" y="5399"/>
                    <a:pt x="1457" y="5398"/>
                    <a:pt x="1457" y="5396"/>
                  </a:cubicBezTo>
                  <a:cubicBezTo>
                    <a:pt x="1497" y="5118"/>
                    <a:pt x="1530" y="4841"/>
                    <a:pt x="1555" y="4561"/>
                  </a:cubicBezTo>
                  <a:cubicBezTo>
                    <a:pt x="1670" y="3296"/>
                    <a:pt x="1635" y="2018"/>
                    <a:pt x="1602" y="746"/>
                  </a:cubicBezTo>
                  <a:cubicBezTo>
                    <a:pt x="1594" y="489"/>
                    <a:pt x="1693" y="47"/>
                    <a:pt x="1367" y="4"/>
                  </a:cubicBezTo>
                  <a:cubicBezTo>
                    <a:pt x="1350" y="2"/>
                    <a:pt x="1333" y="1"/>
                    <a:pt x="1315" y="1"/>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19" name="Google Shape;612;p39">
              <a:extLst>
                <a:ext uri="{FF2B5EF4-FFF2-40B4-BE49-F238E27FC236}">
                  <a16:creationId xmlns:a16="http://schemas.microsoft.com/office/drawing/2014/main" id="{6CD7B265-524B-5359-DC8A-BCEECA10B7F7}"/>
                </a:ext>
              </a:extLst>
            </p:cNvPr>
            <p:cNvSpPr/>
            <p:nvPr/>
          </p:nvSpPr>
          <p:spPr>
            <a:xfrm>
              <a:off x="2380817" y="458814"/>
              <a:ext cx="1149075" cy="1124392"/>
            </a:xfrm>
            <a:custGeom>
              <a:avLst/>
              <a:gdLst/>
              <a:ahLst/>
              <a:cxnLst/>
              <a:rect l="l" t="t" r="r" b="b"/>
              <a:pathLst>
                <a:path w="14106" h="13803" extrusionOk="0">
                  <a:moveTo>
                    <a:pt x="5187" y="0"/>
                  </a:moveTo>
                  <a:cubicBezTo>
                    <a:pt x="5120" y="0"/>
                    <a:pt x="5052" y="5"/>
                    <a:pt x="4985" y="17"/>
                  </a:cubicBezTo>
                  <a:cubicBezTo>
                    <a:pt x="4727" y="63"/>
                    <a:pt x="4500" y="210"/>
                    <a:pt x="4285" y="359"/>
                  </a:cubicBezTo>
                  <a:cubicBezTo>
                    <a:pt x="3030" y="1221"/>
                    <a:pt x="1941" y="2354"/>
                    <a:pt x="1319" y="3743"/>
                  </a:cubicBezTo>
                  <a:cubicBezTo>
                    <a:pt x="905" y="4668"/>
                    <a:pt x="652" y="5665"/>
                    <a:pt x="575" y="6677"/>
                  </a:cubicBezTo>
                  <a:cubicBezTo>
                    <a:pt x="539" y="7147"/>
                    <a:pt x="550" y="7623"/>
                    <a:pt x="478" y="8090"/>
                  </a:cubicBezTo>
                  <a:cubicBezTo>
                    <a:pt x="436" y="8366"/>
                    <a:pt x="0" y="9085"/>
                    <a:pt x="78" y="9283"/>
                  </a:cubicBezTo>
                  <a:cubicBezTo>
                    <a:pt x="1927" y="9524"/>
                    <a:pt x="3753" y="9939"/>
                    <a:pt x="5525" y="10520"/>
                  </a:cubicBezTo>
                  <a:cubicBezTo>
                    <a:pt x="5947" y="10659"/>
                    <a:pt x="6408" y="10803"/>
                    <a:pt x="6842" y="10803"/>
                  </a:cubicBezTo>
                  <a:cubicBezTo>
                    <a:pt x="7109" y="10803"/>
                    <a:pt x="7366" y="10749"/>
                    <a:pt x="7597" y="10606"/>
                  </a:cubicBezTo>
                  <a:lnTo>
                    <a:pt x="7597" y="10606"/>
                  </a:lnTo>
                  <a:cubicBezTo>
                    <a:pt x="7557" y="10822"/>
                    <a:pt x="7752" y="11022"/>
                    <a:pt x="7965" y="11082"/>
                  </a:cubicBezTo>
                  <a:cubicBezTo>
                    <a:pt x="8052" y="11106"/>
                    <a:pt x="8140" y="11114"/>
                    <a:pt x="8230" y="11114"/>
                  </a:cubicBezTo>
                  <a:cubicBezTo>
                    <a:pt x="8360" y="11114"/>
                    <a:pt x="8492" y="11097"/>
                    <a:pt x="8622" y="11090"/>
                  </a:cubicBezTo>
                  <a:cubicBezTo>
                    <a:pt x="8680" y="11086"/>
                    <a:pt x="8750" y="11084"/>
                    <a:pt x="8826" y="11084"/>
                  </a:cubicBezTo>
                  <a:cubicBezTo>
                    <a:pt x="9218" y="11084"/>
                    <a:pt x="9798" y="11144"/>
                    <a:pt x="9973" y="11448"/>
                  </a:cubicBezTo>
                  <a:cubicBezTo>
                    <a:pt x="10077" y="11631"/>
                    <a:pt x="9968" y="11814"/>
                    <a:pt x="10086" y="12014"/>
                  </a:cubicBezTo>
                  <a:cubicBezTo>
                    <a:pt x="10206" y="12220"/>
                    <a:pt x="10560" y="12416"/>
                    <a:pt x="10745" y="12571"/>
                  </a:cubicBezTo>
                  <a:cubicBezTo>
                    <a:pt x="10924" y="12722"/>
                    <a:pt x="10809" y="12898"/>
                    <a:pt x="10838" y="13100"/>
                  </a:cubicBezTo>
                  <a:cubicBezTo>
                    <a:pt x="10860" y="13253"/>
                    <a:pt x="10984" y="13368"/>
                    <a:pt x="11100" y="13470"/>
                  </a:cubicBezTo>
                  <a:cubicBezTo>
                    <a:pt x="11265" y="13614"/>
                    <a:pt x="11444" y="13765"/>
                    <a:pt x="11661" y="13796"/>
                  </a:cubicBezTo>
                  <a:cubicBezTo>
                    <a:pt x="11690" y="13800"/>
                    <a:pt x="11720" y="13802"/>
                    <a:pt x="11749" y="13802"/>
                  </a:cubicBezTo>
                  <a:cubicBezTo>
                    <a:pt x="11807" y="13802"/>
                    <a:pt x="11865" y="13795"/>
                    <a:pt x="11922" y="13785"/>
                  </a:cubicBezTo>
                  <a:cubicBezTo>
                    <a:pt x="12491" y="13684"/>
                    <a:pt x="12969" y="13347"/>
                    <a:pt x="13320" y="12897"/>
                  </a:cubicBezTo>
                  <a:cubicBezTo>
                    <a:pt x="13880" y="12179"/>
                    <a:pt x="14105" y="11323"/>
                    <a:pt x="13999" y="10424"/>
                  </a:cubicBezTo>
                  <a:cubicBezTo>
                    <a:pt x="13976" y="10228"/>
                    <a:pt x="13932" y="10021"/>
                    <a:pt x="13792" y="9882"/>
                  </a:cubicBezTo>
                  <a:cubicBezTo>
                    <a:pt x="13710" y="9799"/>
                    <a:pt x="13600" y="9748"/>
                    <a:pt x="13490" y="9707"/>
                  </a:cubicBezTo>
                  <a:cubicBezTo>
                    <a:pt x="13319" y="9641"/>
                    <a:pt x="13130" y="9596"/>
                    <a:pt x="12947" y="9596"/>
                  </a:cubicBezTo>
                  <a:cubicBezTo>
                    <a:pt x="12792" y="9596"/>
                    <a:pt x="12641" y="9629"/>
                    <a:pt x="12508" y="9710"/>
                  </a:cubicBezTo>
                  <a:cubicBezTo>
                    <a:pt x="12476" y="9730"/>
                    <a:pt x="12441" y="9753"/>
                    <a:pt x="12403" y="9753"/>
                  </a:cubicBezTo>
                  <a:cubicBezTo>
                    <a:pt x="12400" y="9753"/>
                    <a:pt x="12396" y="9753"/>
                    <a:pt x="12392" y="9752"/>
                  </a:cubicBezTo>
                  <a:cubicBezTo>
                    <a:pt x="12352" y="9748"/>
                    <a:pt x="12321" y="9714"/>
                    <a:pt x="12293" y="9685"/>
                  </a:cubicBezTo>
                  <a:cubicBezTo>
                    <a:pt x="12151" y="9542"/>
                    <a:pt x="11949" y="9463"/>
                    <a:pt x="11748" y="9463"/>
                  </a:cubicBezTo>
                  <a:cubicBezTo>
                    <a:pt x="11679" y="9463"/>
                    <a:pt x="11611" y="9473"/>
                    <a:pt x="11545" y="9492"/>
                  </a:cubicBezTo>
                  <a:cubicBezTo>
                    <a:pt x="11817" y="8873"/>
                    <a:pt x="11934" y="8137"/>
                    <a:pt x="11990" y="7467"/>
                  </a:cubicBezTo>
                  <a:cubicBezTo>
                    <a:pt x="11994" y="7408"/>
                    <a:pt x="11998" y="7346"/>
                    <a:pt x="11974" y="7293"/>
                  </a:cubicBezTo>
                  <a:cubicBezTo>
                    <a:pt x="11952" y="7244"/>
                    <a:pt x="11911" y="7208"/>
                    <a:pt x="11869" y="7174"/>
                  </a:cubicBezTo>
                  <a:cubicBezTo>
                    <a:pt x="11612" y="6956"/>
                    <a:pt x="11446" y="6751"/>
                    <a:pt x="11187" y="6533"/>
                  </a:cubicBezTo>
                  <a:cubicBezTo>
                    <a:pt x="10831" y="6594"/>
                    <a:pt x="10469" y="6632"/>
                    <a:pt x="10108" y="6632"/>
                  </a:cubicBezTo>
                  <a:cubicBezTo>
                    <a:pt x="9817" y="6632"/>
                    <a:pt x="9526" y="6608"/>
                    <a:pt x="9240" y="6550"/>
                  </a:cubicBezTo>
                  <a:cubicBezTo>
                    <a:pt x="8601" y="6422"/>
                    <a:pt x="7984" y="6120"/>
                    <a:pt x="7551" y="5632"/>
                  </a:cubicBezTo>
                  <a:cubicBezTo>
                    <a:pt x="7154" y="5184"/>
                    <a:pt x="6931" y="4607"/>
                    <a:pt x="6791" y="4026"/>
                  </a:cubicBezTo>
                  <a:cubicBezTo>
                    <a:pt x="6641" y="3405"/>
                    <a:pt x="6575" y="2753"/>
                    <a:pt x="6698" y="2125"/>
                  </a:cubicBezTo>
                  <a:cubicBezTo>
                    <a:pt x="6821" y="1498"/>
                    <a:pt x="7147" y="895"/>
                    <a:pt x="7666" y="522"/>
                  </a:cubicBezTo>
                  <a:cubicBezTo>
                    <a:pt x="7006" y="301"/>
                    <a:pt x="6243" y="131"/>
                    <a:pt x="5553" y="33"/>
                  </a:cubicBezTo>
                  <a:cubicBezTo>
                    <a:pt x="5432" y="15"/>
                    <a:pt x="5309" y="0"/>
                    <a:pt x="518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0" name="Google Shape;613;p39">
              <a:extLst>
                <a:ext uri="{FF2B5EF4-FFF2-40B4-BE49-F238E27FC236}">
                  <a16:creationId xmlns:a16="http://schemas.microsoft.com/office/drawing/2014/main" id="{24DE2CD0-1ED1-B705-BA25-57B9C1265A15}"/>
                </a:ext>
              </a:extLst>
            </p:cNvPr>
            <p:cNvSpPr/>
            <p:nvPr/>
          </p:nvSpPr>
          <p:spPr>
            <a:xfrm>
              <a:off x="2811089" y="495064"/>
              <a:ext cx="522322" cy="572582"/>
            </a:xfrm>
            <a:custGeom>
              <a:avLst/>
              <a:gdLst/>
              <a:ahLst/>
              <a:cxnLst/>
              <a:rect l="l" t="t" r="r" b="b"/>
              <a:pathLst>
                <a:path w="6412" h="7029" extrusionOk="0">
                  <a:moveTo>
                    <a:pt x="2029" y="0"/>
                  </a:moveTo>
                  <a:cubicBezTo>
                    <a:pt x="2024" y="0"/>
                    <a:pt x="2019" y="1"/>
                    <a:pt x="2014" y="1"/>
                  </a:cubicBezTo>
                  <a:cubicBezTo>
                    <a:pt x="1387" y="16"/>
                    <a:pt x="965" y="423"/>
                    <a:pt x="771" y="995"/>
                  </a:cubicBezTo>
                  <a:cubicBezTo>
                    <a:pt x="608" y="1476"/>
                    <a:pt x="462" y="2396"/>
                    <a:pt x="655" y="2877"/>
                  </a:cubicBezTo>
                  <a:cubicBezTo>
                    <a:pt x="682" y="2944"/>
                    <a:pt x="721" y="3018"/>
                    <a:pt x="686" y="3080"/>
                  </a:cubicBezTo>
                  <a:cubicBezTo>
                    <a:pt x="665" y="3117"/>
                    <a:pt x="623" y="3136"/>
                    <a:pt x="585" y="3152"/>
                  </a:cubicBezTo>
                  <a:cubicBezTo>
                    <a:pt x="390" y="3236"/>
                    <a:pt x="195" y="3318"/>
                    <a:pt x="1" y="3401"/>
                  </a:cubicBezTo>
                  <a:cubicBezTo>
                    <a:pt x="174" y="3948"/>
                    <a:pt x="432" y="4469"/>
                    <a:pt x="765" y="4937"/>
                  </a:cubicBezTo>
                  <a:cubicBezTo>
                    <a:pt x="943" y="4870"/>
                    <a:pt x="1056" y="4827"/>
                    <a:pt x="1148" y="4827"/>
                  </a:cubicBezTo>
                  <a:cubicBezTo>
                    <a:pt x="1271" y="4827"/>
                    <a:pt x="1359" y="4901"/>
                    <a:pt x="1521" y="5090"/>
                  </a:cubicBezTo>
                  <a:cubicBezTo>
                    <a:pt x="1743" y="5349"/>
                    <a:pt x="1944" y="5613"/>
                    <a:pt x="2200" y="5844"/>
                  </a:cubicBezTo>
                  <a:cubicBezTo>
                    <a:pt x="2888" y="6467"/>
                    <a:pt x="3796" y="7028"/>
                    <a:pt x="4736" y="7028"/>
                  </a:cubicBezTo>
                  <a:cubicBezTo>
                    <a:pt x="4846" y="7028"/>
                    <a:pt x="4956" y="7020"/>
                    <a:pt x="5067" y="7004"/>
                  </a:cubicBezTo>
                  <a:cubicBezTo>
                    <a:pt x="5540" y="6935"/>
                    <a:pt x="6034" y="6850"/>
                    <a:pt x="6411" y="6556"/>
                  </a:cubicBezTo>
                  <a:cubicBezTo>
                    <a:pt x="6279" y="6377"/>
                    <a:pt x="6145" y="6200"/>
                    <a:pt x="6013" y="6023"/>
                  </a:cubicBezTo>
                  <a:cubicBezTo>
                    <a:pt x="5999" y="6004"/>
                    <a:pt x="5982" y="5983"/>
                    <a:pt x="5960" y="5974"/>
                  </a:cubicBezTo>
                  <a:cubicBezTo>
                    <a:pt x="5952" y="5972"/>
                    <a:pt x="5944" y="5970"/>
                    <a:pt x="5937" y="5970"/>
                  </a:cubicBezTo>
                  <a:cubicBezTo>
                    <a:pt x="5935" y="5970"/>
                    <a:pt x="5934" y="5970"/>
                    <a:pt x="5932" y="5970"/>
                  </a:cubicBezTo>
                  <a:cubicBezTo>
                    <a:pt x="5914" y="5970"/>
                    <a:pt x="5894" y="5976"/>
                    <a:pt x="5875" y="5982"/>
                  </a:cubicBezTo>
                  <a:cubicBezTo>
                    <a:pt x="5540" y="6085"/>
                    <a:pt x="5201" y="6133"/>
                    <a:pt x="4867" y="6133"/>
                  </a:cubicBezTo>
                  <a:cubicBezTo>
                    <a:pt x="3468" y="6133"/>
                    <a:pt x="2153" y="5277"/>
                    <a:pt x="1624" y="3901"/>
                  </a:cubicBezTo>
                  <a:cubicBezTo>
                    <a:pt x="1179" y="2741"/>
                    <a:pt x="1389" y="1354"/>
                    <a:pt x="2160" y="380"/>
                  </a:cubicBezTo>
                  <a:cubicBezTo>
                    <a:pt x="2226" y="296"/>
                    <a:pt x="2299" y="185"/>
                    <a:pt x="2247" y="92"/>
                  </a:cubicBezTo>
                  <a:cubicBezTo>
                    <a:pt x="2209" y="19"/>
                    <a:pt x="2113" y="0"/>
                    <a:pt x="202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1" name="Google Shape;614;p39">
              <a:extLst>
                <a:ext uri="{FF2B5EF4-FFF2-40B4-BE49-F238E27FC236}">
                  <a16:creationId xmlns:a16="http://schemas.microsoft.com/office/drawing/2014/main" id="{0FBD6C8D-5A12-54AB-1B64-553C1DD8EB0E}"/>
                </a:ext>
              </a:extLst>
            </p:cNvPr>
            <p:cNvSpPr/>
            <p:nvPr/>
          </p:nvSpPr>
          <p:spPr>
            <a:xfrm>
              <a:off x="2752356" y="936088"/>
              <a:ext cx="58733" cy="128625"/>
            </a:xfrm>
            <a:custGeom>
              <a:avLst/>
              <a:gdLst/>
              <a:ahLst/>
              <a:cxnLst/>
              <a:rect l="l" t="t" r="r" b="b"/>
              <a:pathLst>
                <a:path w="721" h="1579" extrusionOk="0">
                  <a:moveTo>
                    <a:pt x="31" y="1"/>
                  </a:moveTo>
                  <a:cubicBezTo>
                    <a:pt x="30" y="338"/>
                    <a:pt x="26" y="674"/>
                    <a:pt x="34" y="1012"/>
                  </a:cubicBezTo>
                  <a:cubicBezTo>
                    <a:pt x="36" y="1116"/>
                    <a:pt x="96" y="1508"/>
                    <a:pt x="1" y="1578"/>
                  </a:cubicBezTo>
                  <a:cubicBezTo>
                    <a:pt x="245" y="1398"/>
                    <a:pt x="466" y="1189"/>
                    <a:pt x="721" y="1036"/>
                  </a:cubicBezTo>
                  <a:cubicBezTo>
                    <a:pt x="610" y="810"/>
                    <a:pt x="484" y="565"/>
                    <a:pt x="319" y="374"/>
                  </a:cubicBezTo>
                  <a:cubicBezTo>
                    <a:pt x="217" y="257"/>
                    <a:pt x="31" y="187"/>
                    <a:pt x="31"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2" name="Google Shape;615;p39">
              <a:extLst>
                <a:ext uri="{FF2B5EF4-FFF2-40B4-BE49-F238E27FC236}">
                  <a16:creationId xmlns:a16="http://schemas.microsoft.com/office/drawing/2014/main" id="{6C8ED16F-66E4-892D-E2C1-85CA4B580E02}"/>
                </a:ext>
              </a:extLst>
            </p:cNvPr>
            <p:cNvSpPr/>
            <p:nvPr/>
          </p:nvSpPr>
          <p:spPr>
            <a:xfrm>
              <a:off x="2746002" y="1102185"/>
              <a:ext cx="132780" cy="96449"/>
            </a:xfrm>
            <a:custGeom>
              <a:avLst/>
              <a:gdLst/>
              <a:ahLst/>
              <a:cxnLst/>
              <a:rect l="l" t="t" r="r" b="b"/>
              <a:pathLst>
                <a:path w="1630" h="1184" extrusionOk="0">
                  <a:moveTo>
                    <a:pt x="223" y="1"/>
                  </a:moveTo>
                  <a:cubicBezTo>
                    <a:pt x="185" y="1"/>
                    <a:pt x="148" y="8"/>
                    <a:pt x="121" y="33"/>
                  </a:cubicBezTo>
                  <a:cubicBezTo>
                    <a:pt x="86" y="64"/>
                    <a:pt x="78" y="113"/>
                    <a:pt x="70" y="159"/>
                  </a:cubicBezTo>
                  <a:cubicBezTo>
                    <a:pt x="19" y="494"/>
                    <a:pt x="0" y="835"/>
                    <a:pt x="13" y="1175"/>
                  </a:cubicBezTo>
                  <a:cubicBezTo>
                    <a:pt x="67" y="1181"/>
                    <a:pt x="121" y="1184"/>
                    <a:pt x="175" y="1184"/>
                  </a:cubicBezTo>
                  <a:cubicBezTo>
                    <a:pt x="659" y="1184"/>
                    <a:pt x="1140" y="959"/>
                    <a:pt x="1452" y="590"/>
                  </a:cubicBezTo>
                  <a:cubicBezTo>
                    <a:pt x="1628" y="381"/>
                    <a:pt x="1630" y="300"/>
                    <a:pt x="1515" y="250"/>
                  </a:cubicBezTo>
                  <a:cubicBezTo>
                    <a:pt x="1455" y="224"/>
                    <a:pt x="1365" y="206"/>
                    <a:pt x="1252" y="185"/>
                  </a:cubicBezTo>
                  <a:cubicBezTo>
                    <a:pt x="930" y="122"/>
                    <a:pt x="610" y="48"/>
                    <a:pt x="285" y="5"/>
                  </a:cubicBezTo>
                  <a:cubicBezTo>
                    <a:pt x="265" y="3"/>
                    <a:pt x="244" y="1"/>
                    <a:pt x="223" y="1"/>
                  </a:cubicBezTo>
                  <a:close/>
                </a:path>
              </a:pathLst>
            </a:custGeom>
            <a:solidFill>
              <a:srgbClr val="38383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3" name="Google Shape;616;p39">
              <a:extLst>
                <a:ext uri="{FF2B5EF4-FFF2-40B4-BE49-F238E27FC236}">
                  <a16:creationId xmlns:a16="http://schemas.microsoft.com/office/drawing/2014/main" id="{CCF0DCBA-88B0-8ED6-460C-15390F6B1D9A}"/>
                </a:ext>
              </a:extLst>
            </p:cNvPr>
            <p:cNvSpPr/>
            <p:nvPr/>
          </p:nvSpPr>
          <p:spPr>
            <a:xfrm>
              <a:off x="3313127" y="1265838"/>
              <a:ext cx="210330" cy="317368"/>
            </a:xfrm>
            <a:custGeom>
              <a:avLst/>
              <a:gdLst/>
              <a:ahLst/>
              <a:cxnLst/>
              <a:rect l="l" t="t" r="r" b="b"/>
              <a:pathLst>
                <a:path w="2582" h="3896" extrusionOk="0">
                  <a:moveTo>
                    <a:pt x="2118" y="0"/>
                  </a:moveTo>
                  <a:cubicBezTo>
                    <a:pt x="1985" y="0"/>
                    <a:pt x="1851" y="62"/>
                    <a:pt x="1732" y="131"/>
                  </a:cubicBezTo>
                  <a:cubicBezTo>
                    <a:pt x="1163" y="465"/>
                    <a:pt x="767" y="1041"/>
                    <a:pt x="513" y="1654"/>
                  </a:cubicBezTo>
                  <a:cubicBezTo>
                    <a:pt x="293" y="2184"/>
                    <a:pt x="1" y="3053"/>
                    <a:pt x="145" y="3629"/>
                  </a:cubicBezTo>
                  <a:cubicBezTo>
                    <a:pt x="162" y="3695"/>
                    <a:pt x="185" y="3762"/>
                    <a:pt x="231" y="3809"/>
                  </a:cubicBezTo>
                  <a:cubicBezTo>
                    <a:pt x="233" y="3812"/>
                    <a:pt x="236" y="3815"/>
                    <a:pt x="239" y="3817"/>
                  </a:cubicBezTo>
                  <a:cubicBezTo>
                    <a:pt x="302" y="3877"/>
                    <a:pt x="393" y="3895"/>
                    <a:pt x="480" y="3895"/>
                  </a:cubicBezTo>
                  <a:cubicBezTo>
                    <a:pt x="493" y="3895"/>
                    <a:pt x="505" y="3895"/>
                    <a:pt x="518" y="3894"/>
                  </a:cubicBezTo>
                  <a:cubicBezTo>
                    <a:pt x="994" y="3866"/>
                    <a:pt x="1379" y="3502"/>
                    <a:pt x="1722" y="3158"/>
                  </a:cubicBezTo>
                  <a:cubicBezTo>
                    <a:pt x="2375" y="2499"/>
                    <a:pt x="2569" y="1725"/>
                    <a:pt x="2579" y="786"/>
                  </a:cubicBezTo>
                  <a:cubicBezTo>
                    <a:pt x="2582" y="486"/>
                    <a:pt x="2519" y="117"/>
                    <a:pt x="2244" y="21"/>
                  </a:cubicBezTo>
                  <a:cubicBezTo>
                    <a:pt x="2203" y="7"/>
                    <a:pt x="2160" y="0"/>
                    <a:pt x="2118"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4" name="Google Shape;617;p39">
              <a:extLst>
                <a:ext uri="{FF2B5EF4-FFF2-40B4-BE49-F238E27FC236}">
                  <a16:creationId xmlns:a16="http://schemas.microsoft.com/office/drawing/2014/main" id="{26B8A5DC-2BF8-079E-A489-2DAFEEA1E624}"/>
                </a:ext>
              </a:extLst>
            </p:cNvPr>
            <p:cNvSpPr/>
            <p:nvPr/>
          </p:nvSpPr>
          <p:spPr>
            <a:xfrm>
              <a:off x="3421713" y="1392264"/>
              <a:ext cx="85370" cy="123575"/>
            </a:xfrm>
            <a:custGeom>
              <a:avLst/>
              <a:gdLst/>
              <a:ahLst/>
              <a:cxnLst/>
              <a:rect l="l" t="t" r="r" b="b"/>
              <a:pathLst>
                <a:path w="1048" h="1517" extrusionOk="0">
                  <a:moveTo>
                    <a:pt x="787" y="1"/>
                  </a:moveTo>
                  <a:cubicBezTo>
                    <a:pt x="777" y="1"/>
                    <a:pt x="766" y="1"/>
                    <a:pt x="755" y="2"/>
                  </a:cubicBezTo>
                  <a:cubicBezTo>
                    <a:pt x="636" y="14"/>
                    <a:pt x="536" y="93"/>
                    <a:pt x="455" y="178"/>
                  </a:cubicBezTo>
                  <a:cubicBezTo>
                    <a:pt x="208" y="436"/>
                    <a:pt x="63" y="780"/>
                    <a:pt x="17" y="1133"/>
                  </a:cubicBezTo>
                  <a:cubicBezTo>
                    <a:pt x="3" y="1236"/>
                    <a:pt x="1" y="1350"/>
                    <a:pt x="60" y="1436"/>
                  </a:cubicBezTo>
                  <a:cubicBezTo>
                    <a:pt x="63" y="1439"/>
                    <a:pt x="65" y="1443"/>
                    <a:pt x="67" y="1445"/>
                  </a:cubicBezTo>
                  <a:cubicBezTo>
                    <a:pt x="106" y="1496"/>
                    <a:pt x="156" y="1517"/>
                    <a:pt x="211" y="1517"/>
                  </a:cubicBezTo>
                  <a:cubicBezTo>
                    <a:pt x="381" y="1517"/>
                    <a:pt x="596" y="1319"/>
                    <a:pt x="676" y="1217"/>
                  </a:cubicBezTo>
                  <a:cubicBezTo>
                    <a:pt x="834" y="1016"/>
                    <a:pt x="935" y="761"/>
                    <a:pt x="994" y="515"/>
                  </a:cubicBezTo>
                  <a:cubicBezTo>
                    <a:pt x="1039" y="329"/>
                    <a:pt x="1047" y="1"/>
                    <a:pt x="787" y="1"/>
                  </a:cubicBezTo>
                  <a:close/>
                </a:path>
              </a:pathLst>
            </a:custGeom>
            <a:solidFill>
              <a:srgbClr val="EB5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5" name="Google Shape;618;p39">
              <a:extLst>
                <a:ext uri="{FF2B5EF4-FFF2-40B4-BE49-F238E27FC236}">
                  <a16:creationId xmlns:a16="http://schemas.microsoft.com/office/drawing/2014/main" id="{0D9FC6F2-C9E7-A440-B751-A432DB2EF35C}"/>
                </a:ext>
              </a:extLst>
            </p:cNvPr>
            <p:cNvSpPr/>
            <p:nvPr/>
          </p:nvSpPr>
          <p:spPr>
            <a:xfrm>
              <a:off x="3174075" y="1046466"/>
              <a:ext cx="192571" cy="393289"/>
            </a:xfrm>
            <a:custGeom>
              <a:avLst/>
              <a:gdLst/>
              <a:ahLst/>
              <a:cxnLst/>
              <a:rect l="l" t="t" r="r" b="b"/>
              <a:pathLst>
                <a:path w="2364" h="4828" extrusionOk="0">
                  <a:moveTo>
                    <a:pt x="2184" y="1"/>
                  </a:moveTo>
                  <a:cubicBezTo>
                    <a:pt x="2178" y="1"/>
                    <a:pt x="2172" y="2"/>
                    <a:pt x="2166" y="6"/>
                  </a:cubicBezTo>
                  <a:cubicBezTo>
                    <a:pt x="2156" y="13"/>
                    <a:pt x="2150" y="23"/>
                    <a:pt x="2144" y="34"/>
                  </a:cubicBezTo>
                  <a:cubicBezTo>
                    <a:pt x="1973" y="376"/>
                    <a:pt x="1746" y="687"/>
                    <a:pt x="1523" y="999"/>
                  </a:cubicBezTo>
                  <a:cubicBezTo>
                    <a:pt x="1311" y="1294"/>
                    <a:pt x="1133" y="1581"/>
                    <a:pt x="952" y="1894"/>
                  </a:cubicBezTo>
                  <a:cubicBezTo>
                    <a:pt x="607" y="2488"/>
                    <a:pt x="110" y="3045"/>
                    <a:pt x="28" y="3752"/>
                  </a:cubicBezTo>
                  <a:cubicBezTo>
                    <a:pt x="0" y="4006"/>
                    <a:pt x="42" y="4293"/>
                    <a:pt x="237" y="4460"/>
                  </a:cubicBezTo>
                  <a:cubicBezTo>
                    <a:pt x="164" y="4592"/>
                    <a:pt x="300" y="4738"/>
                    <a:pt x="420" y="4827"/>
                  </a:cubicBezTo>
                  <a:cubicBezTo>
                    <a:pt x="417" y="3850"/>
                    <a:pt x="1032" y="2674"/>
                    <a:pt x="1923" y="2225"/>
                  </a:cubicBezTo>
                  <a:cubicBezTo>
                    <a:pt x="1959" y="2208"/>
                    <a:pt x="1996" y="2190"/>
                    <a:pt x="2018" y="2158"/>
                  </a:cubicBezTo>
                  <a:cubicBezTo>
                    <a:pt x="2039" y="2130"/>
                    <a:pt x="2046" y="2094"/>
                    <a:pt x="2051" y="2059"/>
                  </a:cubicBezTo>
                  <a:cubicBezTo>
                    <a:pt x="2115" y="1694"/>
                    <a:pt x="2112" y="1311"/>
                    <a:pt x="2185" y="951"/>
                  </a:cubicBezTo>
                  <a:cubicBezTo>
                    <a:pt x="2240" y="676"/>
                    <a:pt x="2364" y="372"/>
                    <a:pt x="2262" y="89"/>
                  </a:cubicBezTo>
                  <a:cubicBezTo>
                    <a:pt x="2256" y="77"/>
                    <a:pt x="2252" y="65"/>
                    <a:pt x="2247" y="53"/>
                  </a:cubicBezTo>
                  <a:cubicBezTo>
                    <a:pt x="2234" y="27"/>
                    <a:pt x="2209" y="1"/>
                    <a:pt x="2184"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6" name="Google Shape;619;p39">
              <a:extLst>
                <a:ext uri="{FF2B5EF4-FFF2-40B4-BE49-F238E27FC236}">
                  <a16:creationId xmlns:a16="http://schemas.microsoft.com/office/drawing/2014/main" id="{CE962023-FCC8-1A2C-478A-602546E93A42}"/>
                </a:ext>
              </a:extLst>
            </p:cNvPr>
            <p:cNvSpPr/>
            <p:nvPr/>
          </p:nvSpPr>
          <p:spPr>
            <a:xfrm>
              <a:off x="3205926" y="1226575"/>
              <a:ext cx="192571" cy="270366"/>
            </a:xfrm>
            <a:custGeom>
              <a:avLst/>
              <a:gdLst/>
              <a:ahLst/>
              <a:cxnLst/>
              <a:rect l="l" t="t" r="r" b="b"/>
              <a:pathLst>
                <a:path w="2364" h="3319" extrusionOk="0">
                  <a:moveTo>
                    <a:pt x="1667" y="1"/>
                  </a:moveTo>
                  <a:cubicBezTo>
                    <a:pt x="1551" y="1"/>
                    <a:pt x="1432" y="38"/>
                    <a:pt x="1306" y="130"/>
                  </a:cubicBezTo>
                  <a:cubicBezTo>
                    <a:pt x="1032" y="328"/>
                    <a:pt x="840" y="628"/>
                    <a:pt x="653" y="904"/>
                  </a:cubicBezTo>
                  <a:cubicBezTo>
                    <a:pt x="424" y="1242"/>
                    <a:pt x="221" y="1607"/>
                    <a:pt x="102" y="1999"/>
                  </a:cubicBezTo>
                  <a:cubicBezTo>
                    <a:pt x="65" y="2123"/>
                    <a:pt x="37" y="2249"/>
                    <a:pt x="19" y="2379"/>
                  </a:cubicBezTo>
                  <a:cubicBezTo>
                    <a:pt x="7" y="2461"/>
                    <a:pt x="0" y="2546"/>
                    <a:pt x="27" y="2624"/>
                  </a:cubicBezTo>
                  <a:cubicBezTo>
                    <a:pt x="73" y="2751"/>
                    <a:pt x="205" y="2861"/>
                    <a:pt x="290" y="2964"/>
                  </a:cubicBezTo>
                  <a:cubicBezTo>
                    <a:pt x="405" y="3105"/>
                    <a:pt x="544" y="3227"/>
                    <a:pt x="702" y="3318"/>
                  </a:cubicBezTo>
                  <a:cubicBezTo>
                    <a:pt x="640" y="3282"/>
                    <a:pt x="900" y="2546"/>
                    <a:pt x="929" y="2464"/>
                  </a:cubicBezTo>
                  <a:cubicBezTo>
                    <a:pt x="1027" y="2186"/>
                    <a:pt x="1146" y="1916"/>
                    <a:pt x="1287" y="1656"/>
                  </a:cubicBezTo>
                  <a:cubicBezTo>
                    <a:pt x="1532" y="1203"/>
                    <a:pt x="1895" y="553"/>
                    <a:pt x="2364" y="301"/>
                  </a:cubicBezTo>
                  <a:cubicBezTo>
                    <a:pt x="2125" y="153"/>
                    <a:pt x="1903" y="1"/>
                    <a:pt x="1667"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7" name="Google Shape;620;p39">
              <a:extLst>
                <a:ext uri="{FF2B5EF4-FFF2-40B4-BE49-F238E27FC236}">
                  <a16:creationId xmlns:a16="http://schemas.microsoft.com/office/drawing/2014/main" id="{8A4A7F72-84FB-9FD1-0AFB-9811871FEF61}"/>
                </a:ext>
              </a:extLst>
            </p:cNvPr>
            <p:cNvSpPr/>
            <p:nvPr/>
          </p:nvSpPr>
          <p:spPr>
            <a:xfrm>
              <a:off x="2359475" y="1101533"/>
              <a:ext cx="403064" cy="111845"/>
            </a:xfrm>
            <a:custGeom>
              <a:avLst/>
              <a:gdLst/>
              <a:ahLst/>
              <a:cxnLst/>
              <a:rect l="l" t="t" r="r" b="b"/>
              <a:pathLst>
                <a:path w="4948" h="1373" extrusionOk="0">
                  <a:moveTo>
                    <a:pt x="4530" y="0"/>
                  </a:moveTo>
                  <a:cubicBezTo>
                    <a:pt x="3874" y="0"/>
                    <a:pt x="3199" y="95"/>
                    <a:pt x="2549" y="147"/>
                  </a:cubicBezTo>
                  <a:cubicBezTo>
                    <a:pt x="2154" y="178"/>
                    <a:pt x="1761" y="214"/>
                    <a:pt x="1369" y="259"/>
                  </a:cubicBezTo>
                  <a:cubicBezTo>
                    <a:pt x="1252" y="273"/>
                    <a:pt x="323" y="325"/>
                    <a:pt x="296" y="411"/>
                  </a:cubicBezTo>
                  <a:cubicBezTo>
                    <a:pt x="206" y="704"/>
                    <a:pt x="115" y="928"/>
                    <a:pt x="24" y="1221"/>
                  </a:cubicBezTo>
                  <a:cubicBezTo>
                    <a:pt x="11" y="1266"/>
                    <a:pt x="0" y="1320"/>
                    <a:pt x="34" y="1352"/>
                  </a:cubicBezTo>
                  <a:cubicBezTo>
                    <a:pt x="53" y="1369"/>
                    <a:pt x="80" y="1373"/>
                    <a:pt x="107" y="1373"/>
                  </a:cubicBezTo>
                  <a:cubicBezTo>
                    <a:pt x="113" y="1373"/>
                    <a:pt x="119" y="1373"/>
                    <a:pt x="125" y="1372"/>
                  </a:cubicBezTo>
                  <a:lnTo>
                    <a:pt x="124" y="1372"/>
                  </a:lnTo>
                  <a:cubicBezTo>
                    <a:pt x="995" y="1342"/>
                    <a:pt x="1867" y="1310"/>
                    <a:pt x="2738" y="1280"/>
                  </a:cubicBezTo>
                  <a:cubicBezTo>
                    <a:pt x="3173" y="1265"/>
                    <a:pt x="3608" y="1249"/>
                    <a:pt x="4044" y="1233"/>
                  </a:cubicBezTo>
                  <a:cubicBezTo>
                    <a:pt x="4049" y="1233"/>
                    <a:pt x="4054" y="1233"/>
                    <a:pt x="4059" y="1233"/>
                  </a:cubicBezTo>
                  <a:cubicBezTo>
                    <a:pt x="4180" y="1233"/>
                    <a:pt x="4352" y="1274"/>
                    <a:pt x="4505" y="1274"/>
                  </a:cubicBezTo>
                  <a:cubicBezTo>
                    <a:pt x="4609" y="1274"/>
                    <a:pt x="4704" y="1255"/>
                    <a:pt x="4768" y="1191"/>
                  </a:cubicBezTo>
                  <a:cubicBezTo>
                    <a:pt x="4947" y="1011"/>
                    <a:pt x="4827" y="345"/>
                    <a:pt x="4803" y="107"/>
                  </a:cubicBezTo>
                  <a:cubicBezTo>
                    <a:pt x="4799" y="72"/>
                    <a:pt x="4792" y="32"/>
                    <a:pt x="4763" y="14"/>
                  </a:cubicBezTo>
                  <a:cubicBezTo>
                    <a:pt x="4745" y="4"/>
                    <a:pt x="4725" y="3"/>
                    <a:pt x="4704" y="3"/>
                  </a:cubicBezTo>
                  <a:cubicBezTo>
                    <a:pt x="4646" y="1"/>
                    <a:pt x="4588" y="0"/>
                    <a:pt x="453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8" name="Google Shape;621;p39">
              <a:extLst>
                <a:ext uri="{FF2B5EF4-FFF2-40B4-BE49-F238E27FC236}">
                  <a16:creationId xmlns:a16="http://schemas.microsoft.com/office/drawing/2014/main" id="{7E7D86E5-0AE8-D5DC-9438-22AA651F67D9}"/>
                </a:ext>
              </a:extLst>
            </p:cNvPr>
            <p:cNvSpPr/>
            <p:nvPr/>
          </p:nvSpPr>
          <p:spPr>
            <a:xfrm>
              <a:off x="1987284" y="177777"/>
              <a:ext cx="1269473" cy="970759"/>
            </a:xfrm>
            <a:custGeom>
              <a:avLst/>
              <a:gdLst/>
              <a:ahLst/>
              <a:cxnLst/>
              <a:rect l="l" t="t" r="r" b="b"/>
              <a:pathLst>
                <a:path w="15584" h="11917" extrusionOk="0">
                  <a:moveTo>
                    <a:pt x="7960" y="0"/>
                  </a:moveTo>
                  <a:cubicBezTo>
                    <a:pt x="7065" y="0"/>
                    <a:pt x="6173" y="98"/>
                    <a:pt x="5318" y="352"/>
                  </a:cubicBezTo>
                  <a:cubicBezTo>
                    <a:pt x="3454" y="907"/>
                    <a:pt x="1830" y="2223"/>
                    <a:pt x="901" y="3930"/>
                  </a:cubicBezTo>
                  <a:cubicBezTo>
                    <a:pt x="0" y="5587"/>
                    <a:pt x="222" y="7684"/>
                    <a:pt x="874" y="9454"/>
                  </a:cubicBezTo>
                  <a:cubicBezTo>
                    <a:pt x="1174" y="10272"/>
                    <a:pt x="1557" y="11049"/>
                    <a:pt x="1650" y="11916"/>
                  </a:cubicBezTo>
                  <a:cubicBezTo>
                    <a:pt x="4042" y="11671"/>
                    <a:pt x="6537" y="11908"/>
                    <a:pt x="8781" y="11044"/>
                  </a:cubicBezTo>
                  <a:cubicBezTo>
                    <a:pt x="8871" y="10297"/>
                    <a:pt x="8961" y="9551"/>
                    <a:pt x="9079" y="8808"/>
                  </a:cubicBezTo>
                  <a:cubicBezTo>
                    <a:pt x="9175" y="8195"/>
                    <a:pt x="9130" y="7550"/>
                    <a:pt x="9187" y="6923"/>
                  </a:cubicBezTo>
                  <a:cubicBezTo>
                    <a:pt x="9204" y="6748"/>
                    <a:pt x="9221" y="6568"/>
                    <a:pt x="9302" y="6413"/>
                  </a:cubicBezTo>
                  <a:cubicBezTo>
                    <a:pt x="9402" y="6223"/>
                    <a:pt x="9586" y="6092"/>
                    <a:pt x="9765" y="5973"/>
                  </a:cubicBezTo>
                  <a:cubicBezTo>
                    <a:pt x="10646" y="5388"/>
                    <a:pt x="11572" y="4851"/>
                    <a:pt x="12568" y="4484"/>
                  </a:cubicBezTo>
                  <a:cubicBezTo>
                    <a:pt x="13101" y="4288"/>
                    <a:pt x="13659" y="4177"/>
                    <a:pt x="14222" y="4114"/>
                  </a:cubicBezTo>
                  <a:cubicBezTo>
                    <a:pt x="14354" y="4100"/>
                    <a:pt x="15089" y="3936"/>
                    <a:pt x="15425" y="3936"/>
                  </a:cubicBezTo>
                  <a:cubicBezTo>
                    <a:pt x="15505" y="3936"/>
                    <a:pt x="15562" y="3945"/>
                    <a:pt x="15584" y="3967"/>
                  </a:cubicBezTo>
                  <a:cubicBezTo>
                    <a:pt x="15386" y="3770"/>
                    <a:pt x="15110" y="3657"/>
                    <a:pt x="14903" y="3472"/>
                  </a:cubicBezTo>
                  <a:cubicBezTo>
                    <a:pt x="14728" y="3317"/>
                    <a:pt x="14599" y="3162"/>
                    <a:pt x="14371" y="3067"/>
                  </a:cubicBezTo>
                  <a:cubicBezTo>
                    <a:pt x="14071" y="2942"/>
                    <a:pt x="14003" y="2874"/>
                    <a:pt x="13898" y="2568"/>
                  </a:cubicBezTo>
                  <a:cubicBezTo>
                    <a:pt x="13789" y="2252"/>
                    <a:pt x="13668" y="1939"/>
                    <a:pt x="13537" y="1632"/>
                  </a:cubicBezTo>
                  <a:cubicBezTo>
                    <a:pt x="13416" y="1351"/>
                    <a:pt x="13257" y="983"/>
                    <a:pt x="12971" y="831"/>
                  </a:cubicBezTo>
                  <a:cubicBezTo>
                    <a:pt x="12681" y="676"/>
                    <a:pt x="12265" y="624"/>
                    <a:pt x="11943" y="541"/>
                  </a:cubicBezTo>
                  <a:cubicBezTo>
                    <a:pt x="11164" y="340"/>
                    <a:pt x="10374" y="179"/>
                    <a:pt x="9573" y="93"/>
                  </a:cubicBezTo>
                  <a:cubicBezTo>
                    <a:pt x="9038" y="35"/>
                    <a:pt x="8498" y="0"/>
                    <a:pt x="7960"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29" name="Google Shape;622;p39">
              <a:extLst>
                <a:ext uri="{FF2B5EF4-FFF2-40B4-BE49-F238E27FC236}">
                  <a16:creationId xmlns:a16="http://schemas.microsoft.com/office/drawing/2014/main" id="{4D396EE6-4EDC-15DC-1E50-26EDA9FC409D}"/>
                </a:ext>
              </a:extLst>
            </p:cNvPr>
            <p:cNvSpPr/>
            <p:nvPr/>
          </p:nvSpPr>
          <p:spPr>
            <a:xfrm>
              <a:off x="2113873" y="418491"/>
              <a:ext cx="1174979" cy="730533"/>
            </a:xfrm>
            <a:custGeom>
              <a:avLst/>
              <a:gdLst/>
              <a:ahLst/>
              <a:cxnLst/>
              <a:rect l="l" t="t" r="r" b="b"/>
              <a:pathLst>
                <a:path w="14424" h="8968" extrusionOk="0">
                  <a:moveTo>
                    <a:pt x="12638" y="0"/>
                  </a:moveTo>
                  <a:cubicBezTo>
                    <a:pt x="12537" y="0"/>
                    <a:pt x="12437" y="26"/>
                    <a:pt x="12339" y="52"/>
                  </a:cubicBezTo>
                  <a:cubicBezTo>
                    <a:pt x="10991" y="419"/>
                    <a:pt x="9696" y="1069"/>
                    <a:pt x="8550" y="1864"/>
                  </a:cubicBezTo>
                  <a:cubicBezTo>
                    <a:pt x="8044" y="2216"/>
                    <a:pt x="7299" y="2669"/>
                    <a:pt x="6952" y="3188"/>
                  </a:cubicBezTo>
                  <a:cubicBezTo>
                    <a:pt x="6640" y="3656"/>
                    <a:pt x="6788" y="4423"/>
                    <a:pt x="6757" y="4957"/>
                  </a:cubicBezTo>
                  <a:cubicBezTo>
                    <a:pt x="6707" y="5812"/>
                    <a:pt x="6656" y="6667"/>
                    <a:pt x="6599" y="7521"/>
                  </a:cubicBezTo>
                  <a:cubicBezTo>
                    <a:pt x="6575" y="7894"/>
                    <a:pt x="6568" y="7930"/>
                    <a:pt x="6207" y="8029"/>
                  </a:cubicBezTo>
                  <a:cubicBezTo>
                    <a:pt x="5895" y="8115"/>
                    <a:pt x="5578" y="8180"/>
                    <a:pt x="5260" y="8234"/>
                  </a:cubicBezTo>
                  <a:cubicBezTo>
                    <a:pt x="4622" y="8343"/>
                    <a:pt x="3977" y="8403"/>
                    <a:pt x="3334" y="8471"/>
                  </a:cubicBezTo>
                  <a:cubicBezTo>
                    <a:pt x="2763" y="8531"/>
                    <a:pt x="2193" y="8582"/>
                    <a:pt x="1622" y="8623"/>
                  </a:cubicBezTo>
                  <a:cubicBezTo>
                    <a:pt x="1444" y="8635"/>
                    <a:pt x="96" y="8600"/>
                    <a:pt x="43" y="8705"/>
                  </a:cubicBezTo>
                  <a:cubicBezTo>
                    <a:pt x="1" y="8788"/>
                    <a:pt x="62" y="8895"/>
                    <a:pt x="146" y="8936"/>
                  </a:cubicBezTo>
                  <a:cubicBezTo>
                    <a:pt x="198" y="8961"/>
                    <a:pt x="256" y="8968"/>
                    <a:pt x="314" y="8968"/>
                  </a:cubicBezTo>
                  <a:cubicBezTo>
                    <a:pt x="351" y="8968"/>
                    <a:pt x="388" y="8965"/>
                    <a:pt x="424" y="8962"/>
                  </a:cubicBezTo>
                  <a:cubicBezTo>
                    <a:pt x="1606" y="8850"/>
                    <a:pt x="2801" y="8737"/>
                    <a:pt x="3988" y="8675"/>
                  </a:cubicBezTo>
                  <a:cubicBezTo>
                    <a:pt x="4576" y="8645"/>
                    <a:pt x="5167" y="8621"/>
                    <a:pt x="5752" y="8544"/>
                  </a:cubicBezTo>
                  <a:cubicBezTo>
                    <a:pt x="6155" y="8491"/>
                    <a:pt x="7222" y="8549"/>
                    <a:pt x="7415" y="8155"/>
                  </a:cubicBezTo>
                  <a:cubicBezTo>
                    <a:pt x="7490" y="8001"/>
                    <a:pt x="7491" y="7820"/>
                    <a:pt x="7492" y="7648"/>
                  </a:cubicBezTo>
                  <a:cubicBezTo>
                    <a:pt x="7495" y="6813"/>
                    <a:pt x="7537" y="5978"/>
                    <a:pt x="7614" y="5147"/>
                  </a:cubicBezTo>
                  <a:cubicBezTo>
                    <a:pt x="7680" y="4439"/>
                    <a:pt x="7635" y="3629"/>
                    <a:pt x="8231" y="3149"/>
                  </a:cubicBezTo>
                  <a:cubicBezTo>
                    <a:pt x="9118" y="2434"/>
                    <a:pt x="10129" y="1861"/>
                    <a:pt x="11219" y="1522"/>
                  </a:cubicBezTo>
                  <a:cubicBezTo>
                    <a:pt x="11767" y="1351"/>
                    <a:pt x="12333" y="1242"/>
                    <a:pt x="12905" y="1199"/>
                  </a:cubicBezTo>
                  <a:cubicBezTo>
                    <a:pt x="12916" y="1198"/>
                    <a:pt x="12931" y="1198"/>
                    <a:pt x="12949" y="1198"/>
                  </a:cubicBezTo>
                  <a:cubicBezTo>
                    <a:pt x="13106" y="1198"/>
                    <a:pt x="13519" y="1224"/>
                    <a:pt x="13863" y="1224"/>
                  </a:cubicBezTo>
                  <a:cubicBezTo>
                    <a:pt x="14146" y="1224"/>
                    <a:pt x="14383" y="1206"/>
                    <a:pt x="14393" y="1143"/>
                  </a:cubicBezTo>
                  <a:cubicBezTo>
                    <a:pt x="14424" y="941"/>
                    <a:pt x="13804" y="526"/>
                    <a:pt x="13661" y="424"/>
                  </a:cubicBezTo>
                  <a:cubicBezTo>
                    <a:pt x="13372" y="218"/>
                    <a:pt x="13029" y="17"/>
                    <a:pt x="12665" y="1"/>
                  </a:cubicBezTo>
                  <a:cubicBezTo>
                    <a:pt x="12656" y="0"/>
                    <a:pt x="12647" y="0"/>
                    <a:pt x="12638" y="0"/>
                  </a:cubicBezTo>
                  <a:close/>
                </a:path>
              </a:pathLst>
            </a:custGeom>
            <a:solidFill>
              <a:srgbClr val="5D0F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30" name="Google Shape;623;p39">
              <a:extLst>
                <a:ext uri="{FF2B5EF4-FFF2-40B4-BE49-F238E27FC236}">
                  <a16:creationId xmlns:a16="http://schemas.microsoft.com/office/drawing/2014/main" id="{0B34FDCC-173A-4662-67AA-09CC49DBA698}"/>
                </a:ext>
              </a:extLst>
            </p:cNvPr>
            <p:cNvSpPr/>
            <p:nvPr/>
          </p:nvSpPr>
          <p:spPr>
            <a:xfrm>
              <a:off x="2003983" y="427208"/>
              <a:ext cx="593680" cy="651191"/>
            </a:xfrm>
            <a:custGeom>
              <a:avLst/>
              <a:gdLst/>
              <a:ahLst/>
              <a:cxnLst/>
              <a:rect l="l" t="t" r="r" b="b"/>
              <a:pathLst>
                <a:path w="7288" h="7994" extrusionOk="0">
                  <a:moveTo>
                    <a:pt x="1274" y="0"/>
                  </a:moveTo>
                  <a:cubicBezTo>
                    <a:pt x="1203" y="71"/>
                    <a:pt x="1136" y="146"/>
                    <a:pt x="1072" y="223"/>
                  </a:cubicBezTo>
                  <a:lnTo>
                    <a:pt x="1073" y="223"/>
                  </a:lnTo>
                  <a:cubicBezTo>
                    <a:pt x="0" y="1532"/>
                    <a:pt x="8" y="3648"/>
                    <a:pt x="334" y="5195"/>
                  </a:cubicBezTo>
                  <a:cubicBezTo>
                    <a:pt x="440" y="5700"/>
                    <a:pt x="588" y="6197"/>
                    <a:pt x="766" y="6681"/>
                  </a:cubicBezTo>
                  <a:cubicBezTo>
                    <a:pt x="817" y="6821"/>
                    <a:pt x="1236" y="7994"/>
                    <a:pt x="1336" y="7994"/>
                  </a:cubicBezTo>
                  <a:cubicBezTo>
                    <a:pt x="1337" y="7994"/>
                    <a:pt x="1337" y="7994"/>
                    <a:pt x="1338" y="7994"/>
                  </a:cubicBezTo>
                  <a:cubicBezTo>
                    <a:pt x="3347" y="7745"/>
                    <a:pt x="5358" y="7351"/>
                    <a:pt x="7288" y="6736"/>
                  </a:cubicBezTo>
                  <a:cubicBezTo>
                    <a:pt x="7282" y="6067"/>
                    <a:pt x="7277" y="5396"/>
                    <a:pt x="7271" y="4727"/>
                  </a:cubicBezTo>
                  <a:cubicBezTo>
                    <a:pt x="7264" y="3947"/>
                    <a:pt x="7288" y="3269"/>
                    <a:pt x="7086" y="2515"/>
                  </a:cubicBezTo>
                  <a:cubicBezTo>
                    <a:pt x="6525" y="2131"/>
                    <a:pt x="5876" y="1900"/>
                    <a:pt x="5236" y="1673"/>
                  </a:cubicBezTo>
                  <a:lnTo>
                    <a:pt x="4549" y="1430"/>
                  </a:lnTo>
                  <a:cubicBezTo>
                    <a:pt x="3978" y="1227"/>
                    <a:pt x="3405" y="1024"/>
                    <a:pt x="2834" y="821"/>
                  </a:cubicBezTo>
                  <a:cubicBezTo>
                    <a:pt x="2234" y="609"/>
                    <a:pt x="1742" y="445"/>
                    <a:pt x="127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31" name="Google Shape;624;p39">
              <a:extLst>
                <a:ext uri="{FF2B5EF4-FFF2-40B4-BE49-F238E27FC236}">
                  <a16:creationId xmlns:a16="http://schemas.microsoft.com/office/drawing/2014/main" id="{C44E7C3E-67DD-6940-678C-78766FACBA2D}"/>
                </a:ext>
              </a:extLst>
            </p:cNvPr>
            <p:cNvSpPr/>
            <p:nvPr/>
          </p:nvSpPr>
          <p:spPr>
            <a:xfrm>
              <a:off x="2011478" y="473151"/>
              <a:ext cx="516619" cy="548633"/>
            </a:xfrm>
            <a:custGeom>
              <a:avLst/>
              <a:gdLst/>
              <a:ahLst/>
              <a:cxnLst/>
              <a:rect l="l" t="t" r="r" b="b"/>
              <a:pathLst>
                <a:path w="6342" h="6735" extrusionOk="0">
                  <a:moveTo>
                    <a:pt x="896" y="0"/>
                  </a:moveTo>
                  <a:cubicBezTo>
                    <a:pt x="258" y="181"/>
                    <a:pt x="131" y="1579"/>
                    <a:pt x="80" y="2121"/>
                  </a:cubicBezTo>
                  <a:cubicBezTo>
                    <a:pt x="1" y="2957"/>
                    <a:pt x="69" y="3810"/>
                    <a:pt x="242" y="4631"/>
                  </a:cubicBezTo>
                  <a:cubicBezTo>
                    <a:pt x="348" y="5136"/>
                    <a:pt x="495" y="5633"/>
                    <a:pt x="674" y="6117"/>
                  </a:cubicBezTo>
                  <a:cubicBezTo>
                    <a:pt x="783" y="6414"/>
                    <a:pt x="787" y="6734"/>
                    <a:pt x="1127" y="6734"/>
                  </a:cubicBezTo>
                  <a:cubicBezTo>
                    <a:pt x="1160" y="6734"/>
                    <a:pt x="1196" y="6731"/>
                    <a:pt x="1236" y="6725"/>
                  </a:cubicBezTo>
                  <a:cubicBezTo>
                    <a:pt x="2832" y="6470"/>
                    <a:pt x="4421" y="6171"/>
                    <a:pt x="6000" y="5824"/>
                  </a:cubicBezTo>
                  <a:cubicBezTo>
                    <a:pt x="6098" y="5802"/>
                    <a:pt x="6205" y="5776"/>
                    <a:pt x="6269" y="5699"/>
                  </a:cubicBezTo>
                  <a:cubicBezTo>
                    <a:pt x="6342" y="5611"/>
                    <a:pt x="6340" y="5487"/>
                    <a:pt x="6334" y="5374"/>
                  </a:cubicBezTo>
                  <a:cubicBezTo>
                    <a:pt x="6280" y="4291"/>
                    <a:pt x="6226" y="3207"/>
                    <a:pt x="6171" y="2124"/>
                  </a:cubicBezTo>
                  <a:cubicBezTo>
                    <a:pt x="4927" y="1861"/>
                    <a:pt x="3706" y="1486"/>
                    <a:pt x="2529" y="1007"/>
                  </a:cubicBezTo>
                  <a:cubicBezTo>
                    <a:pt x="1931" y="764"/>
                    <a:pt x="1326" y="480"/>
                    <a:pt x="89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32" name="Google Shape;625;p39">
              <a:extLst>
                <a:ext uri="{FF2B5EF4-FFF2-40B4-BE49-F238E27FC236}">
                  <a16:creationId xmlns:a16="http://schemas.microsoft.com/office/drawing/2014/main" id="{88F8CC0A-D59D-2496-AFA3-68354BE35AD3}"/>
                </a:ext>
              </a:extLst>
            </p:cNvPr>
            <p:cNvSpPr/>
            <p:nvPr/>
          </p:nvSpPr>
          <p:spPr>
            <a:xfrm>
              <a:off x="2751297" y="183398"/>
              <a:ext cx="388809" cy="334067"/>
            </a:xfrm>
            <a:custGeom>
              <a:avLst/>
              <a:gdLst/>
              <a:ahLst/>
              <a:cxnLst/>
              <a:rect l="l" t="t" r="r" b="b"/>
              <a:pathLst>
                <a:path w="4773" h="4101" extrusionOk="0">
                  <a:moveTo>
                    <a:pt x="1" y="1"/>
                  </a:moveTo>
                  <a:lnTo>
                    <a:pt x="1" y="1"/>
                  </a:lnTo>
                  <a:cubicBezTo>
                    <a:pt x="648" y="234"/>
                    <a:pt x="1277" y="514"/>
                    <a:pt x="1882" y="840"/>
                  </a:cubicBezTo>
                  <a:cubicBezTo>
                    <a:pt x="2238" y="1031"/>
                    <a:pt x="2611" y="1265"/>
                    <a:pt x="2759" y="1642"/>
                  </a:cubicBezTo>
                  <a:cubicBezTo>
                    <a:pt x="2878" y="1948"/>
                    <a:pt x="2823" y="2305"/>
                    <a:pt x="2666" y="2595"/>
                  </a:cubicBezTo>
                  <a:cubicBezTo>
                    <a:pt x="2510" y="2885"/>
                    <a:pt x="2261" y="3116"/>
                    <a:pt x="1994" y="3308"/>
                  </a:cubicBezTo>
                  <a:cubicBezTo>
                    <a:pt x="1907" y="3373"/>
                    <a:pt x="1813" y="3437"/>
                    <a:pt x="1768" y="3535"/>
                  </a:cubicBezTo>
                  <a:cubicBezTo>
                    <a:pt x="1702" y="3688"/>
                    <a:pt x="1776" y="3861"/>
                    <a:pt x="1850" y="4010"/>
                  </a:cubicBezTo>
                  <a:cubicBezTo>
                    <a:pt x="1800" y="4030"/>
                    <a:pt x="1724" y="4078"/>
                    <a:pt x="1773" y="4095"/>
                  </a:cubicBezTo>
                  <a:cubicBezTo>
                    <a:pt x="1785" y="4099"/>
                    <a:pt x="1797" y="4101"/>
                    <a:pt x="1809" y="4101"/>
                  </a:cubicBezTo>
                  <a:cubicBezTo>
                    <a:pt x="1849" y="4101"/>
                    <a:pt x="1890" y="4081"/>
                    <a:pt x="1927" y="4062"/>
                  </a:cubicBezTo>
                  <a:cubicBezTo>
                    <a:pt x="2864" y="3579"/>
                    <a:pt x="3745" y="3188"/>
                    <a:pt x="4773" y="2951"/>
                  </a:cubicBezTo>
                  <a:cubicBezTo>
                    <a:pt x="4536" y="2345"/>
                    <a:pt x="4300" y="1740"/>
                    <a:pt x="4063" y="1134"/>
                  </a:cubicBezTo>
                  <a:cubicBezTo>
                    <a:pt x="4039" y="1071"/>
                    <a:pt x="4014" y="1006"/>
                    <a:pt x="3967" y="958"/>
                  </a:cubicBezTo>
                  <a:cubicBezTo>
                    <a:pt x="3916" y="904"/>
                    <a:pt x="3843" y="875"/>
                    <a:pt x="3773" y="849"/>
                  </a:cubicBezTo>
                  <a:cubicBezTo>
                    <a:pt x="2532" y="372"/>
                    <a:pt x="1325" y="136"/>
                    <a:pt x="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33" name="Google Shape;626;p39">
              <a:extLst>
                <a:ext uri="{FF2B5EF4-FFF2-40B4-BE49-F238E27FC236}">
                  <a16:creationId xmlns:a16="http://schemas.microsoft.com/office/drawing/2014/main" id="{AC9A7918-A796-FBC3-69E3-D190936C4A85}"/>
                </a:ext>
              </a:extLst>
            </p:cNvPr>
            <p:cNvSpPr/>
            <p:nvPr/>
          </p:nvSpPr>
          <p:spPr>
            <a:xfrm>
              <a:off x="2932546" y="243352"/>
              <a:ext cx="181574" cy="242262"/>
            </a:xfrm>
            <a:custGeom>
              <a:avLst/>
              <a:gdLst/>
              <a:ahLst/>
              <a:cxnLst/>
              <a:rect l="l" t="t" r="r" b="b"/>
              <a:pathLst>
                <a:path w="2229" h="2974" extrusionOk="0">
                  <a:moveTo>
                    <a:pt x="491" y="1"/>
                  </a:moveTo>
                  <a:cubicBezTo>
                    <a:pt x="319" y="1"/>
                    <a:pt x="150" y="26"/>
                    <a:pt x="0" y="109"/>
                  </a:cubicBezTo>
                  <a:cubicBezTo>
                    <a:pt x="801" y="578"/>
                    <a:pt x="963" y="1398"/>
                    <a:pt x="434" y="2160"/>
                  </a:cubicBezTo>
                  <a:cubicBezTo>
                    <a:pt x="352" y="2276"/>
                    <a:pt x="259" y="2383"/>
                    <a:pt x="189" y="2506"/>
                  </a:cubicBezTo>
                  <a:cubicBezTo>
                    <a:pt x="120" y="2630"/>
                    <a:pt x="76" y="2776"/>
                    <a:pt x="109" y="2914"/>
                  </a:cubicBezTo>
                  <a:cubicBezTo>
                    <a:pt x="112" y="2930"/>
                    <a:pt x="118" y="2946"/>
                    <a:pt x="130" y="2958"/>
                  </a:cubicBezTo>
                  <a:cubicBezTo>
                    <a:pt x="141" y="2969"/>
                    <a:pt x="156" y="2973"/>
                    <a:pt x="171" y="2973"/>
                  </a:cubicBezTo>
                  <a:cubicBezTo>
                    <a:pt x="196" y="2973"/>
                    <a:pt x="222" y="2963"/>
                    <a:pt x="245" y="2953"/>
                  </a:cubicBezTo>
                  <a:cubicBezTo>
                    <a:pt x="871" y="2648"/>
                    <a:pt x="1512" y="2375"/>
                    <a:pt x="2164" y="2130"/>
                  </a:cubicBezTo>
                  <a:cubicBezTo>
                    <a:pt x="2174" y="2127"/>
                    <a:pt x="2184" y="2124"/>
                    <a:pt x="2194" y="2121"/>
                  </a:cubicBezTo>
                  <a:cubicBezTo>
                    <a:pt x="2228" y="2106"/>
                    <a:pt x="1949" y="1298"/>
                    <a:pt x="1930" y="1239"/>
                  </a:cubicBezTo>
                  <a:cubicBezTo>
                    <a:pt x="1800" y="844"/>
                    <a:pt x="1812" y="342"/>
                    <a:pt x="1390" y="152"/>
                  </a:cubicBezTo>
                  <a:cubicBezTo>
                    <a:pt x="1214" y="73"/>
                    <a:pt x="1019" y="46"/>
                    <a:pt x="828" y="24"/>
                  </a:cubicBezTo>
                  <a:cubicBezTo>
                    <a:pt x="717" y="11"/>
                    <a:pt x="603" y="1"/>
                    <a:pt x="49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34" name="Google Shape;627;p39">
              <a:extLst>
                <a:ext uri="{FF2B5EF4-FFF2-40B4-BE49-F238E27FC236}">
                  <a16:creationId xmlns:a16="http://schemas.microsoft.com/office/drawing/2014/main" id="{E6FB2689-9CD4-5BE6-F1A5-084BD5B00290}"/>
                </a:ext>
              </a:extLst>
            </p:cNvPr>
            <p:cNvSpPr/>
            <p:nvPr/>
          </p:nvSpPr>
          <p:spPr>
            <a:xfrm>
              <a:off x="2933849" y="972419"/>
              <a:ext cx="226459" cy="226296"/>
            </a:xfrm>
            <a:custGeom>
              <a:avLst/>
              <a:gdLst/>
              <a:ahLst/>
              <a:cxnLst/>
              <a:rect l="l" t="t" r="r" b="b"/>
              <a:pathLst>
                <a:path w="2780" h="2778" extrusionOk="0">
                  <a:moveTo>
                    <a:pt x="1390" y="0"/>
                  </a:moveTo>
                  <a:cubicBezTo>
                    <a:pt x="622" y="0"/>
                    <a:pt x="1" y="622"/>
                    <a:pt x="1" y="1389"/>
                  </a:cubicBezTo>
                  <a:cubicBezTo>
                    <a:pt x="1" y="2155"/>
                    <a:pt x="622" y="2777"/>
                    <a:pt x="1390" y="2777"/>
                  </a:cubicBezTo>
                  <a:cubicBezTo>
                    <a:pt x="2157" y="2777"/>
                    <a:pt x="2780" y="2155"/>
                    <a:pt x="2780" y="1389"/>
                  </a:cubicBezTo>
                  <a:cubicBezTo>
                    <a:pt x="2780" y="622"/>
                    <a:pt x="2157" y="0"/>
                    <a:pt x="1390"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nvGrpSpPr>
            <p:cNvPr id="135" name="Google Shape;628;p39">
              <a:extLst>
                <a:ext uri="{FF2B5EF4-FFF2-40B4-BE49-F238E27FC236}">
                  <a16:creationId xmlns:a16="http://schemas.microsoft.com/office/drawing/2014/main" id="{51037985-71A9-54B6-9157-01FEBEFD1746}"/>
                </a:ext>
              </a:extLst>
            </p:cNvPr>
            <p:cNvGrpSpPr/>
            <p:nvPr/>
          </p:nvGrpSpPr>
          <p:grpSpPr>
            <a:xfrm>
              <a:off x="2975312" y="993192"/>
              <a:ext cx="196807" cy="196400"/>
              <a:chOff x="2975312" y="993192"/>
              <a:chExt cx="196807" cy="196400"/>
            </a:xfrm>
          </p:grpSpPr>
          <p:sp>
            <p:nvSpPr>
              <p:cNvPr id="190" name="Google Shape;629;p39">
                <a:extLst>
                  <a:ext uri="{FF2B5EF4-FFF2-40B4-BE49-F238E27FC236}">
                    <a16:creationId xmlns:a16="http://schemas.microsoft.com/office/drawing/2014/main" id="{9A672D80-5B00-6E78-C746-7878CFFFC137}"/>
                  </a:ext>
                </a:extLst>
              </p:cNvPr>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91" name="Google Shape;630;p39">
                <a:extLst>
                  <a:ext uri="{FF2B5EF4-FFF2-40B4-BE49-F238E27FC236}">
                    <a16:creationId xmlns:a16="http://schemas.microsoft.com/office/drawing/2014/main" id="{A8ECA77D-3D40-B187-0C7F-44C296C83950}"/>
                  </a:ext>
                </a:extLst>
              </p:cNvPr>
              <p:cNvSpPr/>
              <p:nvPr/>
            </p:nvSpPr>
            <p:spPr>
              <a:xfrm>
                <a:off x="2975312" y="993192"/>
                <a:ext cx="196807" cy="196400"/>
              </a:xfrm>
              <a:custGeom>
                <a:avLst/>
                <a:gdLst/>
                <a:ahLst/>
                <a:cxnLst/>
                <a:rect l="l" t="t" r="r" b="b"/>
                <a:pathLst>
                  <a:path w="2416" h="2411" extrusionOk="0">
                    <a:moveTo>
                      <a:pt x="1207" y="1"/>
                    </a:moveTo>
                    <a:cubicBezTo>
                      <a:pt x="541" y="1"/>
                      <a:pt x="1" y="539"/>
                      <a:pt x="1" y="1204"/>
                    </a:cubicBezTo>
                    <a:cubicBezTo>
                      <a:pt x="0" y="1869"/>
                      <a:pt x="540" y="2410"/>
                      <a:pt x="1206" y="2410"/>
                    </a:cubicBezTo>
                    <a:cubicBezTo>
                      <a:pt x="1207" y="2410"/>
                      <a:pt x="1207" y="2410"/>
                      <a:pt x="1208" y="2410"/>
                    </a:cubicBezTo>
                    <a:cubicBezTo>
                      <a:pt x="1874" y="2410"/>
                      <a:pt x="2414" y="1872"/>
                      <a:pt x="2414" y="1206"/>
                    </a:cubicBezTo>
                    <a:cubicBezTo>
                      <a:pt x="2415" y="541"/>
                      <a:pt x="1875" y="1"/>
                      <a:pt x="1209" y="1"/>
                    </a:cubicBezTo>
                    <a:cubicBezTo>
                      <a:pt x="1209" y="1"/>
                      <a:pt x="1208" y="1"/>
                      <a:pt x="1207"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36" name="Google Shape;631;p39">
              <a:extLst>
                <a:ext uri="{FF2B5EF4-FFF2-40B4-BE49-F238E27FC236}">
                  <a16:creationId xmlns:a16="http://schemas.microsoft.com/office/drawing/2014/main" id="{A8884E5B-9A0A-A5F0-6816-DB8A8C933748}"/>
                </a:ext>
              </a:extLst>
            </p:cNvPr>
            <p:cNvSpPr/>
            <p:nvPr/>
          </p:nvSpPr>
          <p:spPr>
            <a:xfrm>
              <a:off x="1987203" y="182257"/>
              <a:ext cx="632455" cy="966279"/>
            </a:xfrm>
            <a:custGeom>
              <a:avLst/>
              <a:gdLst/>
              <a:ahLst/>
              <a:cxnLst/>
              <a:rect l="l" t="t" r="r" b="b"/>
              <a:pathLst>
                <a:path w="7764" h="11862" extrusionOk="0">
                  <a:moveTo>
                    <a:pt x="6758" y="0"/>
                  </a:moveTo>
                  <a:cubicBezTo>
                    <a:pt x="6259" y="0"/>
                    <a:pt x="5680" y="189"/>
                    <a:pt x="5319" y="297"/>
                  </a:cubicBezTo>
                  <a:cubicBezTo>
                    <a:pt x="3455" y="852"/>
                    <a:pt x="1829" y="2168"/>
                    <a:pt x="902" y="3875"/>
                  </a:cubicBezTo>
                  <a:cubicBezTo>
                    <a:pt x="0" y="5532"/>
                    <a:pt x="222" y="7629"/>
                    <a:pt x="873" y="9399"/>
                  </a:cubicBezTo>
                  <a:cubicBezTo>
                    <a:pt x="1175" y="10217"/>
                    <a:pt x="1558" y="10994"/>
                    <a:pt x="1651" y="11861"/>
                  </a:cubicBezTo>
                  <a:cubicBezTo>
                    <a:pt x="1648" y="11834"/>
                    <a:pt x="4433" y="11704"/>
                    <a:pt x="4685" y="11691"/>
                  </a:cubicBezTo>
                  <a:cubicBezTo>
                    <a:pt x="5207" y="11664"/>
                    <a:pt x="5727" y="11632"/>
                    <a:pt x="6245" y="11572"/>
                  </a:cubicBezTo>
                  <a:cubicBezTo>
                    <a:pt x="6459" y="11547"/>
                    <a:pt x="7302" y="11593"/>
                    <a:pt x="6999" y="11190"/>
                  </a:cubicBezTo>
                  <a:cubicBezTo>
                    <a:pt x="5873" y="9708"/>
                    <a:pt x="5367" y="7770"/>
                    <a:pt x="5623" y="5927"/>
                  </a:cubicBezTo>
                  <a:cubicBezTo>
                    <a:pt x="5734" y="5131"/>
                    <a:pt x="5971" y="4343"/>
                    <a:pt x="6332" y="3624"/>
                  </a:cubicBezTo>
                  <a:cubicBezTo>
                    <a:pt x="6678" y="2939"/>
                    <a:pt x="7196" y="2371"/>
                    <a:pt x="7512" y="1674"/>
                  </a:cubicBezTo>
                  <a:cubicBezTo>
                    <a:pt x="7657" y="1355"/>
                    <a:pt x="7763" y="1000"/>
                    <a:pt x="7694" y="657"/>
                  </a:cubicBezTo>
                  <a:cubicBezTo>
                    <a:pt x="7591" y="153"/>
                    <a:pt x="7207" y="0"/>
                    <a:pt x="6758"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37" name="Google Shape;632;p39">
              <a:extLst>
                <a:ext uri="{FF2B5EF4-FFF2-40B4-BE49-F238E27FC236}">
                  <a16:creationId xmlns:a16="http://schemas.microsoft.com/office/drawing/2014/main" id="{A204F6BC-2594-FD68-1BC8-5B6800FB3C8B}"/>
                </a:ext>
              </a:extLst>
            </p:cNvPr>
            <p:cNvSpPr/>
            <p:nvPr/>
          </p:nvSpPr>
          <p:spPr>
            <a:xfrm>
              <a:off x="3166418" y="3065290"/>
              <a:ext cx="593518" cy="672941"/>
            </a:xfrm>
            <a:custGeom>
              <a:avLst/>
              <a:gdLst/>
              <a:ahLst/>
              <a:cxnLst/>
              <a:rect l="l" t="t" r="r" b="b"/>
              <a:pathLst>
                <a:path w="7286" h="8261" extrusionOk="0">
                  <a:moveTo>
                    <a:pt x="4872" y="0"/>
                  </a:moveTo>
                  <a:cubicBezTo>
                    <a:pt x="4418" y="375"/>
                    <a:pt x="3838" y="593"/>
                    <a:pt x="3249" y="612"/>
                  </a:cubicBezTo>
                  <a:cubicBezTo>
                    <a:pt x="3085" y="616"/>
                    <a:pt x="2917" y="607"/>
                    <a:pt x="2761" y="653"/>
                  </a:cubicBezTo>
                  <a:cubicBezTo>
                    <a:pt x="2540" y="718"/>
                    <a:pt x="2368" y="885"/>
                    <a:pt x="2197" y="1038"/>
                  </a:cubicBezTo>
                  <a:cubicBezTo>
                    <a:pt x="1551" y="1619"/>
                    <a:pt x="804" y="2087"/>
                    <a:pt x="1" y="2417"/>
                  </a:cubicBezTo>
                  <a:cubicBezTo>
                    <a:pt x="222" y="2721"/>
                    <a:pt x="446" y="3027"/>
                    <a:pt x="596" y="3371"/>
                  </a:cubicBezTo>
                  <a:cubicBezTo>
                    <a:pt x="747" y="3719"/>
                    <a:pt x="821" y="4099"/>
                    <a:pt x="1007" y="4428"/>
                  </a:cubicBezTo>
                  <a:cubicBezTo>
                    <a:pt x="1181" y="4735"/>
                    <a:pt x="1592" y="5038"/>
                    <a:pt x="1981" y="5038"/>
                  </a:cubicBezTo>
                  <a:cubicBezTo>
                    <a:pt x="2111" y="5038"/>
                    <a:pt x="2239" y="5004"/>
                    <a:pt x="2355" y="4925"/>
                  </a:cubicBezTo>
                  <a:lnTo>
                    <a:pt x="2355" y="4925"/>
                  </a:lnTo>
                  <a:cubicBezTo>
                    <a:pt x="2131" y="5544"/>
                    <a:pt x="1997" y="6261"/>
                    <a:pt x="2313" y="6839"/>
                  </a:cubicBezTo>
                  <a:cubicBezTo>
                    <a:pt x="2529" y="7232"/>
                    <a:pt x="2939" y="7535"/>
                    <a:pt x="3000" y="7980"/>
                  </a:cubicBezTo>
                  <a:cubicBezTo>
                    <a:pt x="3030" y="8204"/>
                    <a:pt x="3114" y="8235"/>
                    <a:pt x="3340" y="8257"/>
                  </a:cubicBezTo>
                  <a:cubicBezTo>
                    <a:pt x="3366" y="8259"/>
                    <a:pt x="3393" y="8260"/>
                    <a:pt x="3419" y="8260"/>
                  </a:cubicBezTo>
                  <a:cubicBezTo>
                    <a:pt x="3618" y="8260"/>
                    <a:pt x="3813" y="8193"/>
                    <a:pt x="4006" y="8140"/>
                  </a:cubicBezTo>
                  <a:cubicBezTo>
                    <a:pt x="4834" y="7912"/>
                    <a:pt x="5709" y="7920"/>
                    <a:pt x="6546" y="7728"/>
                  </a:cubicBezTo>
                  <a:cubicBezTo>
                    <a:pt x="6720" y="7687"/>
                    <a:pt x="6899" y="7635"/>
                    <a:pt x="7031" y="7516"/>
                  </a:cubicBezTo>
                  <a:cubicBezTo>
                    <a:pt x="7240" y="7328"/>
                    <a:pt x="7286" y="7014"/>
                    <a:pt x="7245" y="6736"/>
                  </a:cubicBezTo>
                  <a:cubicBezTo>
                    <a:pt x="7205" y="6458"/>
                    <a:pt x="7094" y="6194"/>
                    <a:pt x="7040" y="5918"/>
                  </a:cubicBezTo>
                  <a:cubicBezTo>
                    <a:pt x="6956" y="5492"/>
                    <a:pt x="7010" y="5047"/>
                    <a:pt x="6923" y="4623"/>
                  </a:cubicBezTo>
                  <a:cubicBezTo>
                    <a:pt x="6835" y="4197"/>
                    <a:pt x="6533" y="3759"/>
                    <a:pt x="6098" y="3735"/>
                  </a:cubicBezTo>
                  <a:cubicBezTo>
                    <a:pt x="6084" y="3734"/>
                    <a:pt x="6071" y="3734"/>
                    <a:pt x="6057" y="3734"/>
                  </a:cubicBezTo>
                  <a:cubicBezTo>
                    <a:pt x="5895" y="3734"/>
                    <a:pt x="5735" y="3786"/>
                    <a:pt x="5572" y="3786"/>
                  </a:cubicBezTo>
                  <a:cubicBezTo>
                    <a:pt x="5562" y="3786"/>
                    <a:pt x="5552" y="3786"/>
                    <a:pt x="5542" y="3785"/>
                  </a:cubicBezTo>
                  <a:cubicBezTo>
                    <a:pt x="5355" y="3779"/>
                    <a:pt x="5144" y="3645"/>
                    <a:pt x="5164" y="3459"/>
                  </a:cubicBezTo>
                  <a:cubicBezTo>
                    <a:pt x="5197" y="3152"/>
                    <a:pt x="5778" y="3326"/>
                    <a:pt x="5834" y="3021"/>
                  </a:cubicBezTo>
                  <a:cubicBezTo>
                    <a:pt x="5864" y="2868"/>
                    <a:pt x="5822" y="2711"/>
                    <a:pt x="5782" y="2560"/>
                  </a:cubicBezTo>
                  <a:cubicBezTo>
                    <a:pt x="5542" y="1664"/>
                    <a:pt x="5136" y="884"/>
                    <a:pt x="487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nvGrpSpPr>
            <p:cNvPr id="138" name="Google Shape;633;p39">
              <a:extLst>
                <a:ext uri="{FF2B5EF4-FFF2-40B4-BE49-F238E27FC236}">
                  <a16:creationId xmlns:a16="http://schemas.microsoft.com/office/drawing/2014/main" id="{E600BE3B-DB8D-8F18-35D0-7800CCF5C180}"/>
                </a:ext>
              </a:extLst>
            </p:cNvPr>
            <p:cNvGrpSpPr/>
            <p:nvPr/>
          </p:nvGrpSpPr>
          <p:grpSpPr>
            <a:xfrm>
              <a:off x="3410064" y="3577347"/>
              <a:ext cx="357284" cy="242343"/>
              <a:chOff x="3410064" y="3577347"/>
              <a:chExt cx="357284" cy="242343"/>
            </a:xfrm>
          </p:grpSpPr>
          <p:sp>
            <p:nvSpPr>
              <p:cNvPr id="188" name="Google Shape;634;p39">
                <a:extLst>
                  <a:ext uri="{FF2B5EF4-FFF2-40B4-BE49-F238E27FC236}">
                    <a16:creationId xmlns:a16="http://schemas.microsoft.com/office/drawing/2014/main" id="{4D73AD6A-12BB-1BEC-9D82-9959E7C41E1D}"/>
                  </a:ext>
                </a:extLst>
              </p:cNvPr>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89" name="Google Shape;635;p39">
                <a:extLst>
                  <a:ext uri="{FF2B5EF4-FFF2-40B4-BE49-F238E27FC236}">
                    <a16:creationId xmlns:a16="http://schemas.microsoft.com/office/drawing/2014/main" id="{5C078E56-0896-CD3A-7338-46C116A806E1}"/>
                  </a:ext>
                </a:extLst>
              </p:cNvPr>
              <p:cNvSpPr/>
              <p:nvPr/>
            </p:nvSpPr>
            <p:spPr>
              <a:xfrm>
                <a:off x="3410064" y="3577347"/>
                <a:ext cx="357284" cy="242343"/>
              </a:xfrm>
              <a:custGeom>
                <a:avLst/>
                <a:gdLst/>
                <a:ahLst/>
                <a:cxnLst/>
                <a:rect l="l" t="t" r="r" b="b"/>
                <a:pathLst>
                  <a:path w="4386" h="2975" extrusionOk="0">
                    <a:moveTo>
                      <a:pt x="3383" y="0"/>
                    </a:moveTo>
                    <a:cubicBezTo>
                      <a:pt x="2887" y="0"/>
                      <a:pt x="2318" y="251"/>
                      <a:pt x="2161" y="656"/>
                    </a:cubicBezTo>
                    <a:cubicBezTo>
                      <a:pt x="2024" y="546"/>
                      <a:pt x="1848" y="489"/>
                      <a:pt x="1672" y="489"/>
                    </a:cubicBezTo>
                    <a:cubicBezTo>
                      <a:pt x="1552" y="489"/>
                      <a:pt x="1432" y="516"/>
                      <a:pt x="1326" y="570"/>
                    </a:cubicBezTo>
                    <a:cubicBezTo>
                      <a:pt x="1062" y="705"/>
                      <a:pt x="890" y="1003"/>
                      <a:pt x="905" y="1298"/>
                    </a:cubicBezTo>
                    <a:cubicBezTo>
                      <a:pt x="839" y="1175"/>
                      <a:pt x="699" y="1111"/>
                      <a:pt x="558" y="1111"/>
                    </a:cubicBezTo>
                    <a:cubicBezTo>
                      <a:pt x="490" y="1111"/>
                      <a:pt x="422" y="1125"/>
                      <a:pt x="362" y="1156"/>
                    </a:cubicBezTo>
                    <a:cubicBezTo>
                      <a:pt x="176" y="1249"/>
                      <a:pt x="67" y="1452"/>
                      <a:pt x="37" y="1658"/>
                    </a:cubicBezTo>
                    <a:cubicBezTo>
                      <a:pt x="0" y="1921"/>
                      <a:pt x="152" y="1980"/>
                      <a:pt x="291" y="2206"/>
                    </a:cubicBezTo>
                    <a:cubicBezTo>
                      <a:pt x="427" y="2428"/>
                      <a:pt x="640" y="2679"/>
                      <a:pt x="877" y="2679"/>
                    </a:cubicBezTo>
                    <a:cubicBezTo>
                      <a:pt x="917" y="2679"/>
                      <a:pt x="957" y="2672"/>
                      <a:pt x="998" y="2657"/>
                    </a:cubicBezTo>
                    <a:cubicBezTo>
                      <a:pt x="1161" y="2597"/>
                      <a:pt x="1291" y="2408"/>
                      <a:pt x="1450" y="2408"/>
                    </a:cubicBezTo>
                    <a:cubicBezTo>
                      <a:pt x="1468" y="2408"/>
                      <a:pt x="1486" y="2411"/>
                      <a:pt x="1505" y="2416"/>
                    </a:cubicBezTo>
                    <a:cubicBezTo>
                      <a:pt x="1615" y="2446"/>
                      <a:pt x="1673" y="2562"/>
                      <a:pt x="1750" y="2645"/>
                    </a:cubicBezTo>
                    <a:cubicBezTo>
                      <a:pt x="1851" y="2756"/>
                      <a:pt x="2001" y="2813"/>
                      <a:pt x="2150" y="2813"/>
                    </a:cubicBezTo>
                    <a:cubicBezTo>
                      <a:pt x="2267" y="2813"/>
                      <a:pt x="2384" y="2778"/>
                      <a:pt x="2476" y="2705"/>
                    </a:cubicBezTo>
                    <a:cubicBezTo>
                      <a:pt x="2543" y="2652"/>
                      <a:pt x="2600" y="2581"/>
                      <a:pt x="2680" y="2550"/>
                    </a:cubicBezTo>
                    <a:cubicBezTo>
                      <a:pt x="2713" y="2536"/>
                      <a:pt x="2745" y="2530"/>
                      <a:pt x="2777" y="2530"/>
                    </a:cubicBezTo>
                    <a:cubicBezTo>
                      <a:pt x="2988" y="2530"/>
                      <a:pt x="3166" y="2801"/>
                      <a:pt x="3376" y="2918"/>
                    </a:cubicBezTo>
                    <a:cubicBezTo>
                      <a:pt x="3445" y="2957"/>
                      <a:pt x="3523" y="2975"/>
                      <a:pt x="3602" y="2975"/>
                    </a:cubicBezTo>
                    <a:cubicBezTo>
                      <a:pt x="3821" y="2975"/>
                      <a:pt x="4046" y="2836"/>
                      <a:pt x="4112" y="2625"/>
                    </a:cubicBezTo>
                    <a:cubicBezTo>
                      <a:pt x="4188" y="2381"/>
                      <a:pt x="4076" y="2105"/>
                      <a:pt x="4163" y="1865"/>
                    </a:cubicBezTo>
                    <a:cubicBezTo>
                      <a:pt x="4210" y="1739"/>
                      <a:pt x="4307" y="1636"/>
                      <a:pt x="4345" y="1508"/>
                    </a:cubicBezTo>
                    <a:cubicBezTo>
                      <a:pt x="4386" y="1372"/>
                      <a:pt x="4358" y="1225"/>
                      <a:pt x="4320" y="1090"/>
                    </a:cubicBezTo>
                    <a:cubicBezTo>
                      <a:pt x="4217" y="726"/>
                      <a:pt x="4047" y="381"/>
                      <a:pt x="3820" y="80"/>
                    </a:cubicBezTo>
                    <a:lnTo>
                      <a:pt x="3819" y="79"/>
                    </a:lnTo>
                    <a:cubicBezTo>
                      <a:pt x="3691" y="25"/>
                      <a:pt x="3541" y="0"/>
                      <a:pt x="3383"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grpSp>
          <p:nvGrpSpPr>
            <p:cNvPr id="139" name="Google Shape;636;p39">
              <a:extLst>
                <a:ext uri="{FF2B5EF4-FFF2-40B4-BE49-F238E27FC236}">
                  <a16:creationId xmlns:a16="http://schemas.microsoft.com/office/drawing/2014/main" id="{69C73C7B-83E3-852B-1CE8-4F9787043083}"/>
                </a:ext>
              </a:extLst>
            </p:cNvPr>
            <p:cNvGrpSpPr/>
            <p:nvPr/>
          </p:nvGrpSpPr>
          <p:grpSpPr>
            <a:xfrm>
              <a:off x="3434665" y="3377200"/>
              <a:ext cx="354188" cy="290731"/>
              <a:chOff x="3434665" y="3377200"/>
              <a:chExt cx="354188" cy="290731"/>
            </a:xfrm>
          </p:grpSpPr>
          <p:sp>
            <p:nvSpPr>
              <p:cNvPr id="186" name="Google Shape;637;p39">
                <a:extLst>
                  <a:ext uri="{FF2B5EF4-FFF2-40B4-BE49-F238E27FC236}">
                    <a16:creationId xmlns:a16="http://schemas.microsoft.com/office/drawing/2014/main" id="{F30F784B-305A-3085-4A8A-E221079E300B}"/>
                  </a:ext>
                </a:extLst>
              </p:cNvPr>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87" name="Google Shape;638;p39">
                <a:extLst>
                  <a:ext uri="{FF2B5EF4-FFF2-40B4-BE49-F238E27FC236}">
                    <a16:creationId xmlns:a16="http://schemas.microsoft.com/office/drawing/2014/main" id="{9434FCE7-AE64-83AD-863F-450E03B577CE}"/>
                  </a:ext>
                </a:extLst>
              </p:cNvPr>
              <p:cNvSpPr/>
              <p:nvPr/>
            </p:nvSpPr>
            <p:spPr>
              <a:xfrm>
                <a:off x="3434665" y="3377200"/>
                <a:ext cx="354188" cy="290731"/>
              </a:xfrm>
              <a:custGeom>
                <a:avLst/>
                <a:gdLst/>
                <a:ahLst/>
                <a:cxnLst/>
                <a:rect l="l" t="t" r="r" b="b"/>
                <a:pathLst>
                  <a:path w="4348" h="3569" extrusionOk="0">
                    <a:moveTo>
                      <a:pt x="2159" y="0"/>
                    </a:moveTo>
                    <a:cubicBezTo>
                      <a:pt x="1288" y="0"/>
                      <a:pt x="377" y="358"/>
                      <a:pt x="132" y="1039"/>
                    </a:cubicBezTo>
                    <a:cubicBezTo>
                      <a:pt x="0" y="1403"/>
                      <a:pt x="62" y="1830"/>
                      <a:pt x="293" y="2142"/>
                    </a:cubicBezTo>
                    <a:cubicBezTo>
                      <a:pt x="496" y="2419"/>
                      <a:pt x="870" y="2537"/>
                      <a:pt x="1251" y="2537"/>
                    </a:cubicBezTo>
                    <a:cubicBezTo>
                      <a:pt x="1594" y="2537"/>
                      <a:pt x="1942" y="2442"/>
                      <a:pt x="2178" y="2281"/>
                    </a:cubicBezTo>
                    <a:cubicBezTo>
                      <a:pt x="2294" y="2203"/>
                      <a:pt x="2397" y="2106"/>
                      <a:pt x="2522" y="2044"/>
                    </a:cubicBezTo>
                    <a:cubicBezTo>
                      <a:pt x="2591" y="2009"/>
                      <a:pt x="2671" y="1986"/>
                      <a:pt x="2749" y="1986"/>
                    </a:cubicBezTo>
                    <a:cubicBezTo>
                      <a:pt x="2810" y="1986"/>
                      <a:pt x="2869" y="2000"/>
                      <a:pt x="2920" y="2032"/>
                    </a:cubicBezTo>
                    <a:cubicBezTo>
                      <a:pt x="2731" y="2132"/>
                      <a:pt x="2539" y="2235"/>
                      <a:pt x="2384" y="2380"/>
                    </a:cubicBezTo>
                    <a:cubicBezTo>
                      <a:pt x="2354" y="2408"/>
                      <a:pt x="2327" y="2436"/>
                      <a:pt x="2300" y="2468"/>
                    </a:cubicBezTo>
                    <a:cubicBezTo>
                      <a:pt x="2055" y="2757"/>
                      <a:pt x="2046" y="3196"/>
                      <a:pt x="2319" y="3472"/>
                    </a:cubicBezTo>
                    <a:cubicBezTo>
                      <a:pt x="2386" y="3540"/>
                      <a:pt x="2454" y="3568"/>
                      <a:pt x="2521" y="3568"/>
                    </a:cubicBezTo>
                    <a:cubicBezTo>
                      <a:pt x="2798" y="3568"/>
                      <a:pt x="3066" y="3084"/>
                      <a:pt x="3289" y="2934"/>
                    </a:cubicBezTo>
                    <a:cubicBezTo>
                      <a:pt x="3637" y="2698"/>
                      <a:pt x="4348" y="2687"/>
                      <a:pt x="4183" y="2076"/>
                    </a:cubicBezTo>
                    <a:cubicBezTo>
                      <a:pt x="4076" y="1678"/>
                      <a:pt x="3969" y="1279"/>
                      <a:pt x="3861" y="882"/>
                    </a:cubicBezTo>
                    <a:cubicBezTo>
                      <a:pt x="3834" y="782"/>
                      <a:pt x="3806" y="679"/>
                      <a:pt x="3742" y="597"/>
                    </a:cubicBezTo>
                    <a:cubicBezTo>
                      <a:pt x="3423" y="195"/>
                      <a:pt x="2802" y="0"/>
                      <a:pt x="2159"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40" name="Google Shape;639;p39">
              <a:extLst>
                <a:ext uri="{FF2B5EF4-FFF2-40B4-BE49-F238E27FC236}">
                  <a16:creationId xmlns:a16="http://schemas.microsoft.com/office/drawing/2014/main" id="{CC000B50-E126-A539-8F0A-9E221121D0F9}"/>
                </a:ext>
              </a:extLst>
            </p:cNvPr>
            <p:cNvSpPr/>
            <p:nvPr/>
          </p:nvSpPr>
          <p:spPr>
            <a:xfrm>
              <a:off x="3692975" y="3619381"/>
              <a:ext cx="150375" cy="142881"/>
            </a:xfrm>
            <a:custGeom>
              <a:avLst/>
              <a:gdLst/>
              <a:ahLst/>
              <a:cxnLst/>
              <a:rect l="l" t="t" r="r" b="b"/>
              <a:pathLst>
                <a:path w="1846" h="1754" extrusionOk="0">
                  <a:moveTo>
                    <a:pt x="658" y="1"/>
                  </a:moveTo>
                  <a:cubicBezTo>
                    <a:pt x="639" y="1"/>
                    <a:pt x="619" y="1"/>
                    <a:pt x="599" y="3"/>
                  </a:cubicBezTo>
                  <a:lnTo>
                    <a:pt x="876" y="84"/>
                  </a:lnTo>
                  <a:cubicBezTo>
                    <a:pt x="689" y="84"/>
                    <a:pt x="496" y="84"/>
                    <a:pt x="323" y="155"/>
                  </a:cubicBezTo>
                  <a:cubicBezTo>
                    <a:pt x="149" y="227"/>
                    <a:pt x="0" y="389"/>
                    <a:pt x="2" y="576"/>
                  </a:cubicBezTo>
                  <a:cubicBezTo>
                    <a:pt x="5" y="718"/>
                    <a:pt x="89" y="844"/>
                    <a:pt x="172" y="960"/>
                  </a:cubicBezTo>
                  <a:cubicBezTo>
                    <a:pt x="270" y="1097"/>
                    <a:pt x="366" y="1235"/>
                    <a:pt x="464" y="1372"/>
                  </a:cubicBezTo>
                  <a:cubicBezTo>
                    <a:pt x="564" y="1514"/>
                    <a:pt x="675" y="1664"/>
                    <a:pt x="839" y="1724"/>
                  </a:cubicBezTo>
                  <a:cubicBezTo>
                    <a:pt x="898" y="1745"/>
                    <a:pt x="960" y="1753"/>
                    <a:pt x="1023" y="1753"/>
                  </a:cubicBezTo>
                  <a:cubicBezTo>
                    <a:pt x="1114" y="1753"/>
                    <a:pt x="1207" y="1736"/>
                    <a:pt x="1297" y="1720"/>
                  </a:cubicBezTo>
                  <a:cubicBezTo>
                    <a:pt x="1491" y="1683"/>
                    <a:pt x="1715" y="1622"/>
                    <a:pt x="1786" y="1439"/>
                  </a:cubicBezTo>
                  <a:cubicBezTo>
                    <a:pt x="1846" y="1289"/>
                    <a:pt x="1775" y="1122"/>
                    <a:pt x="1705" y="977"/>
                  </a:cubicBezTo>
                  <a:cubicBezTo>
                    <a:pt x="1591" y="741"/>
                    <a:pt x="1474" y="500"/>
                    <a:pt x="1295" y="308"/>
                  </a:cubicBezTo>
                  <a:cubicBezTo>
                    <a:pt x="1130" y="132"/>
                    <a:pt x="899" y="1"/>
                    <a:pt x="65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41" name="Google Shape;640;p39">
              <a:extLst>
                <a:ext uri="{FF2B5EF4-FFF2-40B4-BE49-F238E27FC236}">
                  <a16:creationId xmlns:a16="http://schemas.microsoft.com/office/drawing/2014/main" id="{915022C0-8D6E-2DC7-4AE5-7E06418455B4}"/>
                </a:ext>
              </a:extLst>
            </p:cNvPr>
            <p:cNvSpPr/>
            <p:nvPr/>
          </p:nvSpPr>
          <p:spPr>
            <a:xfrm>
              <a:off x="3244538" y="2412388"/>
              <a:ext cx="305638" cy="904613"/>
            </a:xfrm>
            <a:custGeom>
              <a:avLst/>
              <a:gdLst/>
              <a:ahLst/>
              <a:cxnLst/>
              <a:rect l="l" t="t" r="r" b="b"/>
              <a:pathLst>
                <a:path w="3752" h="11105" extrusionOk="0">
                  <a:moveTo>
                    <a:pt x="1276" y="0"/>
                  </a:moveTo>
                  <a:cubicBezTo>
                    <a:pt x="1076" y="825"/>
                    <a:pt x="1215" y="1869"/>
                    <a:pt x="1170" y="2731"/>
                  </a:cubicBezTo>
                  <a:cubicBezTo>
                    <a:pt x="1119" y="3679"/>
                    <a:pt x="1042" y="4624"/>
                    <a:pt x="937" y="5567"/>
                  </a:cubicBezTo>
                  <a:cubicBezTo>
                    <a:pt x="830" y="6532"/>
                    <a:pt x="694" y="7496"/>
                    <a:pt x="530" y="8454"/>
                  </a:cubicBezTo>
                  <a:cubicBezTo>
                    <a:pt x="463" y="8846"/>
                    <a:pt x="320" y="10928"/>
                    <a:pt x="1" y="11105"/>
                  </a:cubicBezTo>
                  <a:cubicBezTo>
                    <a:pt x="1127" y="10484"/>
                    <a:pt x="2254" y="9862"/>
                    <a:pt x="3380" y="9241"/>
                  </a:cubicBezTo>
                  <a:cubicBezTo>
                    <a:pt x="3465" y="9194"/>
                    <a:pt x="3552" y="9145"/>
                    <a:pt x="3607" y="9066"/>
                  </a:cubicBezTo>
                  <a:cubicBezTo>
                    <a:pt x="3677" y="8967"/>
                    <a:pt x="3685" y="8839"/>
                    <a:pt x="3689" y="8718"/>
                  </a:cubicBezTo>
                  <a:cubicBezTo>
                    <a:pt x="3727" y="7724"/>
                    <a:pt x="3752" y="6669"/>
                    <a:pt x="3258" y="5806"/>
                  </a:cubicBezTo>
                  <a:cubicBezTo>
                    <a:pt x="3073" y="5483"/>
                    <a:pt x="2822" y="5200"/>
                    <a:pt x="2655" y="4868"/>
                  </a:cubicBezTo>
                  <a:cubicBezTo>
                    <a:pt x="2303" y="4174"/>
                    <a:pt x="2352" y="3356"/>
                    <a:pt x="2282" y="2581"/>
                  </a:cubicBezTo>
                  <a:cubicBezTo>
                    <a:pt x="2228" y="1976"/>
                    <a:pt x="2044" y="107"/>
                    <a:pt x="127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nvGrpSpPr>
            <p:cNvPr id="142" name="Google Shape;641;p39">
              <a:extLst>
                <a:ext uri="{FF2B5EF4-FFF2-40B4-BE49-F238E27FC236}">
                  <a16:creationId xmlns:a16="http://schemas.microsoft.com/office/drawing/2014/main" id="{58A7709C-8736-FB0C-C83D-D4CD68CA0040}"/>
                </a:ext>
              </a:extLst>
            </p:cNvPr>
            <p:cNvGrpSpPr/>
            <p:nvPr/>
          </p:nvGrpSpPr>
          <p:grpSpPr>
            <a:xfrm>
              <a:off x="3119497" y="1710447"/>
              <a:ext cx="771752" cy="1591077"/>
              <a:chOff x="3119497" y="1710447"/>
              <a:chExt cx="771752" cy="1591077"/>
            </a:xfrm>
          </p:grpSpPr>
          <p:sp>
            <p:nvSpPr>
              <p:cNvPr id="184" name="Google Shape;642;p39">
                <a:extLst>
                  <a:ext uri="{FF2B5EF4-FFF2-40B4-BE49-F238E27FC236}">
                    <a16:creationId xmlns:a16="http://schemas.microsoft.com/office/drawing/2014/main" id="{CCEE3689-176A-A647-81AA-22C0D8222DA8}"/>
                  </a:ext>
                </a:extLst>
              </p:cNvPr>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85" name="Google Shape;643;p39">
                <a:extLst>
                  <a:ext uri="{FF2B5EF4-FFF2-40B4-BE49-F238E27FC236}">
                    <a16:creationId xmlns:a16="http://schemas.microsoft.com/office/drawing/2014/main" id="{F747013C-C655-931D-102F-5457378E2C44}"/>
                  </a:ext>
                </a:extLst>
              </p:cNvPr>
              <p:cNvSpPr/>
              <p:nvPr/>
            </p:nvSpPr>
            <p:spPr>
              <a:xfrm>
                <a:off x="3119497" y="1710447"/>
                <a:ext cx="771752" cy="1591077"/>
              </a:xfrm>
              <a:custGeom>
                <a:avLst/>
                <a:gdLst/>
                <a:ahLst/>
                <a:cxnLst/>
                <a:rect l="l" t="t" r="r" b="b"/>
                <a:pathLst>
                  <a:path w="9474" h="19532" extrusionOk="0">
                    <a:moveTo>
                      <a:pt x="55" y="0"/>
                    </a:moveTo>
                    <a:cubicBezTo>
                      <a:pt x="37" y="0"/>
                      <a:pt x="19" y="4"/>
                      <a:pt x="1" y="12"/>
                    </a:cubicBezTo>
                    <a:cubicBezTo>
                      <a:pt x="237" y="606"/>
                      <a:pt x="405" y="1218"/>
                      <a:pt x="623" y="1816"/>
                    </a:cubicBezTo>
                    <a:cubicBezTo>
                      <a:pt x="772" y="2221"/>
                      <a:pt x="1027" y="2545"/>
                      <a:pt x="1189" y="2950"/>
                    </a:cubicBezTo>
                    <a:cubicBezTo>
                      <a:pt x="1603" y="3985"/>
                      <a:pt x="1836" y="5106"/>
                      <a:pt x="1737" y="6223"/>
                    </a:cubicBezTo>
                    <a:cubicBezTo>
                      <a:pt x="1694" y="6690"/>
                      <a:pt x="1451" y="7284"/>
                      <a:pt x="1522" y="7744"/>
                    </a:cubicBezTo>
                    <a:cubicBezTo>
                      <a:pt x="1586" y="8157"/>
                      <a:pt x="1980" y="8581"/>
                      <a:pt x="2185" y="8937"/>
                    </a:cubicBezTo>
                    <a:cubicBezTo>
                      <a:pt x="2836" y="10059"/>
                      <a:pt x="3464" y="11200"/>
                      <a:pt x="3974" y="12393"/>
                    </a:cubicBezTo>
                    <a:cubicBezTo>
                      <a:pt x="4946" y="14669"/>
                      <a:pt x="5848" y="16979"/>
                      <a:pt x="6786" y="19269"/>
                    </a:cubicBezTo>
                    <a:cubicBezTo>
                      <a:pt x="6823" y="19358"/>
                      <a:pt x="6864" y="19454"/>
                      <a:pt x="6949" y="19501"/>
                    </a:cubicBezTo>
                    <a:cubicBezTo>
                      <a:pt x="6989" y="19523"/>
                      <a:pt x="7032" y="19532"/>
                      <a:pt x="7077" y="19532"/>
                    </a:cubicBezTo>
                    <a:cubicBezTo>
                      <a:pt x="7148" y="19532"/>
                      <a:pt x="7222" y="19511"/>
                      <a:pt x="7290" y="19488"/>
                    </a:cubicBezTo>
                    <a:cubicBezTo>
                      <a:pt x="8027" y="19243"/>
                      <a:pt x="8731" y="18897"/>
                      <a:pt x="9374" y="18464"/>
                    </a:cubicBezTo>
                    <a:cubicBezTo>
                      <a:pt x="9474" y="18397"/>
                      <a:pt x="9152" y="17555"/>
                      <a:pt x="8682" y="16468"/>
                    </a:cubicBezTo>
                    <a:lnTo>
                      <a:pt x="8682" y="16469"/>
                    </a:lnTo>
                    <a:cubicBezTo>
                      <a:pt x="7830" y="14499"/>
                      <a:pt x="6492" y="11723"/>
                      <a:pt x="6305" y="11302"/>
                    </a:cubicBezTo>
                    <a:cubicBezTo>
                      <a:pt x="5393" y="9247"/>
                      <a:pt x="4524" y="7084"/>
                      <a:pt x="3365" y="5155"/>
                    </a:cubicBezTo>
                    <a:cubicBezTo>
                      <a:pt x="2824" y="4255"/>
                      <a:pt x="2431" y="3276"/>
                      <a:pt x="1927" y="2356"/>
                    </a:cubicBezTo>
                    <a:cubicBezTo>
                      <a:pt x="1484" y="1546"/>
                      <a:pt x="864" y="824"/>
                      <a:pt x="262" y="131"/>
                    </a:cubicBezTo>
                    <a:cubicBezTo>
                      <a:pt x="207" y="68"/>
                      <a:pt x="131" y="0"/>
                      <a:pt x="55" y="0"/>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grpSp>
          <p:nvGrpSpPr>
            <p:cNvPr id="143" name="Google Shape;644;p39">
              <a:extLst>
                <a:ext uri="{FF2B5EF4-FFF2-40B4-BE49-F238E27FC236}">
                  <a16:creationId xmlns:a16="http://schemas.microsoft.com/office/drawing/2014/main" id="{362DD65E-CCAF-9941-4024-90C18D324B76}"/>
                </a:ext>
              </a:extLst>
            </p:cNvPr>
            <p:cNvGrpSpPr/>
            <p:nvPr/>
          </p:nvGrpSpPr>
          <p:grpSpPr>
            <a:xfrm>
              <a:off x="3568178" y="3067245"/>
              <a:ext cx="753994" cy="1186139"/>
              <a:chOff x="3568178" y="3067245"/>
              <a:chExt cx="753994" cy="1186139"/>
            </a:xfrm>
          </p:grpSpPr>
          <p:sp>
            <p:nvSpPr>
              <p:cNvPr id="182" name="Google Shape;645;p39">
                <a:extLst>
                  <a:ext uri="{FF2B5EF4-FFF2-40B4-BE49-F238E27FC236}">
                    <a16:creationId xmlns:a16="http://schemas.microsoft.com/office/drawing/2014/main" id="{78E22BD5-4231-DEC7-25D8-997B5E0C0A7B}"/>
                  </a:ext>
                </a:extLst>
              </p:cNvPr>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83" name="Google Shape;646;p39">
                <a:extLst>
                  <a:ext uri="{FF2B5EF4-FFF2-40B4-BE49-F238E27FC236}">
                    <a16:creationId xmlns:a16="http://schemas.microsoft.com/office/drawing/2014/main" id="{3EB27E4A-4638-3E9A-8DD1-2635394E503C}"/>
                  </a:ext>
                </a:extLst>
              </p:cNvPr>
              <p:cNvSpPr/>
              <p:nvPr/>
            </p:nvSpPr>
            <p:spPr>
              <a:xfrm>
                <a:off x="3568178" y="3067245"/>
                <a:ext cx="753994" cy="1186139"/>
              </a:xfrm>
              <a:custGeom>
                <a:avLst/>
                <a:gdLst/>
                <a:ahLst/>
                <a:cxnLst/>
                <a:rect l="l" t="t" r="r" b="b"/>
                <a:pathLst>
                  <a:path w="9256" h="14561" extrusionOk="0">
                    <a:moveTo>
                      <a:pt x="3675" y="0"/>
                    </a:moveTo>
                    <a:lnTo>
                      <a:pt x="1" y="1349"/>
                    </a:lnTo>
                    <a:lnTo>
                      <a:pt x="871" y="3498"/>
                    </a:lnTo>
                    <a:lnTo>
                      <a:pt x="1797" y="3283"/>
                    </a:lnTo>
                    <a:lnTo>
                      <a:pt x="2191" y="4112"/>
                    </a:lnTo>
                    <a:lnTo>
                      <a:pt x="1551" y="4597"/>
                    </a:lnTo>
                    <a:lnTo>
                      <a:pt x="2660" y="7218"/>
                    </a:lnTo>
                    <a:lnTo>
                      <a:pt x="3247" y="7256"/>
                    </a:lnTo>
                    <a:lnTo>
                      <a:pt x="3579" y="8058"/>
                    </a:lnTo>
                    <a:lnTo>
                      <a:pt x="3188" y="8506"/>
                    </a:lnTo>
                    <a:lnTo>
                      <a:pt x="3804" y="9949"/>
                    </a:lnTo>
                    <a:lnTo>
                      <a:pt x="4613" y="9949"/>
                    </a:lnTo>
                    <a:lnTo>
                      <a:pt x="5124" y="10996"/>
                    </a:lnTo>
                    <a:lnTo>
                      <a:pt x="4726" y="11746"/>
                    </a:lnTo>
                    <a:lnTo>
                      <a:pt x="5867" y="14560"/>
                    </a:lnTo>
                    <a:lnTo>
                      <a:pt x="9255" y="13137"/>
                    </a:lnTo>
                    <a:lnTo>
                      <a:pt x="7938" y="10293"/>
                    </a:lnTo>
                    <a:lnTo>
                      <a:pt x="7029" y="10293"/>
                    </a:lnTo>
                    <a:lnTo>
                      <a:pt x="6531" y="9063"/>
                    </a:lnTo>
                    <a:lnTo>
                      <a:pt x="7097" y="8591"/>
                    </a:lnTo>
                    <a:lnTo>
                      <a:pt x="6449" y="7135"/>
                    </a:lnTo>
                    <a:lnTo>
                      <a:pt x="5856" y="7130"/>
                    </a:lnTo>
                    <a:lnTo>
                      <a:pt x="5505" y="6398"/>
                    </a:lnTo>
                    <a:lnTo>
                      <a:pt x="6024" y="5966"/>
                    </a:lnTo>
                    <a:lnTo>
                      <a:pt x="4951" y="3353"/>
                    </a:lnTo>
                    <a:lnTo>
                      <a:pt x="4097" y="3469"/>
                    </a:lnTo>
                    <a:lnTo>
                      <a:pt x="3703" y="2582"/>
                    </a:lnTo>
                    <a:lnTo>
                      <a:pt x="4449" y="2063"/>
                    </a:lnTo>
                    <a:lnTo>
                      <a:pt x="3675" y="0"/>
                    </a:ln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44" name="Google Shape;647;p39">
              <a:extLst>
                <a:ext uri="{FF2B5EF4-FFF2-40B4-BE49-F238E27FC236}">
                  <a16:creationId xmlns:a16="http://schemas.microsoft.com/office/drawing/2014/main" id="{B1ED699B-59A3-6028-CBD5-FCCEBEC5E7A3}"/>
                </a:ext>
              </a:extLst>
            </p:cNvPr>
            <p:cNvSpPr/>
            <p:nvPr/>
          </p:nvSpPr>
          <p:spPr>
            <a:xfrm>
              <a:off x="3572088" y="3128503"/>
              <a:ext cx="610054" cy="1125370"/>
            </a:xfrm>
            <a:custGeom>
              <a:avLst/>
              <a:gdLst/>
              <a:ahLst/>
              <a:cxnLst/>
              <a:rect l="l" t="t" r="r" b="b"/>
              <a:pathLst>
                <a:path w="7489" h="13815" extrusionOk="0">
                  <a:moveTo>
                    <a:pt x="4540" y="5938"/>
                  </a:moveTo>
                  <a:cubicBezTo>
                    <a:pt x="4513" y="5948"/>
                    <a:pt x="4477" y="5960"/>
                    <a:pt x="4435" y="5974"/>
                  </a:cubicBezTo>
                  <a:lnTo>
                    <a:pt x="4435" y="5974"/>
                  </a:lnTo>
                  <a:cubicBezTo>
                    <a:pt x="4469" y="5964"/>
                    <a:pt x="4504" y="5951"/>
                    <a:pt x="4540" y="5938"/>
                  </a:cubicBezTo>
                  <a:close/>
                  <a:moveTo>
                    <a:pt x="1522" y="1"/>
                  </a:moveTo>
                  <a:cubicBezTo>
                    <a:pt x="1498" y="1"/>
                    <a:pt x="1475" y="10"/>
                    <a:pt x="1453" y="20"/>
                  </a:cubicBezTo>
                  <a:cubicBezTo>
                    <a:pt x="984" y="215"/>
                    <a:pt x="482" y="504"/>
                    <a:pt x="0" y="633"/>
                  </a:cubicBezTo>
                  <a:cubicBezTo>
                    <a:pt x="6" y="650"/>
                    <a:pt x="11" y="666"/>
                    <a:pt x="16" y="682"/>
                  </a:cubicBezTo>
                  <a:lnTo>
                    <a:pt x="17" y="682"/>
                  </a:lnTo>
                  <a:cubicBezTo>
                    <a:pt x="231" y="1346"/>
                    <a:pt x="523" y="1987"/>
                    <a:pt x="781" y="2635"/>
                  </a:cubicBezTo>
                  <a:cubicBezTo>
                    <a:pt x="790" y="2658"/>
                    <a:pt x="800" y="2682"/>
                    <a:pt x="822" y="2694"/>
                  </a:cubicBezTo>
                  <a:cubicBezTo>
                    <a:pt x="831" y="2699"/>
                    <a:pt x="841" y="2702"/>
                    <a:pt x="852" y="2702"/>
                  </a:cubicBezTo>
                  <a:cubicBezTo>
                    <a:pt x="870" y="2702"/>
                    <a:pt x="889" y="2696"/>
                    <a:pt x="906" y="2690"/>
                  </a:cubicBezTo>
                  <a:cubicBezTo>
                    <a:pt x="1037" y="2647"/>
                    <a:pt x="1168" y="2604"/>
                    <a:pt x="1299" y="2561"/>
                  </a:cubicBezTo>
                  <a:cubicBezTo>
                    <a:pt x="1383" y="2533"/>
                    <a:pt x="1470" y="2505"/>
                    <a:pt x="1557" y="2505"/>
                  </a:cubicBezTo>
                  <a:cubicBezTo>
                    <a:pt x="1583" y="2505"/>
                    <a:pt x="1609" y="2508"/>
                    <a:pt x="1635" y="2514"/>
                  </a:cubicBezTo>
                  <a:cubicBezTo>
                    <a:pt x="1769" y="2544"/>
                    <a:pt x="2190" y="3324"/>
                    <a:pt x="2143" y="3360"/>
                  </a:cubicBezTo>
                  <a:lnTo>
                    <a:pt x="1503" y="3845"/>
                  </a:lnTo>
                  <a:lnTo>
                    <a:pt x="2612" y="6466"/>
                  </a:lnTo>
                  <a:lnTo>
                    <a:pt x="3199" y="6504"/>
                  </a:lnTo>
                  <a:lnTo>
                    <a:pt x="3531" y="7306"/>
                  </a:lnTo>
                  <a:lnTo>
                    <a:pt x="3140" y="7754"/>
                  </a:lnTo>
                  <a:lnTo>
                    <a:pt x="3756" y="9197"/>
                  </a:lnTo>
                  <a:lnTo>
                    <a:pt x="4565" y="9197"/>
                  </a:lnTo>
                  <a:lnTo>
                    <a:pt x="5076" y="10244"/>
                  </a:lnTo>
                  <a:lnTo>
                    <a:pt x="4678" y="10994"/>
                  </a:lnTo>
                  <a:cubicBezTo>
                    <a:pt x="4678" y="10994"/>
                    <a:pt x="5818" y="13806"/>
                    <a:pt x="5819" y="13808"/>
                  </a:cubicBezTo>
                  <a:cubicBezTo>
                    <a:pt x="5821" y="13813"/>
                    <a:pt x="5826" y="13815"/>
                    <a:pt x="5835" y="13815"/>
                  </a:cubicBezTo>
                  <a:cubicBezTo>
                    <a:pt x="5928" y="13815"/>
                    <a:pt x="6375" y="13590"/>
                    <a:pt x="6411" y="13571"/>
                  </a:cubicBezTo>
                  <a:cubicBezTo>
                    <a:pt x="6600" y="13471"/>
                    <a:pt x="6756" y="13336"/>
                    <a:pt x="6939" y="13225"/>
                  </a:cubicBezTo>
                  <a:cubicBezTo>
                    <a:pt x="6978" y="13201"/>
                    <a:pt x="7018" y="13175"/>
                    <a:pt x="7040" y="13136"/>
                  </a:cubicBezTo>
                  <a:cubicBezTo>
                    <a:pt x="7078" y="13068"/>
                    <a:pt x="7050" y="12983"/>
                    <a:pt x="7019" y="12911"/>
                  </a:cubicBezTo>
                  <a:lnTo>
                    <a:pt x="6496" y="11624"/>
                  </a:lnTo>
                  <a:cubicBezTo>
                    <a:pt x="6392" y="11371"/>
                    <a:pt x="6071" y="10867"/>
                    <a:pt x="6088" y="10587"/>
                  </a:cubicBezTo>
                  <a:cubicBezTo>
                    <a:pt x="6095" y="10476"/>
                    <a:pt x="6204" y="10403"/>
                    <a:pt x="6302" y="10348"/>
                  </a:cubicBezTo>
                  <a:cubicBezTo>
                    <a:pt x="6698" y="10128"/>
                    <a:pt x="7093" y="9909"/>
                    <a:pt x="7489" y="9688"/>
                  </a:cubicBezTo>
                  <a:lnTo>
                    <a:pt x="7489" y="9688"/>
                  </a:lnTo>
                  <a:cubicBezTo>
                    <a:pt x="7033" y="9792"/>
                    <a:pt x="6581" y="9915"/>
                    <a:pt x="6137" y="10057"/>
                  </a:cubicBezTo>
                  <a:cubicBezTo>
                    <a:pt x="5936" y="10122"/>
                    <a:pt x="5793" y="10198"/>
                    <a:pt x="5674" y="10198"/>
                  </a:cubicBezTo>
                  <a:cubicBezTo>
                    <a:pt x="5569" y="10198"/>
                    <a:pt x="5482" y="10137"/>
                    <a:pt x="5391" y="9953"/>
                  </a:cubicBezTo>
                  <a:cubicBezTo>
                    <a:pt x="5323" y="9816"/>
                    <a:pt x="4942" y="9079"/>
                    <a:pt x="5008" y="8999"/>
                  </a:cubicBezTo>
                  <a:cubicBezTo>
                    <a:pt x="5055" y="8944"/>
                    <a:pt x="5125" y="8918"/>
                    <a:pt x="5192" y="8891"/>
                  </a:cubicBezTo>
                  <a:cubicBezTo>
                    <a:pt x="5504" y="8766"/>
                    <a:pt x="5800" y="8603"/>
                    <a:pt x="6072" y="8406"/>
                  </a:cubicBezTo>
                  <a:cubicBezTo>
                    <a:pt x="5773" y="8406"/>
                    <a:pt x="5443" y="8725"/>
                    <a:pt x="5121" y="8725"/>
                  </a:cubicBezTo>
                  <a:cubicBezTo>
                    <a:pt x="5069" y="8725"/>
                    <a:pt x="5017" y="8717"/>
                    <a:pt x="4965" y="8697"/>
                  </a:cubicBezTo>
                  <a:cubicBezTo>
                    <a:pt x="4628" y="8571"/>
                    <a:pt x="4377" y="7693"/>
                    <a:pt x="4218" y="7371"/>
                  </a:cubicBezTo>
                  <a:cubicBezTo>
                    <a:pt x="4205" y="7344"/>
                    <a:pt x="4190" y="7314"/>
                    <a:pt x="4197" y="7285"/>
                  </a:cubicBezTo>
                  <a:cubicBezTo>
                    <a:pt x="4205" y="7245"/>
                    <a:pt x="4246" y="7220"/>
                    <a:pt x="4282" y="7201"/>
                  </a:cubicBezTo>
                  <a:cubicBezTo>
                    <a:pt x="4476" y="7100"/>
                    <a:pt x="4669" y="7000"/>
                    <a:pt x="4864" y="6899"/>
                  </a:cubicBezTo>
                  <a:lnTo>
                    <a:pt x="4864" y="6899"/>
                  </a:lnTo>
                  <a:cubicBezTo>
                    <a:pt x="4575" y="6935"/>
                    <a:pt x="4287" y="6970"/>
                    <a:pt x="3998" y="7006"/>
                  </a:cubicBezTo>
                  <a:cubicBezTo>
                    <a:pt x="3926" y="6822"/>
                    <a:pt x="3711" y="6496"/>
                    <a:pt x="3800" y="6307"/>
                  </a:cubicBezTo>
                  <a:cubicBezTo>
                    <a:pt x="3868" y="6165"/>
                    <a:pt x="4223" y="6046"/>
                    <a:pt x="4435" y="5974"/>
                  </a:cubicBezTo>
                  <a:lnTo>
                    <a:pt x="4435" y="5974"/>
                  </a:lnTo>
                  <a:cubicBezTo>
                    <a:pt x="4326" y="6009"/>
                    <a:pt x="4227" y="6028"/>
                    <a:pt x="4138" y="6028"/>
                  </a:cubicBezTo>
                  <a:cubicBezTo>
                    <a:pt x="3932" y="6028"/>
                    <a:pt x="3773" y="5926"/>
                    <a:pt x="3630" y="5673"/>
                  </a:cubicBezTo>
                  <a:cubicBezTo>
                    <a:pt x="3357" y="5192"/>
                    <a:pt x="3143" y="4667"/>
                    <a:pt x="2960" y="4147"/>
                  </a:cubicBezTo>
                  <a:cubicBezTo>
                    <a:pt x="2876" y="3912"/>
                    <a:pt x="2689" y="3565"/>
                    <a:pt x="2668" y="3326"/>
                  </a:cubicBezTo>
                  <a:cubicBezTo>
                    <a:pt x="2643" y="3052"/>
                    <a:pt x="2771" y="3049"/>
                    <a:pt x="3006" y="2883"/>
                  </a:cubicBezTo>
                  <a:lnTo>
                    <a:pt x="3006" y="2883"/>
                  </a:lnTo>
                  <a:cubicBezTo>
                    <a:pt x="2945" y="2904"/>
                    <a:pt x="2882" y="2914"/>
                    <a:pt x="2819" y="2914"/>
                  </a:cubicBezTo>
                  <a:cubicBezTo>
                    <a:pt x="2511" y="2914"/>
                    <a:pt x="2202" y="2684"/>
                    <a:pt x="2148" y="2376"/>
                  </a:cubicBezTo>
                  <a:cubicBezTo>
                    <a:pt x="2131" y="2276"/>
                    <a:pt x="2146" y="2155"/>
                    <a:pt x="2231" y="2099"/>
                  </a:cubicBezTo>
                  <a:cubicBezTo>
                    <a:pt x="2285" y="2064"/>
                    <a:pt x="2365" y="2053"/>
                    <a:pt x="2383" y="1991"/>
                  </a:cubicBezTo>
                  <a:cubicBezTo>
                    <a:pt x="2392" y="1959"/>
                    <a:pt x="2379" y="1924"/>
                    <a:pt x="2366" y="1892"/>
                  </a:cubicBezTo>
                  <a:cubicBezTo>
                    <a:pt x="2118" y="1295"/>
                    <a:pt x="1870" y="696"/>
                    <a:pt x="1621" y="99"/>
                  </a:cubicBezTo>
                  <a:cubicBezTo>
                    <a:pt x="1605" y="59"/>
                    <a:pt x="1583" y="14"/>
                    <a:pt x="1542" y="3"/>
                  </a:cubicBezTo>
                  <a:cubicBezTo>
                    <a:pt x="1535" y="2"/>
                    <a:pt x="1529" y="1"/>
                    <a:pt x="1522" y="1"/>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45" name="Google Shape;648;p39">
              <a:extLst>
                <a:ext uri="{FF2B5EF4-FFF2-40B4-BE49-F238E27FC236}">
                  <a16:creationId xmlns:a16="http://schemas.microsoft.com/office/drawing/2014/main" id="{24A5C3AC-0639-E894-A3A7-3154CC643C22}"/>
                </a:ext>
              </a:extLst>
            </p:cNvPr>
            <p:cNvSpPr/>
            <p:nvPr/>
          </p:nvSpPr>
          <p:spPr>
            <a:xfrm>
              <a:off x="2858906" y="1596973"/>
              <a:ext cx="568835" cy="1727115"/>
            </a:xfrm>
            <a:custGeom>
              <a:avLst/>
              <a:gdLst/>
              <a:ahLst/>
              <a:cxnLst/>
              <a:rect l="l" t="t" r="r" b="b"/>
              <a:pathLst>
                <a:path w="6983" h="21202" extrusionOk="0">
                  <a:moveTo>
                    <a:pt x="1178" y="0"/>
                  </a:moveTo>
                  <a:cubicBezTo>
                    <a:pt x="850" y="0"/>
                    <a:pt x="480" y="150"/>
                    <a:pt x="307" y="397"/>
                  </a:cubicBezTo>
                  <a:cubicBezTo>
                    <a:pt x="1" y="833"/>
                    <a:pt x="311" y="1386"/>
                    <a:pt x="548" y="1774"/>
                  </a:cubicBezTo>
                  <a:cubicBezTo>
                    <a:pt x="2665" y="5235"/>
                    <a:pt x="4760" y="10102"/>
                    <a:pt x="4219" y="14245"/>
                  </a:cubicBezTo>
                  <a:cubicBezTo>
                    <a:pt x="3936" y="16409"/>
                    <a:pt x="3544" y="18605"/>
                    <a:pt x="2499" y="20522"/>
                  </a:cubicBezTo>
                  <a:cubicBezTo>
                    <a:pt x="2410" y="20687"/>
                    <a:pt x="2318" y="20897"/>
                    <a:pt x="2429" y="21048"/>
                  </a:cubicBezTo>
                  <a:cubicBezTo>
                    <a:pt x="2512" y="21159"/>
                    <a:pt x="2670" y="21178"/>
                    <a:pt x="2809" y="21188"/>
                  </a:cubicBezTo>
                  <a:cubicBezTo>
                    <a:pt x="2949" y="21197"/>
                    <a:pt x="3082" y="21202"/>
                    <a:pt x="3209" y="21202"/>
                  </a:cubicBezTo>
                  <a:cubicBezTo>
                    <a:pt x="3689" y="21202"/>
                    <a:pt x="4076" y="21134"/>
                    <a:pt x="4410" y="20992"/>
                  </a:cubicBezTo>
                  <a:cubicBezTo>
                    <a:pt x="5050" y="20719"/>
                    <a:pt x="5497" y="20175"/>
                    <a:pt x="6045" y="19306"/>
                  </a:cubicBezTo>
                  <a:cubicBezTo>
                    <a:pt x="6264" y="18959"/>
                    <a:pt x="6485" y="18609"/>
                    <a:pt x="6635" y="18226"/>
                  </a:cubicBezTo>
                  <a:cubicBezTo>
                    <a:pt x="6982" y="17339"/>
                    <a:pt x="6926" y="16345"/>
                    <a:pt x="6750" y="15409"/>
                  </a:cubicBezTo>
                  <a:cubicBezTo>
                    <a:pt x="6552" y="14357"/>
                    <a:pt x="6176" y="13320"/>
                    <a:pt x="6230" y="12256"/>
                  </a:cubicBezTo>
                  <a:cubicBezTo>
                    <a:pt x="6281" y="11251"/>
                    <a:pt x="6294" y="10307"/>
                    <a:pt x="6105" y="9253"/>
                  </a:cubicBezTo>
                  <a:cubicBezTo>
                    <a:pt x="5877" y="7982"/>
                    <a:pt x="5292" y="6690"/>
                    <a:pt x="5181" y="5419"/>
                  </a:cubicBezTo>
                  <a:cubicBezTo>
                    <a:pt x="5079" y="4257"/>
                    <a:pt x="4370" y="3171"/>
                    <a:pt x="3690" y="2265"/>
                  </a:cubicBezTo>
                  <a:cubicBezTo>
                    <a:pt x="3097" y="1474"/>
                    <a:pt x="2446" y="387"/>
                    <a:pt x="1462" y="44"/>
                  </a:cubicBezTo>
                  <a:cubicBezTo>
                    <a:pt x="1376" y="14"/>
                    <a:pt x="1279" y="0"/>
                    <a:pt x="1178"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46" name="Google Shape;649;p39">
              <a:extLst>
                <a:ext uri="{FF2B5EF4-FFF2-40B4-BE49-F238E27FC236}">
                  <a16:creationId xmlns:a16="http://schemas.microsoft.com/office/drawing/2014/main" id="{87659490-6480-6686-DF5E-2E1DE2400281}"/>
                </a:ext>
              </a:extLst>
            </p:cNvPr>
            <p:cNvSpPr/>
            <p:nvPr/>
          </p:nvSpPr>
          <p:spPr>
            <a:xfrm>
              <a:off x="1879024" y="1190651"/>
              <a:ext cx="1403637" cy="2135637"/>
            </a:xfrm>
            <a:custGeom>
              <a:avLst/>
              <a:gdLst/>
              <a:ahLst/>
              <a:cxnLst/>
              <a:rect l="l" t="t" r="r" b="b"/>
              <a:pathLst>
                <a:path w="17231" h="26217" extrusionOk="0">
                  <a:moveTo>
                    <a:pt x="3811" y="31"/>
                  </a:moveTo>
                  <a:cubicBezTo>
                    <a:pt x="3589" y="31"/>
                    <a:pt x="3361" y="53"/>
                    <a:pt x="3188" y="186"/>
                  </a:cubicBezTo>
                  <a:cubicBezTo>
                    <a:pt x="2898" y="409"/>
                    <a:pt x="2891" y="833"/>
                    <a:pt x="2891" y="1199"/>
                  </a:cubicBezTo>
                  <a:cubicBezTo>
                    <a:pt x="2892" y="1618"/>
                    <a:pt x="2870" y="2038"/>
                    <a:pt x="2822" y="2455"/>
                  </a:cubicBezTo>
                  <a:cubicBezTo>
                    <a:pt x="2812" y="2546"/>
                    <a:pt x="2800" y="2639"/>
                    <a:pt x="2750" y="2715"/>
                  </a:cubicBezTo>
                  <a:cubicBezTo>
                    <a:pt x="2677" y="2828"/>
                    <a:pt x="2541" y="2878"/>
                    <a:pt x="2431" y="2955"/>
                  </a:cubicBezTo>
                  <a:cubicBezTo>
                    <a:pt x="2320" y="3031"/>
                    <a:pt x="2226" y="3178"/>
                    <a:pt x="2294" y="3294"/>
                  </a:cubicBezTo>
                  <a:cubicBezTo>
                    <a:pt x="2318" y="3336"/>
                    <a:pt x="2360" y="3367"/>
                    <a:pt x="2382" y="3410"/>
                  </a:cubicBezTo>
                  <a:cubicBezTo>
                    <a:pt x="2405" y="3454"/>
                    <a:pt x="2389" y="3523"/>
                    <a:pt x="2341" y="3528"/>
                  </a:cubicBezTo>
                  <a:cubicBezTo>
                    <a:pt x="924" y="4730"/>
                    <a:pt x="854" y="6625"/>
                    <a:pt x="731" y="8477"/>
                  </a:cubicBezTo>
                  <a:cubicBezTo>
                    <a:pt x="495" y="11985"/>
                    <a:pt x="260" y="15494"/>
                    <a:pt x="26" y="19001"/>
                  </a:cubicBezTo>
                  <a:cubicBezTo>
                    <a:pt x="11" y="19208"/>
                    <a:pt x="1" y="19430"/>
                    <a:pt x="108" y="19607"/>
                  </a:cubicBezTo>
                  <a:cubicBezTo>
                    <a:pt x="204" y="19764"/>
                    <a:pt x="374" y="19856"/>
                    <a:pt x="536" y="19941"/>
                  </a:cubicBezTo>
                  <a:cubicBezTo>
                    <a:pt x="2825" y="21143"/>
                    <a:pt x="5114" y="22344"/>
                    <a:pt x="7404" y="23546"/>
                  </a:cubicBezTo>
                  <a:cubicBezTo>
                    <a:pt x="8618" y="24183"/>
                    <a:pt x="9838" y="24823"/>
                    <a:pt x="11134" y="25272"/>
                  </a:cubicBezTo>
                  <a:cubicBezTo>
                    <a:pt x="11883" y="25530"/>
                    <a:pt x="12653" y="25723"/>
                    <a:pt x="13435" y="25849"/>
                  </a:cubicBezTo>
                  <a:cubicBezTo>
                    <a:pt x="14201" y="25976"/>
                    <a:pt x="14943" y="26120"/>
                    <a:pt x="15720" y="26209"/>
                  </a:cubicBezTo>
                  <a:cubicBezTo>
                    <a:pt x="15750" y="26213"/>
                    <a:pt x="15782" y="26216"/>
                    <a:pt x="15812" y="26216"/>
                  </a:cubicBezTo>
                  <a:cubicBezTo>
                    <a:pt x="15858" y="26216"/>
                    <a:pt x="15902" y="26209"/>
                    <a:pt x="15940" y="26184"/>
                  </a:cubicBezTo>
                  <a:cubicBezTo>
                    <a:pt x="16006" y="26143"/>
                    <a:pt x="16033" y="26064"/>
                    <a:pt x="16056" y="25991"/>
                  </a:cubicBezTo>
                  <a:cubicBezTo>
                    <a:pt x="16141" y="25716"/>
                    <a:pt x="16223" y="25438"/>
                    <a:pt x="16300" y="25158"/>
                  </a:cubicBezTo>
                  <a:lnTo>
                    <a:pt x="16299" y="25158"/>
                  </a:lnTo>
                  <a:cubicBezTo>
                    <a:pt x="16933" y="22834"/>
                    <a:pt x="17231" y="20352"/>
                    <a:pt x="17030" y="17975"/>
                  </a:cubicBezTo>
                  <a:cubicBezTo>
                    <a:pt x="16963" y="17175"/>
                    <a:pt x="16647" y="16532"/>
                    <a:pt x="16632" y="15721"/>
                  </a:cubicBezTo>
                  <a:cubicBezTo>
                    <a:pt x="16619" y="15007"/>
                    <a:pt x="16549" y="14293"/>
                    <a:pt x="16421" y="13592"/>
                  </a:cubicBezTo>
                  <a:cubicBezTo>
                    <a:pt x="16268" y="12757"/>
                    <a:pt x="16035" y="11936"/>
                    <a:pt x="15689" y="11160"/>
                  </a:cubicBezTo>
                  <a:cubicBezTo>
                    <a:pt x="15305" y="10297"/>
                    <a:pt x="15316" y="9340"/>
                    <a:pt x="14895" y="8494"/>
                  </a:cubicBezTo>
                  <a:cubicBezTo>
                    <a:pt x="14813" y="8327"/>
                    <a:pt x="14666" y="8143"/>
                    <a:pt x="14494" y="8143"/>
                  </a:cubicBezTo>
                  <a:cubicBezTo>
                    <a:pt x="14470" y="8143"/>
                    <a:pt x="14445" y="8146"/>
                    <a:pt x="14420" y="8154"/>
                  </a:cubicBezTo>
                  <a:cubicBezTo>
                    <a:pt x="14355" y="8174"/>
                    <a:pt x="14301" y="8220"/>
                    <a:pt x="14235" y="8228"/>
                  </a:cubicBezTo>
                  <a:cubicBezTo>
                    <a:pt x="14227" y="8229"/>
                    <a:pt x="14220" y="8230"/>
                    <a:pt x="14213" y="8230"/>
                  </a:cubicBezTo>
                  <a:cubicBezTo>
                    <a:pt x="14083" y="8230"/>
                    <a:pt x="13994" y="8084"/>
                    <a:pt x="13940" y="7960"/>
                  </a:cubicBezTo>
                  <a:cubicBezTo>
                    <a:pt x="13895" y="7856"/>
                    <a:pt x="13861" y="7708"/>
                    <a:pt x="13959" y="7649"/>
                  </a:cubicBezTo>
                  <a:cubicBezTo>
                    <a:pt x="13996" y="7627"/>
                    <a:pt x="14041" y="7626"/>
                    <a:pt x="14081" y="7609"/>
                  </a:cubicBezTo>
                  <a:cubicBezTo>
                    <a:pt x="14208" y="7556"/>
                    <a:pt x="14209" y="7379"/>
                    <a:pt x="14188" y="7243"/>
                  </a:cubicBezTo>
                  <a:cubicBezTo>
                    <a:pt x="14139" y="6915"/>
                    <a:pt x="14091" y="6587"/>
                    <a:pt x="14043" y="6259"/>
                  </a:cubicBezTo>
                  <a:cubicBezTo>
                    <a:pt x="13960" y="5704"/>
                    <a:pt x="13265" y="6007"/>
                    <a:pt x="12988" y="5693"/>
                  </a:cubicBezTo>
                  <a:cubicBezTo>
                    <a:pt x="12475" y="5180"/>
                    <a:pt x="13845" y="2827"/>
                    <a:pt x="14068" y="2335"/>
                  </a:cubicBezTo>
                  <a:cubicBezTo>
                    <a:pt x="14121" y="2216"/>
                    <a:pt x="14174" y="2084"/>
                    <a:pt x="14128" y="1962"/>
                  </a:cubicBezTo>
                  <a:cubicBezTo>
                    <a:pt x="14076" y="1823"/>
                    <a:pt x="13915" y="1762"/>
                    <a:pt x="13773" y="1718"/>
                  </a:cubicBezTo>
                  <a:cubicBezTo>
                    <a:pt x="12223" y="1231"/>
                    <a:pt x="10525" y="442"/>
                    <a:pt x="8924" y="222"/>
                  </a:cubicBezTo>
                  <a:cubicBezTo>
                    <a:pt x="7324" y="0"/>
                    <a:pt x="5550" y="61"/>
                    <a:pt x="3922" y="33"/>
                  </a:cubicBezTo>
                  <a:cubicBezTo>
                    <a:pt x="3886" y="32"/>
                    <a:pt x="3849" y="31"/>
                    <a:pt x="3811" y="3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47" name="Google Shape;650;p39">
              <a:extLst>
                <a:ext uri="{FF2B5EF4-FFF2-40B4-BE49-F238E27FC236}">
                  <a16:creationId xmlns:a16="http://schemas.microsoft.com/office/drawing/2014/main" id="{03C112FE-9CE1-8084-22DD-56906BB37BDC}"/>
                </a:ext>
              </a:extLst>
            </p:cNvPr>
            <p:cNvSpPr/>
            <p:nvPr/>
          </p:nvSpPr>
          <p:spPr>
            <a:xfrm>
              <a:off x="1879024" y="1190651"/>
              <a:ext cx="1367795" cy="2123092"/>
            </a:xfrm>
            <a:custGeom>
              <a:avLst/>
              <a:gdLst/>
              <a:ahLst/>
              <a:cxnLst/>
              <a:rect l="l" t="t" r="r" b="b"/>
              <a:pathLst>
                <a:path w="16791" h="26063" extrusionOk="0">
                  <a:moveTo>
                    <a:pt x="3819" y="31"/>
                  </a:moveTo>
                  <a:cubicBezTo>
                    <a:pt x="3594" y="31"/>
                    <a:pt x="3362" y="50"/>
                    <a:pt x="3187" y="186"/>
                  </a:cubicBezTo>
                  <a:cubicBezTo>
                    <a:pt x="2898" y="409"/>
                    <a:pt x="2890" y="832"/>
                    <a:pt x="2891" y="1197"/>
                  </a:cubicBezTo>
                  <a:cubicBezTo>
                    <a:pt x="2892" y="1618"/>
                    <a:pt x="2868" y="2037"/>
                    <a:pt x="2822" y="2454"/>
                  </a:cubicBezTo>
                  <a:cubicBezTo>
                    <a:pt x="2811" y="2544"/>
                    <a:pt x="2799" y="2638"/>
                    <a:pt x="2750" y="2714"/>
                  </a:cubicBezTo>
                  <a:cubicBezTo>
                    <a:pt x="2676" y="2827"/>
                    <a:pt x="2540" y="2878"/>
                    <a:pt x="2430" y="2954"/>
                  </a:cubicBezTo>
                  <a:cubicBezTo>
                    <a:pt x="2319" y="3031"/>
                    <a:pt x="2225" y="3178"/>
                    <a:pt x="2293" y="3294"/>
                  </a:cubicBezTo>
                  <a:cubicBezTo>
                    <a:pt x="2318" y="3336"/>
                    <a:pt x="2360" y="3367"/>
                    <a:pt x="2382" y="3410"/>
                  </a:cubicBezTo>
                  <a:cubicBezTo>
                    <a:pt x="2404" y="3454"/>
                    <a:pt x="2389" y="3523"/>
                    <a:pt x="2341" y="3528"/>
                  </a:cubicBezTo>
                  <a:cubicBezTo>
                    <a:pt x="924" y="4730"/>
                    <a:pt x="854" y="6624"/>
                    <a:pt x="729" y="8477"/>
                  </a:cubicBezTo>
                  <a:cubicBezTo>
                    <a:pt x="495" y="11985"/>
                    <a:pt x="259" y="15494"/>
                    <a:pt x="24" y="19001"/>
                  </a:cubicBezTo>
                  <a:cubicBezTo>
                    <a:pt x="10" y="19208"/>
                    <a:pt x="1" y="19430"/>
                    <a:pt x="108" y="19607"/>
                  </a:cubicBezTo>
                  <a:cubicBezTo>
                    <a:pt x="203" y="19763"/>
                    <a:pt x="373" y="19856"/>
                    <a:pt x="535" y="19941"/>
                  </a:cubicBezTo>
                  <a:cubicBezTo>
                    <a:pt x="2316" y="20875"/>
                    <a:pt x="4095" y="21810"/>
                    <a:pt x="5874" y="22744"/>
                  </a:cubicBezTo>
                  <a:cubicBezTo>
                    <a:pt x="6237" y="22744"/>
                    <a:pt x="6946" y="23371"/>
                    <a:pt x="7226" y="23597"/>
                  </a:cubicBezTo>
                  <a:cubicBezTo>
                    <a:pt x="7578" y="23878"/>
                    <a:pt x="7866" y="24057"/>
                    <a:pt x="8294" y="24237"/>
                  </a:cubicBezTo>
                  <a:cubicBezTo>
                    <a:pt x="9503" y="24746"/>
                    <a:pt x="11579" y="26063"/>
                    <a:pt x="13218" y="26063"/>
                  </a:cubicBezTo>
                  <a:cubicBezTo>
                    <a:pt x="13715" y="26063"/>
                    <a:pt x="14172" y="25941"/>
                    <a:pt x="14552" y="25639"/>
                  </a:cubicBezTo>
                  <a:cubicBezTo>
                    <a:pt x="14879" y="25379"/>
                    <a:pt x="15092" y="24929"/>
                    <a:pt x="14947" y="24537"/>
                  </a:cubicBezTo>
                  <a:lnTo>
                    <a:pt x="14947" y="24537"/>
                  </a:lnTo>
                  <a:cubicBezTo>
                    <a:pt x="14779" y="24552"/>
                    <a:pt x="14630" y="24628"/>
                    <a:pt x="14484" y="24713"/>
                  </a:cubicBezTo>
                  <a:lnTo>
                    <a:pt x="14484" y="24715"/>
                  </a:lnTo>
                  <a:cubicBezTo>
                    <a:pt x="14355" y="24790"/>
                    <a:pt x="14229" y="24872"/>
                    <a:pt x="14095" y="24929"/>
                  </a:cubicBezTo>
                  <a:cubicBezTo>
                    <a:pt x="14015" y="24961"/>
                    <a:pt x="13924" y="24978"/>
                    <a:pt x="13834" y="24978"/>
                  </a:cubicBezTo>
                  <a:cubicBezTo>
                    <a:pt x="13592" y="24978"/>
                    <a:pt x="13355" y="24861"/>
                    <a:pt x="13351" y="24633"/>
                  </a:cubicBezTo>
                  <a:cubicBezTo>
                    <a:pt x="13347" y="24444"/>
                    <a:pt x="13511" y="24298"/>
                    <a:pt x="13660" y="24182"/>
                  </a:cubicBezTo>
                  <a:cubicBezTo>
                    <a:pt x="14217" y="23748"/>
                    <a:pt x="14775" y="23313"/>
                    <a:pt x="15331" y="22880"/>
                  </a:cubicBezTo>
                  <a:cubicBezTo>
                    <a:pt x="15700" y="22592"/>
                    <a:pt x="16077" y="22295"/>
                    <a:pt x="16317" y="21894"/>
                  </a:cubicBezTo>
                  <a:cubicBezTo>
                    <a:pt x="16617" y="21397"/>
                    <a:pt x="16673" y="20794"/>
                    <a:pt x="16712" y="20214"/>
                  </a:cubicBezTo>
                  <a:cubicBezTo>
                    <a:pt x="16765" y="19430"/>
                    <a:pt x="16791" y="18594"/>
                    <a:pt x="16401" y="17911"/>
                  </a:cubicBezTo>
                  <a:cubicBezTo>
                    <a:pt x="15263" y="19173"/>
                    <a:pt x="14050" y="20369"/>
                    <a:pt x="12774" y="21494"/>
                  </a:cubicBezTo>
                  <a:cubicBezTo>
                    <a:pt x="12390" y="21831"/>
                    <a:pt x="11997" y="22165"/>
                    <a:pt x="11557" y="22427"/>
                  </a:cubicBezTo>
                  <a:cubicBezTo>
                    <a:pt x="10480" y="23065"/>
                    <a:pt x="9197" y="23233"/>
                    <a:pt x="7956" y="23387"/>
                  </a:cubicBezTo>
                  <a:cubicBezTo>
                    <a:pt x="8826" y="22941"/>
                    <a:pt x="9697" y="22494"/>
                    <a:pt x="10568" y="22047"/>
                  </a:cubicBezTo>
                  <a:cubicBezTo>
                    <a:pt x="10986" y="21832"/>
                    <a:pt x="11407" y="21616"/>
                    <a:pt x="11769" y="21319"/>
                  </a:cubicBezTo>
                  <a:cubicBezTo>
                    <a:pt x="12135" y="21017"/>
                    <a:pt x="12430" y="20641"/>
                    <a:pt x="12724" y="20268"/>
                  </a:cubicBezTo>
                  <a:cubicBezTo>
                    <a:pt x="13386" y="19422"/>
                    <a:pt x="14289" y="18565"/>
                    <a:pt x="14813" y="17647"/>
                  </a:cubicBezTo>
                  <a:cubicBezTo>
                    <a:pt x="15326" y="16751"/>
                    <a:pt x="15443" y="15518"/>
                    <a:pt x="15422" y="14507"/>
                  </a:cubicBezTo>
                  <a:cubicBezTo>
                    <a:pt x="15398" y="13360"/>
                    <a:pt x="15169" y="12228"/>
                    <a:pt x="14941" y="11104"/>
                  </a:cubicBezTo>
                  <a:cubicBezTo>
                    <a:pt x="14701" y="11987"/>
                    <a:pt x="14461" y="12869"/>
                    <a:pt x="14221" y="13752"/>
                  </a:cubicBezTo>
                  <a:cubicBezTo>
                    <a:pt x="14045" y="14400"/>
                    <a:pt x="13970" y="15273"/>
                    <a:pt x="13524" y="15801"/>
                  </a:cubicBezTo>
                  <a:cubicBezTo>
                    <a:pt x="13361" y="15993"/>
                    <a:pt x="13141" y="16125"/>
                    <a:pt x="12924" y="16253"/>
                  </a:cubicBezTo>
                  <a:cubicBezTo>
                    <a:pt x="11699" y="16978"/>
                    <a:pt x="10475" y="17701"/>
                    <a:pt x="9252" y="18426"/>
                  </a:cubicBezTo>
                  <a:cubicBezTo>
                    <a:pt x="9368" y="17938"/>
                    <a:pt x="9709" y="17539"/>
                    <a:pt x="10052" y="17174"/>
                  </a:cubicBezTo>
                  <a:cubicBezTo>
                    <a:pt x="11029" y="16139"/>
                    <a:pt x="12120" y="15211"/>
                    <a:pt x="13297" y="14413"/>
                  </a:cubicBezTo>
                  <a:cubicBezTo>
                    <a:pt x="13379" y="14357"/>
                    <a:pt x="13465" y="14299"/>
                    <a:pt x="13505" y="14210"/>
                  </a:cubicBezTo>
                  <a:cubicBezTo>
                    <a:pt x="13594" y="14011"/>
                    <a:pt x="13415" y="13795"/>
                    <a:pt x="13229" y="13682"/>
                  </a:cubicBezTo>
                  <a:cubicBezTo>
                    <a:pt x="13043" y="13569"/>
                    <a:pt x="12817" y="13474"/>
                    <a:pt x="12738" y="13272"/>
                  </a:cubicBezTo>
                  <a:cubicBezTo>
                    <a:pt x="13168" y="12921"/>
                    <a:pt x="13548" y="12510"/>
                    <a:pt x="13862" y="12053"/>
                  </a:cubicBezTo>
                  <a:cubicBezTo>
                    <a:pt x="13992" y="11865"/>
                    <a:pt x="14114" y="11657"/>
                    <a:pt x="14113" y="11430"/>
                  </a:cubicBezTo>
                  <a:cubicBezTo>
                    <a:pt x="14112" y="11241"/>
                    <a:pt x="14026" y="11064"/>
                    <a:pt x="13940" y="10895"/>
                  </a:cubicBezTo>
                  <a:cubicBezTo>
                    <a:pt x="13766" y="10553"/>
                    <a:pt x="13584" y="10214"/>
                    <a:pt x="13396" y="9879"/>
                  </a:cubicBezTo>
                  <a:cubicBezTo>
                    <a:pt x="13022" y="9213"/>
                    <a:pt x="12458" y="8475"/>
                    <a:pt x="11719" y="8475"/>
                  </a:cubicBezTo>
                  <a:cubicBezTo>
                    <a:pt x="11674" y="8475"/>
                    <a:pt x="11629" y="8478"/>
                    <a:pt x="11583" y="8484"/>
                  </a:cubicBezTo>
                  <a:cubicBezTo>
                    <a:pt x="11747" y="8319"/>
                    <a:pt x="11952" y="8199"/>
                    <a:pt x="12175" y="8136"/>
                  </a:cubicBezTo>
                  <a:cubicBezTo>
                    <a:pt x="12182" y="7905"/>
                    <a:pt x="12118" y="7672"/>
                    <a:pt x="11993" y="7478"/>
                  </a:cubicBezTo>
                  <a:cubicBezTo>
                    <a:pt x="12145" y="7347"/>
                    <a:pt x="12296" y="7216"/>
                    <a:pt x="12448" y="7085"/>
                  </a:cubicBezTo>
                  <a:cubicBezTo>
                    <a:pt x="12360" y="6783"/>
                    <a:pt x="12251" y="6488"/>
                    <a:pt x="12124" y="6201"/>
                  </a:cubicBezTo>
                  <a:cubicBezTo>
                    <a:pt x="12072" y="6084"/>
                    <a:pt x="12015" y="5965"/>
                    <a:pt x="11923" y="5875"/>
                  </a:cubicBezTo>
                  <a:cubicBezTo>
                    <a:pt x="11817" y="5769"/>
                    <a:pt x="11671" y="5712"/>
                    <a:pt x="11531" y="5657"/>
                  </a:cubicBezTo>
                  <a:cubicBezTo>
                    <a:pt x="9810" y="4983"/>
                    <a:pt x="8112" y="4251"/>
                    <a:pt x="6440" y="3465"/>
                  </a:cubicBezTo>
                  <a:lnTo>
                    <a:pt x="6440" y="3465"/>
                  </a:lnTo>
                  <a:cubicBezTo>
                    <a:pt x="7966" y="3693"/>
                    <a:pt x="9315" y="4543"/>
                    <a:pt x="10756" y="5089"/>
                  </a:cubicBezTo>
                  <a:cubicBezTo>
                    <a:pt x="10870" y="5132"/>
                    <a:pt x="10997" y="5171"/>
                    <a:pt x="11117" y="5171"/>
                  </a:cubicBezTo>
                  <a:cubicBezTo>
                    <a:pt x="11202" y="5171"/>
                    <a:pt x="11283" y="5151"/>
                    <a:pt x="11352" y="5098"/>
                  </a:cubicBezTo>
                  <a:cubicBezTo>
                    <a:pt x="11448" y="5026"/>
                    <a:pt x="11502" y="4898"/>
                    <a:pt x="11612" y="4850"/>
                  </a:cubicBezTo>
                  <a:cubicBezTo>
                    <a:pt x="11645" y="4835"/>
                    <a:pt x="11680" y="4829"/>
                    <a:pt x="11715" y="4829"/>
                  </a:cubicBezTo>
                  <a:cubicBezTo>
                    <a:pt x="11877" y="4829"/>
                    <a:pt x="12057" y="4956"/>
                    <a:pt x="12210" y="4956"/>
                  </a:cubicBezTo>
                  <a:cubicBezTo>
                    <a:pt x="12257" y="4956"/>
                    <a:pt x="12301" y="4944"/>
                    <a:pt x="12341" y="4914"/>
                  </a:cubicBezTo>
                  <a:cubicBezTo>
                    <a:pt x="12392" y="4876"/>
                    <a:pt x="12421" y="4817"/>
                    <a:pt x="12447" y="4760"/>
                  </a:cubicBezTo>
                  <a:cubicBezTo>
                    <a:pt x="12789" y="4033"/>
                    <a:pt x="13110" y="3296"/>
                    <a:pt x="13409" y="2551"/>
                  </a:cubicBezTo>
                  <a:cubicBezTo>
                    <a:pt x="13477" y="2384"/>
                    <a:pt x="13544" y="2207"/>
                    <a:pt x="13519" y="2028"/>
                  </a:cubicBezTo>
                  <a:cubicBezTo>
                    <a:pt x="13426" y="1346"/>
                    <a:pt x="12087" y="1125"/>
                    <a:pt x="11572" y="942"/>
                  </a:cubicBezTo>
                  <a:cubicBezTo>
                    <a:pt x="10711" y="638"/>
                    <a:pt x="9832" y="347"/>
                    <a:pt x="8923" y="222"/>
                  </a:cubicBezTo>
                  <a:cubicBezTo>
                    <a:pt x="7322" y="0"/>
                    <a:pt x="5548" y="61"/>
                    <a:pt x="3922" y="32"/>
                  </a:cubicBezTo>
                  <a:cubicBezTo>
                    <a:pt x="3888" y="31"/>
                    <a:pt x="3854" y="31"/>
                    <a:pt x="3819" y="3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48" name="Google Shape;651;p39">
              <a:extLst>
                <a:ext uri="{FF2B5EF4-FFF2-40B4-BE49-F238E27FC236}">
                  <a16:creationId xmlns:a16="http://schemas.microsoft.com/office/drawing/2014/main" id="{81D8EA0C-D973-2866-3E04-16EE147E8816}"/>
                </a:ext>
              </a:extLst>
            </p:cNvPr>
            <p:cNvSpPr/>
            <p:nvPr/>
          </p:nvSpPr>
          <p:spPr>
            <a:xfrm>
              <a:off x="2059539" y="1390391"/>
              <a:ext cx="743160" cy="1417567"/>
            </a:xfrm>
            <a:custGeom>
              <a:avLst/>
              <a:gdLst/>
              <a:ahLst/>
              <a:cxnLst/>
              <a:rect l="l" t="t" r="r" b="b"/>
              <a:pathLst>
                <a:path w="9123" h="17402" extrusionOk="0">
                  <a:moveTo>
                    <a:pt x="2945" y="1"/>
                  </a:moveTo>
                  <a:cubicBezTo>
                    <a:pt x="2609" y="1"/>
                    <a:pt x="2273" y="21"/>
                    <a:pt x="1940" y="58"/>
                  </a:cubicBezTo>
                  <a:cubicBezTo>
                    <a:pt x="1189" y="140"/>
                    <a:pt x="355" y="372"/>
                    <a:pt x="1" y="1038"/>
                  </a:cubicBezTo>
                  <a:cubicBezTo>
                    <a:pt x="537" y="758"/>
                    <a:pt x="1192" y="614"/>
                    <a:pt x="1857" y="614"/>
                  </a:cubicBezTo>
                  <a:cubicBezTo>
                    <a:pt x="3107" y="614"/>
                    <a:pt x="4390" y="1124"/>
                    <a:pt x="4979" y="2212"/>
                  </a:cubicBezTo>
                  <a:cubicBezTo>
                    <a:pt x="5295" y="2796"/>
                    <a:pt x="5323" y="3489"/>
                    <a:pt x="5343" y="4153"/>
                  </a:cubicBezTo>
                  <a:cubicBezTo>
                    <a:pt x="5403" y="6104"/>
                    <a:pt x="5393" y="8259"/>
                    <a:pt x="4112" y="9733"/>
                  </a:cubicBezTo>
                  <a:cubicBezTo>
                    <a:pt x="4213" y="12432"/>
                    <a:pt x="4179" y="14874"/>
                    <a:pt x="3224" y="17401"/>
                  </a:cubicBezTo>
                  <a:cubicBezTo>
                    <a:pt x="5644" y="15696"/>
                    <a:pt x="7430" y="13112"/>
                    <a:pt x="8169" y="10248"/>
                  </a:cubicBezTo>
                  <a:cubicBezTo>
                    <a:pt x="8906" y="7383"/>
                    <a:pt x="9123" y="4294"/>
                    <a:pt x="7356" y="1920"/>
                  </a:cubicBezTo>
                  <a:cubicBezTo>
                    <a:pt x="6760" y="1119"/>
                    <a:pt x="5868" y="563"/>
                    <a:pt x="4911" y="273"/>
                  </a:cubicBezTo>
                  <a:cubicBezTo>
                    <a:pt x="4275" y="81"/>
                    <a:pt x="3611" y="1"/>
                    <a:pt x="294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nvGrpSpPr>
            <p:cNvPr id="149" name="Google Shape;652;p39">
              <a:extLst>
                <a:ext uri="{FF2B5EF4-FFF2-40B4-BE49-F238E27FC236}">
                  <a16:creationId xmlns:a16="http://schemas.microsoft.com/office/drawing/2014/main" id="{FF52EB73-D943-804A-B786-0EA7EB421F32}"/>
                </a:ext>
              </a:extLst>
            </p:cNvPr>
            <p:cNvGrpSpPr/>
            <p:nvPr/>
          </p:nvGrpSpPr>
          <p:grpSpPr>
            <a:xfrm>
              <a:off x="2354750" y="2020239"/>
              <a:ext cx="356632" cy="671475"/>
              <a:chOff x="2354750" y="2020239"/>
              <a:chExt cx="356632" cy="671475"/>
            </a:xfrm>
          </p:grpSpPr>
          <p:sp>
            <p:nvSpPr>
              <p:cNvPr id="180" name="Google Shape;653;p39">
                <a:extLst>
                  <a:ext uri="{FF2B5EF4-FFF2-40B4-BE49-F238E27FC236}">
                    <a16:creationId xmlns:a16="http://schemas.microsoft.com/office/drawing/2014/main" id="{530EE586-63BC-5445-D8B3-7F9A102C6ED4}"/>
                  </a:ext>
                </a:extLst>
              </p:cNvPr>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81" name="Google Shape;654;p39">
                <a:extLst>
                  <a:ext uri="{FF2B5EF4-FFF2-40B4-BE49-F238E27FC236}">
                    <a16:creationId xmlns:a16="http://schemas.microsoft.com/office/drawing/2014/main" id="{07BA4ECD-A05B-8041-20D0-A9BF20A05BF3}"/>
                  </a:ext>
                </a:extLst>
              </p:cNvPr>
              <p:cNvSpPr/>
              <p:nvPr/>
            </p:nvSpPr>
            <p:spPr>
              <a:xfrm>
                <a:off x="2354750" y="2020239"/>
                <a:ext cx="356632" cy="671475"/>
              </a:xfrm>
              <a:custGeom>
                <a:avLst/>
                <a:gdLst/>
                <a:ahLst/>
                <a:cxnLst/>
                <a:rect l="l" t="t" r="r" b="b"/>
                <a:pathLst>
                  <a:path w="4378" h="8243" extrusionOk="0">
                    <a:moveTo>
                      <a:pt x="3173" y="3996"/>
                    </a:moveTo>
                    <a:cubicBezTo>
                      <a:pt x="3173" y="3996"/>
                      <a:pt x="3173" y="3996"/>
                      <a:pt x="3173" y="3996"/>
                    </a:cubicBezTo>
                    <a:lnTo>
                      <a:pt x="3173" y="3996"/>
                    </a:lnTo>
                    <a:cubicBezTo>
                      <a:pt x="3173" y="3996"/>
                      <a:pt x="3173" y="3996"/>
                      <a:pt x="3173" y="3996"/>
                    </a:cubicBezTo>
                    <a:close/>
                    <a:moveTo>
                      <a:pt x="2081" y="0"/>
                    </a:moveTo>
                    <a:cubicBezTo>
                      <a:pt x="2038" y="0"/>
                      <a:pt x="1997" y="6"/>
                      <a:pt x="1957" y="20"/>
                    </a:cubicBezTo>
                    <a:cubicBezTo>
                      <a:pt x="1795" y="78"/>
                      <a:pt x="1725" y="246"/>
                      <a:pt x="1685" y="421"/>
                    </a:cubicBezTo>
                    <a:cubicBezTo>
                      <a:pt x="1671" y="475"/>
                      <a:pt x="1662" y="532"/>
                      <a:pt x="1653" y="585"/>
                    </a:cubicBezTo>
                    <a:cubicBezTo>
                      <a:pt x="1485" y="1624"/>
                      <a:pt x="950" y="2516"/>
                      <a:pt x="606" y="3495"/>
                    </a:cubicBezTo>
                    <a:cubicBezTo>
                      <a:pt x="318" y="4318"/>
                      <a:pt x="507" y="5293"/>
                      <a:pt x="389" y="6154"/>
                    </a:cubicBezTo>
                    <a:cubicBezTo>
                      <a:pt x="338" y="6527"/>
                      <a:pt x="296" y="8016"/>
                      <a:pt x="1" y="8242"/>
                    </a:cubicBezTo>
                    <a:lnTo>
                      <a:pt x="1" y="8242"/>
                    </a:lnTo>
                    <a:cubicBezTo>
                      <a:pt x="331" y="7990"/>
                      <a:pt x="1328" y="7483"/>
                      <a:pt x="1405" y="7050"/>
                    </a:cubicBezTo>
                    <a:cubicBezTo>
                      <a:pt x="1515" y="6433"/>
                      <a:pt x="407" y="6428"/>
                      <a:pt x="554" y="5907"/>
                    </a:cubicBezTo>
                    <a:lnTo>
                      <a:pt x="554" y="5907"/>
                    </a:lnTo>
                    <a:cubicBezTo>
                      <a:pt x="1021" y="6036"/>
                      <a:pt x="1473" y="6221"/>
                      <a:pt x="1896" y="6456"/>
                    </a:cubicBezTo>
                    <a:cubicBezTo>
                      <a:pt x="2322" y="5636"/>
                      <a:pt x="2748" y="4817"/>
                      <a:pt x="3173" y="3996"/>
                    </a:cubicBezTo>
                    <a:lnTo>
                      <a:pt x="3173" y="3996"/>
                    </a:lnTo>
                    <a:cubicBezTo>
                      <a:pt x="3163" y="4014"/>
                      <a:pt x="3152" y="4023"/>
                      <a:pt x="3138" y="4023"/>
                    </a:cubicBezTo>
                    <a:cubicBezTo>
                      <a:pt x="3031" y="4023"/>
                      <a:pt x="2812" y="3498"/>
                      <a:pt x="2802" y="3450"/>
                    </a:cubicBezTo>
                    <a:lnTo>
                      <a:pt x="2802" y="3450"/>
                    </a:lnTo>
                    <a:cubicBezTo>
                      <a:pt x="3013" y="3466"/>
                      <a:pt x="3223" y="3481"/>
                      <a:pt x="3434" y="3498"/>
                    </a:cubicBezTo>
                    <a:cubicBezTo>
                      <a:pt x="3449" y="3499"/>
                      <a:pt x="3464" y="3500"/>
                      <a:pt x="3479" y="3500"/>
                    </a:cubicBezTo>
                    <a:cubicBezTo>
                      <a:pt x="3506" y="3500"/>
                      <a:pt x="3532" y="3497"/>
                      <a:pt x="3555" y="3486"/>
                    </a:cubicBezTo>
                    <a:cubicBezTo>
                      <a:pt x="3612" y="3459"/>
                      <a:pt x="3637" y="3394"/>
                      <a:pt x="3656" y="3336"/>
                    </a:cubicBezTo>
                    <a:cubicBezTo>
                      <a:pt x="3923" y="2547"/>
                      <a:pt x="4151" y="1745"/>
                      <a:pt x="4335" y="935"/>
                    </a:cubicBezTo>
                    <a:cubicBezTo>
                      <a:pt x="4357" y="843"/>
                      <a:pt x="4378" y="744"/>
                      <a:pt x="4345" y="656"/>
                    </a:cubicBezTo>
                    <a:cubicBezTo>
                      <a:pt x="4287" y="502"/>
                      <a:pt x="4103" y="445"/>
                      <a:pt x="3943" y="408"/>
                    </a:cubicBezTo>
                    <a:cubicBezTo>
                      <a:pt x="3393" y="283"/>
                      <a:pt x="2844" y="157"/>
                      <a:pt x="2294" y="32"/>
                    </a:cubicBezTo>
                    <a:cubicBezTo>
                      <a:pt x="2224" y="16"/>
                      <a:pt x="2151" y="0"/>
                      <a:pt x="2081" y="0"/>
                    </a:cubicBezTo>
                    <a:close/>
                    <a:moveTo>
                      <a:pt x="1" y="8242"/>
                    </a:moveTo>
                    <a:lnTo>
                      <a:pt x="1" y="8242"/>
                    </a:lnTo>
                    <a:cubicBezTo>
                      <a:pt x="1" y="8242"/>
                      <a:pt x="1" y="8243"/>
                      <a:pt x="1" y="8243"/>
                    </a:cubicBezTo>
                    <a:cubicBezTo>
                      <a:pt x="1" y="8243"/>
                      <a:pt x="1" y="8242"/>
                      <a:pt x="1" y="8242"/>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50" name="Google Shape;655;p39">
              <a:extLst>
                <a:ext uri="{FF2B5EF4-FFF2-40B4-BE49-F238E27FC236}">
                  <a16:creationId xmlns:a16="http://schemas.microsoft.com/office/drawing/2014/main" id="{97E1C00F-A2DD-8E53-A705-7A33A17A6E8A}"/>
                </a:ext>
              </a:extLst>
            </p:cNvPr>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1" name="Google Shape;656;p39">
              <a:extLst>
                <a:ext uri="{FF2B5EF4-FFF2-40B4-BE49-F238E27FC236}">
                  <a16:creationId xmlns:a16="http://schemas.microsoft.com/office/drawing/2014/main" id="{D6C7DD93-A902-0062-3CE9-5584AAA06F41}"/>
                </a:ext>
              </a:extLst>
            </p:cNvPr>
            <p:cNvSpPr/>
            <p:nvPr/>
          </p:nvSpPr>
          <p:spPr>
            <a:xfrm>
              <a:off x="2581372" y="2206538"/>
              <a:ext cx="648259" cy="325188"/>
            </a:xfrm>
            <a:custGeom>
              <a:avLst/>
              <a:gdLst/>
              <a:ahLst/>
              <a:cxnLst/>
              <a:rect l="l" t="t" r="r" b="b"/>
              <a:pathLst>
                <a:path w="7958" h="3992" extrusionOk="0">
                  <a:moveTo>
                    <a:pt x="4359" y="0"/>
                  </a:moveTo>
                  <a:cubicBezTo>
                    <a:pt x="4336" y="0"/>
                    <a:pt x="4313" y="0"/>
                    <a:pt x="4290" y="0"/>
                  </a:cubicBezTo>
                  <a:cubicBezTo>
                    <a:pt x="3926" y="4"/>
                    <a:pt x="1706" y="88"/>
                    <a:pt x="1588" y="502"/>
                  </a:cubicBezTo>
                  <a:cubicBezTo>
                    <a:pt x="1218" y="1796"/>
                    <a:pt x="641" y="2808"/>
                    <a:pt x="1" y="3992"/>
                  </a:cubicBezTo>
                  <a:cubicBezTo>
                    <a:pt x="1244" y="3702"/>
                    <a:pt x="2492" y="3413"/>
                    <a:pt x="3765" y="3320"/>
                  </a:cubicBezTo>
                  <a:cubicBezTo>
                    <a:pt x="4013" y="3303"/>
                    <a:pt x="4263" y="3296"/>
                    <a:pt x="4512" y="3296"/>
                  </a:cubicBezTo>
                  <a:cubicBezTo>
                    <a:pt x="4998" y="3296"/>
                    <a:pt x="5485" y="3322"/>
                    <a:pt x="5964" y="3346"/>
                  </a:cubicBezTo>
                  <a:cubicBezTo>
                    <a:pt x="6181" y="3357"/>
                    <a:pt x="7926" y="3596"/>
                    <a:pt x="7905" y="3896"/>
                  </a:cubicBezTo>
                  <a:cubicBezTo>
                    <a:pt x="7957" y="3147"/>
                    <a:pt x="7888" y="2389"/>
                    <a:pt x="7701" y="1662"/>
                  </a:cubicBezTo>
                  <a:cubicBezTo>
                    <a:pt x="7608" y="1301"/>
                    <a:pt x="7487" y="949"/>
                    <a:pt x="7366" y="598"/>
                  </a:cubicBezTo>
                  <a:cubicBezTo>
                    <a:pt x="7346" y="536"/>
                    <a:pt x="7322" y="471"/>
                    <a:pt x="7271" y="430"/>
                  </a:cubicBezTo>
                  <a:cubicBezTo>
                    <a:pt x="7230" y="397"/>
                    <a:pt x="7178" y="384"/>
                    <a:pt x="7127" y="372"/>
                  </a:cubicBezTo>
                  <a:cubicBezTo>
                    <a:pt x="7014" y="346"/>
                    <a:pt x="6901" y="321"/>
                    <a:pt x="6787" y="297"/>
                  </a:cubicBezTo>
                  <a:cubicBezTo>
                    <a:pt x="5993" y="127"/>
                    <a:pt x="5164" y="0"/>
                    <a:pt x="435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2" name="Google Shape;657;p39">
              <a:extLst>
                <a:ext uri="{FF2B5EF4-FFF2-40B4-BE49-F238E27FC236}">
                  <a16:creationId xmlns:a16="http://schemas.microsoft.com/office/drawing/2014/main" id="{0AA2B553-9887-961B-B195-2FA570AAC515}"/>
                </a:ext>
              </a:extLst>
            </p:cNvPr>
            <p:cNvSpPr/>
            <p:nvPr/>
          </p:nvSpPr>
          <p:spPr>
            <a:xfrm>
              <a:off x="2627152" y="2283762"/>
              <a:ext cx="593273" cy="159825"/>
            </a:xfrm>
            <a:custGeom>
              <a:avLst/>
              <a:gdLst/>
              <a:ahLst/>
              <a:cxnLst/>
              <a:rect l="l" t="t" r="r" b="b"/>
              <a:pathLst>
                <a:path w="7283" h="1962" extrusionOk="0">
                  <a:moveTo>
                    <a:pt x="3849" y="1"/>
                  </a:moveTo>
                  <a:cubicBezTo>
                    <a:pt x="2976" y="1"/>
                    <a:pt x="2103" y="111"/>
                    <a:pt x="1258" y="331"/>
                  </a:cubicBezTo>
                  <a:cubicBezTo>
                    <a:pt x="1049" y="387"/>
                    <a:pt x="830" y="454"/>
                    <a:pt x="681" y="610"/>
                  </a:cubicBezTo>
                  <a:cubicBezTo>
                    <a:pt x="581" y="716"/>
                    <a:pt x="520" y="851"/>
                    <a:pt x="462" y="985"/>
                  </a:cubicBezTo>
                  <a:cubicBezTo>
                    <a:pt x="287" y="1384"/>
                    <a:pt x="174" y="1563"/>
                    <a:pt x="0" y="1962"/>
                  </a:cubicBezTo>
                  <a:cubicBezTo>
                    <a:pt x="237" y="1800"/>
                    <a:pt x="499" y="1676"/>
                    <a:pt x="774" y="1595"/>
                  </a:cubicBezTo>
                  <a:cubicBezTo>
                    <a:pt x="978" y="1535"/>
                    <a:pt x="1189" y="1498"/>
                    <a:pt x="1399" y="1462"/>
                  </a:cubicBezTo>
                  <a:cubicBezTo>
                    <a:pt x="2445" y="1283"/>
                    <a:pt x="3470" y="1165"/>
                    <a:pt x="4529" y="1126"/>
                  </a:cubicBezTo>
                  <a:cubicBezTo>
                    <a:pt x="4546" y="1126"/>
                    <a:pt x="4570" y="1125"/>
                    <a:pt x="4600" y="1125"/>
                  </a:cubicBezTo>
                  <a:cubicBezTo>
                    <a:pt x="5099" y="1125"/>
                    <a:pt x="7282" y="1215"/>
                    <a:pt x="7272" y="1538"/>
                  </a:cubicBezTo>
                  <a:cubicBezTo>
                    <a:pt x="7282" y="1205"/>
                    <a:pt x="7240" y="869"/>
                    <a:pt x="7147" y="547"/>
                  </a:cubicBezTo>
                  <a:cubicBezTo>
                    <a:pt x="7128" y="477"/>
                    <a:pt x="7103" y="404"/>
                    <a:pt x="7050" y="354"/>
                  </a:cubicBezTo>
                  <a:cubicBezTo>
                    <a:pt x="7003" y="310"/>
                    <a:pt x="6940" y="290"/>
                    <a:pt x="6878" y="271"/>
                  </a:cubicBezTo>
                  <a:cubicBezTo>
                    <a:pt x="6038" y="24"/>
                    <a:pt x="4993" y="27"/>
                    <a:pt x="4119" y="4"/>
                  </a:cubicBezTo>
                  <a:cubicBezTo>
                    <a:pt x="4029" y="2"/>
                    <a:pt x="3939" y="1"/>
                    <a:pt x="38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3" name="Google Shape;658;p39">
              <a:extLst>
                <a:ext uri="{FF2B5EF4-FFF2-40B4-BE49-F238E27FC236}">
                  <a16:creationId xmlns:a16="http://schemas.microsoft.com/office/drawing/2014/main" id="{C8E7C5BD-043D-F633-7FF5-AA8858702438}"/>
                </a:ext>
              </a:extLst>
            </p:cNvPr>
            <p:cNvSpPr/>
            <p:nvPr/>
          </p:nvSpPr>
          <p:spPr>
            <a:xfrm>
              <a:off x="3211465" y="2241648"/>
              <a:ext cx="171799" cy="319405"/>
            </a:xfrm>
            <a:custGeom>
              <a:avLst/>
              <a:gdLst/>
              <a:ahLst/>
              <a:cxnLst/>
              <a:rect l="l" t="t" r="r" b="b"/>
              <a:pathLst>
                <a:path w="2109" h="3921" extrusionOk="0">
                  <a:moveTo>
                    <a:pt x="1" y="1"/>
                  </a:moveTo>
                  <a:lnTo>
                    <a:pt x="1" y="1"/>
                  </a:lnTo>
                  <a:cubicBezTo>
                    <a:pt x="332" y="1227"/>
                    <a:pt x="434" y="2561"/>
                    <a:pt x="402" y="3833"/>
                  </a:cubicBezTo>
                  <a:cubicBezTo>
                    <a:pt x="553" y="3691"/>
                    <a:pt x="764" y="3630"/>
                    <a:pt x="974" y="3630"/>
                  </a:cubicBezTo>
                  <a:cubicBezTo>
                    <a:pt x="1024" y="3630"/>
                    <a:pt x="1074" y="3633"/>
                    <a:pt x="1124" y="3640"/>
                  </a:cubicBezTo>
                  <a:cubicBezTo>
                    <a:pt x="1456" y="3686"/>
                    <a:pt x="1792" y="3844"/>
                    <a:pt x="2108" y="3920"/>
                  </a:cubicBezTo>
                  <a:cubicBezTo>
                    <a:pt x="2049" y="3906"/>
                    <a:pt x="1908" y="1194"/>
                    <a:pt x="1823" y="908"/>
                  </a:cubicBezTo>
                  <a:cubicBezTo>
                    <a:pt x="1805" y="845"/>
                    <a:pt x="1782" y="789"/>
                    <a:pt x="1754" y="741"/>
                  </a:cubicBezTo>
                  <a:cubicBezTo>
                    <a:pt x="1436" y="178"/>
                    <a:pt x="539" y="388"/>
                    <a:pt x="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4" name="Google Shape;659;p39">
              <a:extLst>
                <a:ext uri="{FF2B5EF4-FFF2-40B4-BE49-F238E27FC236}">
                  <a16:creationId xmlns:a16="http://schemas.microsoft.com/office/drawing/2014/main" id="{71951C54-0E06-02B8-7864-5366AB42B4BB}"/>
                </a:ext>
              </a:extLst>
            </p:cNvPr>
            <p:cNvSpPr/>
            <p:nvPr/>
          </p:nvSpPr>
          <p:spPr>
            <a:xfrm>
              <a:off x="3230934" y="2318953"/>
              <a:ext cx="150375" cy="136608"/>
            </a:xfrm>
            <a:custGeom>
              <a:avLst/>
              <a:gdLst/>
              <a:ahLst/>
              <a:cxnLst/>
              <a:rect l="l" t="t" r="r" b="b"/>
              <a:pathLst>
                <a:path w="1846" h="1677" extrusionOk="0">
                  <a:moveTo>
                    <a:pt x="54" y="1"/>
                  </a:moveTo>
                  <a:cubicBezTo>
                    <a:pt x="36" y="1"/>
                    <a:pt x="18" y="1"/>
                    <a:pt x="1" y="1"/>
                  </a:cubicBezTo>
                  <a:cubicBezTo>
                    <a:pt x="32" y="414"/>
                    <a:pt x="64" y="827"/>
                    <a:pt x="95" y="1239"/>
                  </a:cubicBezTo>
                  <a:cubicBezTo>
                    <a:pt x="158" y="1220"/>
                    <a:pt x="282" y="1209"/>
                    <a:pt x="436" y="1209"/>
                  </a:cubicBezTo>
                  <a:cubicBezTo>
                    <a:pt x="958" y="1209"/>
                    <a:pt x="1828" y="1332"/>
                    <a:pt x="1845" y="1676"/>
                  </a:cubicBezTo>
                  <a:cubicBezTo>
                    <a:pt x="1822" y="1241"/>
                    <a:pt x="1804" y="779"/>
                    <a:pt x="1563" y="461"/>
                  </a:cubicBezTo>
                  <a:cubicBezTo>
                    <a:pt x="1475" y="346"/>
                    <a:pt x="1358" y="249"/>
                    <a:pt x="1202" y="179"/>
                  </a:cubicBezTo>
                  <a:cubicBezTo>
                    <a:pt x="923" y="55"/>
                    <a:pt x="381" y="1"/>
                    <a:pt x="5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5" name="Google Shape;660;p39">
              <a:extLst>
                <a:ext uri="{FF2B5EF4-FFF2-40B4-BE49-F238E27FC236}">
                  <a16:creationId xmlns:a16="http://schemas.microsoft.com/office/drawing/2014/main" id="{D5D968EA-8C5C-4527-98AA-4910A9736A75}"/>
                </a:ext>
              </a:extLst>
            </p:cNvPr>
            <p:cNvSpPr/>
            <p:nvPr/>
          </p:nvSpPr>
          <p:spPr>
            <a:xfrm>
              <a:off x="1940607" y="4183328"/>
              <a:ext cx="1337981" cy="691270"/>
            </a:xfrm>
            <a:custGeom>
              <a:avLst/>
              <a:gdLst/>
              <a:ahLst/>
              <a:cxnLst/>
              <a:rect l="l" t="t" r="r" b="b"/>
              <a:pathLst>
                <a:path w="16425" h="8486" extrusionOk="0">
                  <a:moveTo>
                    <a:pt x="1" y="7766"/>
                  </a:moveTo>
                  <a:cubicBezTo>
                    <a:pt x="1" y="7766"/>
                    <a:pt x="1" y="7766"/>
                    <a:pt x="1" y="7766"/>
                  </a:cubicBezTo>
                  <a:cubicBezTo>
                    <a:pt x="1" y="7766"/>
                    <a:pt x="1" y="7766"/>
                    <a:pt x="1" y="7766"/>
                  </a:cubicBezTo>
                  <a:close/>
                  <a:moveTo>
                    <a:pt x="4448" y="1"/>
                  </a:moveTo>
                  <a:cubicBezTo>
                    <a:pt x="3740" y="1"/>
                    <a:pt x="3031" y="176"/>
                    <a:pt x="2410" y="518"/>
                  </a:cubicBezTo>
                  <a:cubicBezTo>
                    <a:pt x="2272" y="593"/>
                    <a:pt x="2136" y="680"/>
                    <a:pt x="2043" y="806"/>
                  </a:cubicBezTo>
                  <a:cubicBezTo>
                    <a:pt x="1867" y="1047"/>
                    <a:pt x="1885" y="1373"/>
                    <a:pt x="1883" y="1672"/>
                  </a:cubicBezTo>
                  <a:cubicBezTo>
                    <a:pt x="1876" y="2397"/>
                    <a:pt x="1692" y="3119"/>
                    <a:pt x="1351" y="3758"/>
                  </a:cubicBezTo>
                  <a:cubicBezTo>
                    <a:pt x="1035" y="4351"/>
                    <a:pt x="571" y="4940"/>
                    <a:pt x="648" y="5607"/>
                  </a:cubicBezTo>
                  <a:cubicBezTo>
                    <a:pt x="680" y="5888"/>
                    <a:pt x="810" y="6151"/>
                    <a:pt x="845" y="6432"/>
                  </a:cubicBezTo>
                  <a:cubicBezTo>
                    <a:pt x="914" y="6998"/>
                    <a:pt x="542" y="7587"/>
                    <a:pt x="1" y="7766"/>
                  </a:cubicBezTo>
                  <a:lnTo>
                    <a:pt x="1" y="7766"/>
                  </a:lnTo>
                  <a:cubicBezTo>
                    <a:pt x="230" y="7691"/>
                    <a:pt x="511" y="7662"/>
                    <a:pt x="819" y="7662"/>
                  </a:cubicBezTo>
                  <a:cubicBezTo>
                    <a:pt x="1764" y="7662"/>
                    <a:pt x="2969" y="7931"/>
                    <a:pt x="3720" y="7958"/>
                  </a:cubicBezTo>
                  <a:cubicBezTo>
                    <a:pt x="4957" y="7999"/>
                    <a:pt x="6195" y="8021"/>
                    <a:pt x="7432" y="8024"/>
                  </a:cubicBezTo>
                  <a:cubicBezTo>
                    <a:pt x="9783" y="8032"/>
                    <a:pt x="12151" y="8074"/>
                    <a:pt x="14476" y="8486"/>
                  </a:cubicBezTo>
                  <a:cubicBezTo>
                    <a:pt x="14422" y="8297"/>
                    <a:pt x="14415" y="8096"/>
                    <a:pt x="14452" y="7902"/>
                  </a:cubicBezTo>
                  <a:cubicBezTo>
                    <a:pt x="14485" y="7737"/>
                    <a:pt x="14549" y="7579"/>
                    <a:pt x="14642" y="7441"/>
                  </a:cubicBezTo>
                  <a:cubicBezTo>
                    <a:pt x="14764" y="7261"/>
                    <a:pt x="14930" y="7115"/>
                    <a:pt x="15037" y="6927"/>
                  </a:cubicBezTo>
                  <a:cubicBezTo>
                    <a:pt x="15341" y="6385"/>
                    <a:pt x="15053" y="5699"/>
                    <a:pt x="15169" y="5088"/>
                  </a:cubicBezTo>
                  <a:cubicBezTo>
                    <a:pt x="15432" y="3706"/>
                    <a:pt x="16411" y="2849"/>
                    <a:pt x="16425" y="1331"/>
                  </a:cubicBezTo>
                  <a:cubicBezTo>
                    <a:pt x="15480" y="1097"/>
                    <a:pt x="14450" y="1013"/>
                    <a:pt x="13416" y="1013"/>
                  </a:cubicBezTo>
                  <a:cubicBezTo>
                    <a:pt x="12358" y="1013"/>
                    <a:pt x="11295" y="1101"/>
                    <a:pt x="10311" y="1206"/>
                  </a:cubicBezTo>
                  <a:cubicBezTo>
                    <a:pt x="9875" y="1253"/>
                    <a:pt x="9435" y="1310"/>
                    <a:pt x="8998" y="1310"/>
                  </a:cubicBezTo>
                  <a:cubicBezTo>
                    <a:pt x="8752" y="1310"/>
                    <a:pt x="8508" y="1292"/>
                    <a:pt x="8266" y="1243"/>
                  </a:cubicBezTo>
                  <a:cubicBezTo>
                    <a:pt x="7390" y="1067"/>
                    <a:pt x="6641" y="511"/>
                    <a:pt x="5796" y="222"/>
                  </a:cubicBezTo>
                  <a:cubicBezTo>
                    <a:pt x="5363" y="74"/>
                    <a:pt x="4906" y="1"/>
                    <a:pt x="444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6" name="Google Shape;661;p39">
              <a:extLst>
                <a:ext uri="{FF2B5EF4-FFF2-40B4-BE49-F238E27FC236}">
                  <a16:creationId xmlns:a16="http://schemas.microsoft.com/office/drawing/2014/main" id="{675B8521-91A5-C889-7E45-7E3166D23B45}"/>
                </a:ext>
              </a:extLst>
            </p:cNvPr>
            <p:cNvSpPr/>
            <p:nvPr/>
          </p:nvSpPr>
          <p:spPr>
            <a:xfrm>
              <a:off x="1761884" y="4198480"/>
              <a:ext cx="1327717" cy="662677"/>
            </a:xfrm>
            <a:custGeom>
              <a:avLst/>
              <a:gdLst/>
              <a:ahLst/>
              <a:cxnLst/>
              <a:rect l="l" t="t" r="r" b="b"/>
              <a:pathLst>
                <a:path w="16299" h="8135" extrusionOk="0">
                  <a:moveTo>
                    <a:pt x="4447" y="1"/>
                  </a:moveTo>
                  <a:cubicBezTo>
                    <a:pt x="3739" y="1"/>
                    <a:pt x="3030" y="175"/>
                    <a:pt x="2410" y="517"/>
                  </a:cubicBezTo>
                  <a:cubicBezTo>
                    <a:pt x="2272" y="593"/>
                    <a:pt x="2136" y="680"/>
                    <a:pt x="2043" y="806"/>
                  </a:cubicBezTo>
                  <a:cubicBezTo>
                    <a:pt x="1867" y="1047"/>
                    <a:pt x="1885" y="1373"/>
                    <a:pt x="1883" y="1672"/>
                  </a:cubicBezTo>
                  <a:cubicBezTo>
                    <a:pt x="1875" y="2396"/>
                    <a:pt x="1692" y="3118"/>
                    <a:pt x="1351" y="3758"/>
                  </a:cubicBezTo>
                  <a:cubicBezTo>
                    <a:pt x="1034" y="4351"/>
                    <a:pt x="571" y="4940"/>
                    <a:pt x="648" y="5607"/>
                  </a:cubicBezTo>
                  <a:cubicBezTo>
                    <a:pt x="679" y="5888"/>
                    <a:pt x="810" y="6151"/>
                    <a:pt x="844" y="6432"/>
                  </a:cubicBezTo>
                  <a:cubicBezTo>
                    <a:pt x="914" y="6998"/>
                    <a:pt x="541" y="7586"/>
                    <a:pt x="0" y="7766"/>
                  </a:cubicBezTo>
                  <a:cubicBezTo>
                    <a:pt x="269" y="7677"/>
                    <a:pt x="600" y="7643"/>
                    <a:pt x="963" y="7643"/>
                  </a:cubicBezTo>
                  <a:cubicBezTo>
                    <a:pt x="2059" y="7643"/>
                    <a:pt x="3451" y="7951"/>
                    <a:pt x="4323" y="7976"/>
                  </a:cubicBezTo>
                  <a:cubicBezTo>
                    <a:pt x="5470" y="8009"/>
                    <a:pt x="6618" y="8024"/>
                    <a:pt x="7766" y="8024"/>
                  </a:cubicBezTo>
                  <a:cubicBezTo>
                    <a:pt x="8056" y="8024"/>
                    <a:pt x="8346" y="8023"/>
                    <a:pt x="8637" y="8022"/>
                  </a:cubicBezTo>
                  <a:cubicBezTo>
                    <a:pt x="8661" y="8021"/>
                    <a:pt x="8685" y="8021"/>
                    <a:pt x="8710" y="8021"/>
                  </a:cubicBezTo>
                  <a:cubicBezTo>
                    <a:pt x="9673" y="8021"/>
                    <a:pt x="10586" y="8135"/>
                    <a:pt x="11475" y="8135"/>
                  </a:cubicBezTo>
                  <a:cubicBezTo>
                    <a:pt x="12367" y="8135"/>
                    <a:pt x="13236" y="8021"/>
                    <a:pt x="14107" y="7563"/>
                  </a:cubicBezTo>
                  <a:lnTo>
                    <a:pt x="14109" y="7563"/>
                  </a:lnTo>
                  <a:cubicBezTo>
                    <a:pt x="14162" y="7535"/>
                    <a:pt x="14215" y="7506"/>
                    <a:pt x="14268" y="7475"/>
                  </a:cubicBezTo>
                  <a:cubicBezTo>
                    <a:pt x="14340" y="7434"/>
                    <a:pt x="14414" y="7390"/>
                    <a:pt x="14465" y="7325"/>
                  </a:cubicBezTo>
                  <a:cubicBezTo>
                    <a:pt x="14535" y="7236"/>
                    <a:pt x="14556" y="7119"/>
                    <a:pt x="14564" y="7006"/>
                  </a:cubicBezTo>
                  <a:cubicBezTo>
                    <a:pt x="14606" y="6407"/>
                    <a:pt x="14361" y="5734"/>
                    <a:pt x="14710" y="5245"/>
                  </a:cubicBezTo>
                  <a:cubicBezTo>
                    <a:pt x="14860" y="5036"/>
                    <a:pt x="15095" y="4906"/>
                    <a:pt x="15272" y="4721"/>
                  </a:cubicBezTo>
                  <a:cubicBezTo>
                    <a:pt x="15685" y="4290"/>
                    <a:pt x="16299" y="2567"/>
                    <a:pt x="16257" y="1989"/>
                  </a:cubicBezTo>
                  <a:cubicBezTo>
                    <a:pt x="16200" y="1155"/>
                    <a:pt x="15713" y="1203"/>
                    <a:pt x="15013" y="1148"/>
                  </a:cubicBezTo>
                  <a:cubicBezTo>
                    <a:pt x="14329" y="1094"/>
                    <a:pt x="13643" y="1067"/>
                    <a:pt x="12957" y="1067"/>
                  </a:cubicBezTo>
                  <a:cubicBezTo>
                    <a:pt x="12073" y="1067"/>
                    <a:pt x="11190" y="1112"/>
                    <a:pt x="10311" y="1206"/>
                  </a:cubicBezTo>
                  <a:cubicBezTo>
                    <a:pt x="9874" y="1252"/>
                    <a:pt x="9433" y="1309"/>
                    <a:pt x="8996" y="1309"/>
                  </a:cubicBezTo>
                  <a:cubicBezTo>
                    <a:pt x="8750" y="1309"/>
                    <a:pt x="8506" y="1291"/>
                    <a:pt x="8265" y="1243"/>
                  </a:cubicBezTo>
                  <a:cubicBezTo>
                    <a:pt x="7390" y="1067"/>
                    <a:pt x="6641" y="511"/>
                    <a:pt x="5796" y="222"/>
                  </a:cubicBezTo>
                  <a:cubicBezTo>
                    <a:pt x="5363" y="74"/>
                    <a:pt x="4905" y="1"/>
                    <a:pt x="444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7" name="Google Shape;662;p39">
              <a:extLst>
                <a:ext uri="{FF2B5EF4-FFF2-40B4-BE49-F238E27FC236}">
                  <a16:creationId xmlns:a16="http://schemas.microsoft.com/office/drawing/2014/main" id="{EBA7ACD1-A6C6-6ABC-EA1A-62A655DF086F}"/>
                </a:ext>
              </a:extLst>
            </p:cNvPr>
            <p:cNvSpPr/>
            <p:nvPr/>
          </p:nvSpPr>
          <p:spPr>
            <a:xfrm>
              <a:off x="1761884" y="4198480"/>
              <a:ext cx="1045865" cy="665935"/>
            </a:xfrm>
            <a:custGeom>
              <a:avLst/>
              <a:gdLst/>
              <a:ahLst/>
              <a:cxnLst/>
              <a:rect l="l" t="t" r="r" b="b"/>
              <a:pathLst>
                <a:path w="12839" h="8175" extrusionOk="0">
                  <a:moveTo>
                    <a:pt x="4447" y="1"/>
                  </a:moveTo>
                  <a:cubicBezTo>
                    <a:pt x="3739" y="1"/>
                    <a:pt x="3030" y="175"/>
                    <a:pt x="2410" y="517"/>
                  </a:cubicBezTo>
                  <a:cubicBezTo>
                    <a:pt x="2272" y="593"/>
                    <a:pt x="2136" y="680"/>
                    <a:pt x="2043" y="806"/>
                  </a:cubicBezTo>
                  <a:cubicBezTo>
                    <a:pt x="1867" y="1047"/>
                    <a:pt x="1885" y="1373"/>
                    <a:pt x="1883" y="1672"/>
                  </a:cubicBezTo>
                  <a:cubicBezTo>
                    <a:pt x="1876" y="2396"/>
                    <a:pt x="1692" y="3118"/>
                    <a:pt x="1351" y="3758"/>
                  </a:cubicBezTo>
                  <a:cubicBezTo>
                    <a:pt x="1034" y="4351"/>
                    <a:pt x="571" y="4940"/>
                    <a:pt x="648" y="5607"/>
                  </a:cubicBezTo>
                  <a:cubicBezTo>
                    <a:pt x="680" y="5888"/>
                    <a:pt x="810" y="6151"/>
                    <a:pt x="844" y="6432"/>
                  </a:cubicBezTo>
                  <a:cubicBezTo>
                    <a:pt x="914" y="6998"/>
                    <a:pt x="541" y="7586"/>
                    <a:pt x="0" y="7766"/>
                  </a:cubicBezTo>
                  <a:cubicBezTo>
                    <a:pt x="269" y="7677"/>
                    <a:pt x="600" y="7643"/>
                    <a:pt x="963" y="7643"/>
                  </a:cubicBezTo>
                  <a:cubicBezTo>
                    <a:pt x="2059" y="7643"/>
                    <a:pt x="3451" y="7951"/>
                    <a:pt x="4323" y="7976"/>
                  </a:cubicBezTo>
                  <a:cubicBezTo>
                    <a:pt x="5255" y="8002"/>
                    <a:pt x="6308" y="8174"/>
                    <a:pt x="7311" y="8174"/>
                  </a:cubicBezTo>
                  <a:cubicBezTo>
                    <a:pt x="8338" y="8174"/>
                    <a:pt x="9313" y="7994"/>
                    <a:pt x="10054" y="7293"/>
                  </a:cubicBezTo>
                  <a:lnTo>
                    <a:pt x="10054" y="7291"/>
                  </a:lnTo>
                  <a:cubicBezTo>
                    <a:pt x="10187" y="7165"/>
                    <a:pt x="10313" y="7023"/>
                    <a:pt x="10430" y="6861"/>
                  </a:cubicBezTo>
                  <a:cubicBezTo>
                    <a:pt x="10473" y="6802"/>
                    <a:pt x="10516" y="6733"/>
                    <a:pt x="10509" y="6659"/>
                  </a:cubicBezTo>
                  <a:cubicBezTo>
                    <a:pt x="10500" y="6559"/>
                    <a:pt x="10403" y="6494"/>
                    <a:pt x="10315" y="6445"/>
                  </a:cubicBezTo>
                  <a:cubicBezTo>
                    <a:pt x="9876" y="6201"/>
                    <a:pt x="9402" y="6020"/>
                    <a:pt x="8914" y="5910"/>
                  </a:cubicBezTo>
                  <a:cubicBezTo>
                    <a:pt x="9338" y="5464"/>
                    <a:pt x="9946" y="5252"/>
                    <a:pt x="10479" y="4943"/>
                  </a:cubicBezTo>
                  <a:cubicBezTo>
                    <a:pt x="11200" y="4525"/>
                    <a:pt x="12839" y="3096"/>
                    <a:pt x="12572" y="2117"/>
                  </a:cubicBezTo>
                  <a:cubicBezTo>
                    <a:pt x="12375" y="1386"/>
                    <a:pt x="10877" y="1187"/>
                    <a:pt x="10199" y="1157"/>
                  </a:cubicBezTo>
                  <a:cubicBezTo>
                    <a:pt x="10164" y="1155"/>
                    <a:pt x="10129" y="1155"/>
                    <a:pt x="10094" y="1155"/>
                  </a:cubicBezTo>
                  <a:cubicBezTo>
                    <a:pt x="9625" y="1155"/>
                    <a:pt x="9178" y="1284"/>
                    <a:pt x="8701" y="1284"/>
                  </a:cubicBezTo>
                  <a:cubicBezTo>
                    <a:pt x="8559" y="1284"/>
                    <a:pt x="8414" y="1273"/>
                    <a:pt x="8265" y="1243"/>
                  </a:cubicBezTo>
                  <a:cubicBezTo>
                    <a:pt x="7391" y="1067"/>
                    <a:pt x="6641" y="511"/>
                    <a:pt x="5796" y="222"/>
                  </a:cubicBezTo>
                  <a:cubicBezTo>
                    <a:pt x="5363" y="74"/>
                    <a:pt x="4905" y="1"/>
                    <a:pt x="444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8" name="Google Shape;663;p39">
              <a:extLst>
                <a:ext uri="{FF2B5EF4-FFF2-40B4-BE49-F238E27FC236}">
                  <a16:creationId xmlns:a16="http://schemas.microsoft.com/office/drawing/2014/main" id="{D15593D6-B9DD-C428-E48F-656BBE33771B}"/>
                </a:ext>
              </a:extLst>
            </p:cNvPr>
            <p:cNvSpPr/>
            <p:nvPr/>
          </p:nvSpPr>
          <p:spPr>
            <a:xfrm>
              <a:off x="1925374" y="3098851"/>
              <a:ext cx="1391581" cy="1319652"/>
            </a:xfrm>
            <a:custGeom>
              <a:avLst/>
              <a:gdLst/>
              <a:ahLst/>
              <a:cxnLst/>
              <a:rect l="l" t="t" r="r" b="b"/>
              <a:pathLst>
                <a:path w="17083" h="16200" extrusionOk="0">
                  <a:moveTo>
                    <a:pt x="3165" y="1"/>
                  </a:moveTo>
                  <a:cubicBezTo>
                    <a:pt x="2956" y="1"/>
                    <a:pt x="2753" y="60"/>
                    <a:pt x="2561" y="206"/>
                  </a:cubicBezTo>
                  <a:cubicBezTo>
                    <a:pt x="687" y="4823"/>
                    <a:pt x="90" y="9678"/>
                    <a:pt x="1" y="14659"/>
                  </a:cubicBezTo>
                  <a:cubicBezTo>
                    <a:pt x="513" y="14498"/>
                    <a:pt x="1050" y="14417"/>
                    <a:pt x="1587" y="14417"/>
                  </a:cubicBezTo>
                  <a:cubicBezTo>
                    <a:pt x="2202" y="14417"/>
                    <a:pt x="2818" y="14523"/>
                    <a:pt x="3396" y="14734"/>
                  </a:cubicBezTo>
                  <a:cubicBezTo>
                    <a:pt x="4463" y="15125"/>
                    <a:pt x="5463" y="15871"/>
                    <a:pt x="6586" y="15871"/>
                  </a:cubicBezTo>
                  <a:cubicBezTo>
                    <a:pt x="6641" y="15871"/>
                    <a:pt x="6696" y="15869"/>
                    <a:pt x="6751" y="15865"/>
                  </a:cubicBezTo>
                  <a:cubicBezTo>
                    <a:pt x="7404" y="15822"/>
                    <a:pt x="8006" y="15513"/>
                    <a:pt x="8630" y="15314"/>
                  </a:cubicBezTo>
                  <a:cubicBezTo>
                    <a:pt x="9296" y="15103"/>
                    <a:pt x="10001" y="15012"/>
                    <a:pt x="10706" y="15012"/>
                  </a:cubicBezTo>
                  <a:cubicBezTo>
                    <a:pt x="11295" y="15012"/>
                    <a:pt x="11884" y="15075"/>
                    <a:pt x="12452" y="15184"/>
                  </a:cubicBezTo>
                  <a:cubicBezTo>
                    <a:pt x="13086" y="15304"/>
                    <a:pt x="13679" y="15507"/>
                    <a:pt x="14276" y="15740"/>
                  </a:cubicBezTo>
                  <a:cubicBezTo>
                    <a:pt x="14569" y="15854"/>
                    <a:pt x="15116" y="16200"/>
                    <a:pt x="15506" y="16200"/>
                  </a:cubicBezTo>
                  <a:cubicBezTo>
                    <a:pt x="15596" y="16200"/>
                    <a:pt x="15677" y="16181"/>
                    <a:pt x="15745" y="16138"/>
                  </a:cubicBezTo>
                  <a:cubicBezTo>
                    <a:pt x="15842" y="16076"/>
                    <a:pt x="15909" y="15973"/>
                    <a:pt x="16010" y="15919"/>
                  </a:cubicBezTo>
                  <a:cubicBezTo>
                    <a:pt x="16087" y="15879"/>
                    <a:pt x="16174" y="15870"/>
                    <a:pt x="16265" y="15870"/>
                  </a:cubicBezTo>
                  <a:cubicBezTo>
                    <a:pt x="16338" y="15870"/>
                    <a:pt x="16413" y="15876"/>
                    <a:pt x="16484" y="15876"/>
                  </a:cubicBezTo>
                  <a:cubicBezTo>
                    <a:pt x="16602" y="15876"/>
                    <a:pt x="16711" y="15860"/>
                    <a:pt x="16789" y="15776"/>
                  </a:cubicBezTo>
                  <a:cubicBezTo>
                    <a:pt x="16865" y="15694"/>
                    <a:pt x="16879" y="15576"/>
                    <a:pt x="16890" y="15465"/>
                  </a:cubicBezTo>
                  <a:cubicBezTo>
                    <a:pt x="16940" y="14964"/>
                    <a:pt x="16990" y="14464"/>
                    <a:pt x="17040" y="13963"/>
                  </a:cubicBezTo>
                  <a:cubicBezTo>
                    <a:pt x="17062" y="13747"/>
                    <a:pt x="17082" y="13525"/>
                    <a:pt x="17038" y="13312"/>
                  </a:cubicBezTo>
                  <a:cubicBezTo>
                    <a:pt x="17003" y="13151"/>
                    <a:pt x="16932" y="13001"/>
                    <a:pt x="16881" y="12845"/>
                  </a:cubicBezTo>
                  <a:cubicBezTo>
                    <a:pt x="16541" y="11805"/>
                    <a:pt x="16764" y="10537"/>
                    <a:pt x="16760" y="9464"/>
                  </a:cubicBezTo>
                  <a:cubicBezTo>
                    <a:pt x="16751" y="7670"/>
                    <a:pt x="16179" y="5932"/>
                    <a:pt x="15613" y="4228"/>
                  </a:cubicBezTo>
                  <a:cubicBezTo>
                    <a:pt x="15539" y="4008"/>
                    <a:pt x="15366" y="3934"/>
                    <a:pt x="15145" y="3934"/>
                  </a:cubicBezTo>
                  <a:cubicBezTo>
                    <a:pt x="14736" y="3934"/>
                    <a:pt x="14160" y="4186"/>
                    <a:pt x="13732" y="4230"/>
                  </a:cubicBezTo>
                  <a:cubicBezTo>
                    <a:pt x="13610" y="4243"/>
                    <a:pt x="13487" y="4249"/>
                    <a:pt x="13365" y="4249"/>
                  </a:cubicBezTo>
                  <a:cubicBezTo>
                    <a:pt x="12488" y="4249"/>
                    <a:pt x="11624" y="3946"/>
                    <a:pt x="10800" y="3622"/>
                  </a:cubicBezTo>
                  <a:cubicBezTo>
                    <a:pt x="8538" y="2733"/>
                    <a:pt x="6352" y="1653"/>
                    <a:pt x="4271" y="400"/>
                  </a:cubicBezTo>
                  <a:cubicBezTo>
                    <a:pt x="3911" y="182"/>
                    <a:pt x="3530" y="1"/>
                    <a:pt x="3165"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59" name="Google Shape;664;p39">
              <a:extLst>
                <a:ext uri="{FF2B5EF4-FFF2-40B4-BE49-F238E27FC236}">
                  <a16:creationId xmlns:a16="http://schemas.microsoft.com/office/drawing/2014/main" id="{52A4C841-0FB9-B4F8-A47C-3617AD9E46BC}"/>
                </a:ext>
              </a:extLst>
            </p:cNvPr>
            <p:cNvSpPr/>
            <p:nvPr/>
          </p:nvSpPr>
          <p:spPr>
            <a:xfrm>
              <a:off x="1925374" y="3098851"/>
              <a:ext cx="1091564" cy="1292852"/>
            </a:xfrm>
            <a:custGeom>
              <a:avLst/>
              <a:gdLst/>
              <a:ahLst/>
              <a:cxnLst/>
              <a:rect l="l" t="t" r="r" b="b"/>
              <a:pathLst>
                <a:path w="13400" h="15871" extrusionOk="0">
                  <a:moveTo>
                    <a:pt x="3164" y="1"/>
                  </a:moveTo>
                  <a:cubicBezTo>
                    <a:pt x="2956" y="1"/>
                    <a:pt x="2752" y="60"/>
                    <a:pt x="2561" y="206"/>
                  </a:cubicBezTo>
                  <a:cubicBezTo>
                    <a:pt x="687" y="4823"/>
                    <a:pt x="90" y="9678"/>
                    <a:pt x="1" y="14659"/>
                  </a:cubicBezTo>
                  <a:cubicBezTo>
                    <a:pt x="513" y="14498"/>
                    <a:pt x="1049" y="14418"/>
                    <a:pt x="1586" y="14418"/>
                  </a:cubicBezTo>
                  <a:cubicBezTo>
                    <a:pt x="2202" y="14418"/>
                    <a:pt x="2817" y="14523"/>
                    <a:pt x="3396" y="14734"/>
                  </a:cubicBezTo>
                  <a:cubicBezTo>
                    <a:pt x="4463" y="15125"/>
                    <a:pt x="5463" y="15871"/>
                    <a:pt x="6586" y="15871"/>
                  </a:cubicBezTo>
                  <a:cubicBezTo>
                    <a:pt x="6641" y="15871"/>
                    <a:pt x="6696" y="15869"/>
                    <a:pt x="6751" y="15865"/>
                  </a:cubicBezTo>
                  <a:cubicBezTo>
                    <a:pt x="7581" y="15810"/>
                    <a:pt x="8303" y="15367"/>
                    <a:pt x="9120" y="15278"/>
                  </a:cubicBezTo>
                  <a:cubicBezTo>
                    <a:pt x="9429" y="15245"/>
                    <a:pt x="9745" y="15233"/>
                    <a:pt x="10065" y="15233"/>
                  </a:cubicBezTo>
                  <a:cubicBezTo>
                    <a:pt x="10720" y="15233"/>
                    <a:pt x="11388" y="15283"/>
                    <a:pt x="12025" y="15296"/>
                  </a:cubicBezTo>
                  <a:cubicBezTo>
                    <a:pt x="11783" y="14524"/>
                    <a:pt x="12147" y="13609"/>
                    <a:pt x="12853" y="13213"/>
                  </a:cubicBezTo>
                  <a:cubicBezTo>
                    <a:pt x="13061" y="13097"/>
                    <a:pt x="13319" y="12992"/>
                    <a:pt x="13375" y="12760"/>
                  </a:cubicBezTo>
                  <a:cubicBezTo>
                    <a:pt x="13400" y="12657"/>
                    <a:pt x="13377" y="12551"/>
                    <a:pt x="13354" y="12447"/>
                  </a:cubicBezTo>
                  <a:cubicBezTo>
                    <a:pt x="13216" y="11824"/>
                    <a:pt x="13078" y="11200"/>
                    <a:pt x="12940" y="10577"/>
                  </a:cubicBezTo>
                  <a:cubicBezTo>
                    <a:pt x="12882" y="10314"/>
                    <a:pt x="12818" y="10040"/>
                    <a:pt x="12647" y="9833"/>
                  </a:cubicBezTo>
                  <a:cubicBezTo>
                    <a:pt x="12526" y="9688"/>
                    <a:pt x="12336" y="9587"/>
                    <a:pt x="12154" y="9587"/>
                  </a:cubicBezTo>
                  <a:cubicBezTo>
                    <a:pt x="12075" y="9587"/>
                    <a:pt x="11997" y="9606"/>
                    <a:pt x="11928" y="9648"/>
                  </a:cubicBezTo>
                  <a:cubicBezTo>
                    <a:pt x="11813" y="10413"/>
                    <a:pt x="11464" y="11141"/>
                    <a:pt x="10938" y="11708"/>
                  </a:cubicBezTo>
                  <a:cubicBezTo>
                    <a:pt x="11445" y="9982"/>
                    <a:pt x="11343" y="8345"/>
                    <a:pt x="11481" y="6591"/>
                  </a:cubicBezTo>
                  <a:lnTo>
                    <a:pt x="11481" y="6591"/>
                  </a:lnTo>
                  <a:cubicBezTo>
                    <a:pt x="11479" y="6594"/>
                    <a:pt x="11477" y="6597"/>
                    <a:pt x="11475" y="6600"/>
                  </a:cubicBezTo>
                  <a:cubicBezTo>
                    <a:pt x="10832" y="7566"/>
                    <a:pt x="10263" y="8594"/>
                    <a:pt x="9665" y="9590"/>
                  </a:cubicBezTo>
                  <a:cubicBezTo>
                    <a:pt x="9051" y="10611"/>
                    <a:pt x="8358" y="11701"/>
                    <a:pt x="7243" y="12124"/>
                  </a:cubicBezTo>
                  <a:cubicBezTo>
                    <a:pt x="8290" y="10235"/>
                    <a:pt x="9104" y="8219"/>
                    <a:pt x="9667" y="6136"/>
                  </a:cubicBezTo>
                  <a:cubicBezTo>
                    <a:pt x="9840" y="5494"/>
                    <a:pt x="10451" y="4026"/>
                    <a:pt x="10131" y="3423"/>
                  </a:cubicBezTo>
                  <a:cubicBezTo>
                    <a:pt x="9805" y="2809"/>
                    <a:pt x="8583" y="2682"/>
                    <a:pt x="8015" y="2414"/>
                  </a:cubicBezTo>
                  <a:cubicBezTo>
                    <a:pt x="6734" y="1807"/>
                    <a:pt x="5485" y="1131"/>
                    <a:pt x="4271" y="400"/>
                  </a:cubicBezTo>
                  <a:cubicBezTo>
                    <a:pt x="3910" y="183"/>
                    <a:pt x="3529" y="1"/>
                    <a:pt x="316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0" name="Google Shape;665;p39">
              <a:extLst>
                <a:ext uri="{FF2B5EF4-FFF2-40B4-BE49-F238E27FC236}">
                  <a16:creationId xmlns:a16="http://schemas.microsoft.com/office/drawing/2014/main" id="{6B4335B2-7E9B-66F2-6AFF-C3F05AE17F51}"/>
                </a:ext>
              </a:extLst>
            </p:cNvPr>
            <p:cNvSpPr/>
            <p:nvPr/>
          </p:nvSpPr>
          <p:spPr>
            <a:xfrm>
              <a:off x="1907535" y="4043706"/>
              <a:ext cx="1367713" cy="359809"/>
            </a:xfrm>
            <a:custGeom>
              <a:avLst/>
              <a:gdLst/>
              <a:ahLst/>
              <a:cxnLst/>
              <a:rect l="l" t="t" r="r" b="b"/>
              <a:pathLst>
                <a:path w="16790" h="4417" extrusionOk="0">
                  <a:moveTo>
                    <a:pt x="1521" y="1"/>
                  </a:moveTo>
                  <a:cubicBezTo>
                    <a:pt x="1104" y="1"/>
                    <a:pt x="692" y="84"/>
                    <a:pt x="291" y="316"/>
                  </a:cubicBezTo>
                  <a:cubicBezTo>
                    <a:pt x="294" y="1184"/>
                    <a:pt x="0" y="2096"/>
                    <a:pt x="3" y="2963"/>
                  </a:cubicBezTo>
                  <a:cubicBezTo>
                    <a:pt x="597" y="2707"/>
                    <a:pt x="1244" y="2580"/>
                    <a:pt x="1892" y="2580"/>
                  </a:cubicBezTo>
                  <a:cubicBezTo>
                    <a:pt x="2722" y="2580"/>
                    <a:pt x="3553" y="2789"/>
                    <a:pt x="4275" y="3199"/>
                  </a:cubicBezTo>
                  <a:cubicBezTo>
                    <a:pt x="5079" y="3657"/>
                    <a:pt x="5963" y="4321"/>
                    <a:pt x="6922" y="4321"/>
                  </a:cubicBezTo>
                  <a:cubicBezTo>
                    <a:pt x="7084" y="4321"/>
                    <a:pt x="7248" y="4302"/>
                    <a:pt x="7415" y="4260"/>
                  </a:cubicBezTo>
                  <a:cubicBezTo>
                    <a:pt x="8677" y="3941"/>
                    <a:pt x="9456" y="3525"/>
                    <a:pt x="10734" y="3525"/>
                  </a:cubicBezTo>
                  <a:cubicBezTo>
                    <a:pt x="10848" y="3525"/>
                    <a:pt x="10967" y="3528"/>
                    <a:pt x="11090" y="3535"/>
                  </a:cubicBezTo>
                  <a:cubicBezTo>
                    <a:pt x="12090" y="3591"/>
                    <a:pt x="13094" y="3761"/>
                    <a:pt x="14054" y="4052"/>
                  </a:cubicBezTo>
                  <a:cubicBezTo>
                    <a:pt x="14539" y="4200"/>
                    <a:pt x="15023" y="4412"/>
                    <a:pt x="15538" y="4415"/>
                  </a:cubicBezTo>
                  <a:cubicBezTo>
                    <a:pt x="15635" y="4415"/>
                    <a:pt x="15727" y="4417"/>
                    <a:pt x="15815" y="4417"/>
                  </a:cubicBezTo>
                  <a:cubicBezTo>
                    <a:pt x="16412" y="4417"/>
                    <a:pt x="16789" y="4357"/>
                    <a:pt x="16685" y="3556"/>
                  </a:cubicBezTo>
                  <a:cubicBezTo>
                    <a:pt x="16602" y="2907"/>
                    <a:pt x="16567" y="2231"/>
                    <a:pt x="16790" y="1616"/>
                  </a:cubicBezTo>
                  <a:cubicBezTo>
                    <a:pt x="16148" y="1552"/>
                    <a:pt x="15544" y="1493"/>
                    <a:pt x="14921" y="1325"/>
                  </a:cubicBezTo>
                  <a:cubicBezTo>
                    <a:pt x="14428" y="1193"/>
                    <a:pt x="13929" y="1047"/>
                    <a:pt x="13419" y="1047"/>
                  </a:cubicBezTo>
                  <a:cubicBezTo>
                    <a:pt x="13283" y="1047"/>
                    <a:pt x="13147" y="1057"/>
                    <a:pt x="13009" y="1081"/>
                  </a:cubicBezTo>
                  <a:cubicBezTo>
                    <a:pt x="12234" y="1214"/>
                    <a:pt x="11461" y="1469"/>
                    <a:pt x="10676" y="1533"/>
                  </a:cubicBezTo>
                  <a:cubicBezTo>
                    <a:pt x="10423" y="1553"/>
                    <a:pt x="10172" y="1564"/>
                    <a:pt x="9922" y="1564"/>
                  </a:cubicBezTo>
                  <a:cubicBezTo>
                    <a:pt x="9248" y="1564"/>
                    <a:pt x="8582" y="1489"/>
                    <a:pt x="7914" y="1343"/>
                  </a:cubicBezTo>
                  <a:cubicBezTo>
                    <a:pt x="6456" y="1022"/>
                    <a:pt x="4986" y="735"/>
                    <a:pt x="3535" y="380"/>
                  </a:cubicBezTo>
                  <a:cubicBezTo>
                    <a:pt x="2873" y="217"/>
                    <a:pt x="2191" y="1"/>
                    <a:pt x="152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1" name="Google Shape;666;p39">
              <a:extLst>
                <a:ext uri="{FF2B5EF4-FFF2-40B4-BE49-F238E27FC236}">
                  <a16:creationId xmlns:a16="http://schemas.microsoft.com/office/drawing/2014/main" id="{AB8B4952-0663-97A9-E794-44CC0BF7F567}"/>
                </a:ext>
              </a:extLst>
            </p:cNvPr>
            <p:cNvSpPr/>
            <p:nvPr/>
          </p:nvSpPr>
          <p:spPr>
            <a:xfrm>
              <a:off x="1907453" y="4043706"/>
              <a:ext cx="1102480" cy="352070"/>
            </a:xfrm>
            <a:custGeom>
              <a:avLst/>
              <a:gdLst/>
              <a:ahLst/>
              <a:cxnLst/>
              <a:rect l="l" t="t" r="r" b="b"/>
              <a:pathLst>
                <a:path w="13534" h="4322" extrusionOk="0">
                  <a:moveTo>
                    <a:pt x="1522" y="1"/>
                  </a:moveTo>
                  <a:cubicBezTo>
                    <a:pt x="1105" y="1"/>
                    <a:pt x="693" y="84"/>
                    <a:pt x="292" y="316"/>
                  </a:cubicBezTo>
                  <a:cubicBezTo>
                    <a:pt x="295" y="1184"/>
                    <a:pt x="0" y="2096"/>
                    <a:pt x="4" y="2963"/>
                  </a:cubicBezTo>
                  <a:cubicBezTo>
                    <a:pt x="598" y="2707"/>
                    <a:pt x="1245" y="2580"/>
                    <a:pt x="1893" y="2580"/>
                  </a:cubicBezTo>
                  <a:cubicBezTo>
                    <a:pt x="2723" y="2580"/>
                    <a:pt x="3554" y="2789"/>
                    <a:pt x="4275" y="3199"/>
                  </a:cubicBezTo>
                  <a:cubicBezTo>
                    <a:pt x="5080" y="3658"/>
                    <a:pt x="5965" y="4321"/>
                    <a:pt x="6924" y="4321"/>
                  </a:cubicBezTo>
                  <a:cubicBezTo>
                    <a:pt x="7086" y="4321"/>
                    <a:pt x="7250" y="4302"/>
                    <a:pt x="7416" y="4261"/>
                  </a:cubicBezTo>
                  <a:cubicBezTo>
                    <a:pt x="8226" y="4055"/>
                    <a:pt x="9030" y="3687"/>
                    <a:pt x="9864" y="3594"/>
                  </a:cubicBezTo>
                  <a:cubicBezTo>
                    <a:pt x="10706" y="3499"/>
                    <a:pt x="11387" y="3687"/>
                    <a:pt x="12131" y="3135"/>
                  </a:cubicBezTo>
                  <a:cubicBezTo>
                    <a:pt x="12195" y="3087"/>
                    <a:pt x="12260" y="3034"/>
                    <a:pt x="12289" y="2960"/>
                  </a:cubicBezTo>
                  <a:cubicBezTo>
                    <a:pt x="12362" y="2777"/>
                    <a:pt x="12186" y="2588"/>
                    <a:pt x="12008" y="2502"/>
                  </a:cubicBezTo>
                  <a:cubicBezTo>
                    <a:pt x="11829" y="2416"/>
                    <a:pt x="11618" y="2363"/>
                    <a:pt x="11509" y="2197"/>
                  </a:cubicBezTo>
                  <a:lnTo>
                    <a:pt x="12808" y="1557"/>
                  </a:lnTo>
                  <a:cubicBezTo>
                    <a:pt x="13534" y="1199"/>
                    <a:pt x="12990" y="1159"/>
                    <a:pt x="12659" y="1159"/>
                  </a:cubicBezTo>
                  <a:cubicBezTo>
                    <a:pt x="12604" y="1159"/>
                    <a:pt x="12555" y="1160"/>
                    <a:pt x="12518" y="1161"/>
                  </a:cubicBezTo>
                  <a:cubicBezTo>
                    <a:pt x="11923" y="1178"/>
                    <a:pt x="11287" y="1483"/>
                    <a:pt x="10677" y="1533"/>
                  </a:cubicBezTo>
                  <a:cubicBezTo>
                    <a:pt x="10424" y="1553"/>
                    <a:pt x="10173" y="1564"/>
                    <a:pt x="9923" y="1564"/>
                  </a:cubicBezTo>
                  <a:cubicBezTo>
                    <a:pt x="9249" y="1564"/>
                    <a:pt x="8583" y="1489"/>
                    <a:pt x="7915" y="1343"/>
                  </a:cubicBezTo>
                  <a:cubicBezTo>
                    <a:pt x="6457" y="1022"/>
                    <a:pt x="4987" y="735"/>
                    <a:pt x="3536" y="380"/>
                  </a:cubicBezTo>
                  <a:cubicBezTo>
                    <a:pt x="2874" y="217"/>
                    <a:pt x="2192" y="1"/>
                    <a:pt x="1522"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2" name="Google Shape;667;p39">
              <a:extLst>
                <a:ext uri="{FF2B5EF4-FFF2-40B4-BE49-F238E27FC236}">
                  <a16:creationId xmlns:a16="http://schemas.microsoft.com/office/drawing/2014/main" id="{D47BBB34-CC72-C781-84C1-162AAFA4DCE0}"/>
                </a:ext>
              </a:extLst>
            </p:cNvPr>
            <p:cNvSpPr/>
            <p:nvPr/>
          </p:nvSpPr>
          <p:spPr>
            <a:xfrm>
              <a:off x="2165763" y="2969656"/>
              <a:ext cx="1149238" cy="508962"/>
            </a:xfrm>
            <a:custGeom>
              <a:avLst/>
              <a:gdLst/>
              <a:ahLst/>
              <a:cxnLst/>
              <a:rect l="l" t="t" r="r" b="b"/>
              <a:pathLst>
                <a:path w="14108" h="6248" extrusionOk="0">
                  <a:moveTo>
                    <a:pt x="1056" y="0"/>
                  </a:moveTo>
                  <a:cubicBezTo>
                    <a:pt x="602" y="797"/>
                    <a:pt x="63" y="1536"/>
                    <a:pt x="0" y="2451"/>
                  </a:cubicBezTo>
                  <a:cubicBezTo>
                    <a:pt x="2286" y="3167"/>
                    <a:pt x="4271" y="4627"/>
                    <a:pt x="6516" y="5460"/>
                  </a:cubicBezTo>
                  <a:cubicBezTo>
                    <a:pt x="7925" y="5982"/>
                    <a:pt x="9427" y="6248"/>
                    <a:pt x="10929" y="6248"/>
                  </a:cubicBezTo>
                  <a:cubicBezTo>
                    <a:pt x="11612" y="6248"/>
                    <a:pt x="12294" y="6193"/>
                    <a:pt x="12968" y="6082"/>
                  </a:cubicBezTo>
                  <a:cubicBezTo>
                    <a:pt x="13171" y="6049"/>
                    <a:pt x="13385" y="6004"/>
                    <a:pt x="13530" y="5858"/>
                  </a:cubicBezTo>
                  <a:cubicBezTo>
                    <a:pt x="13658" y="5729"/>
                    <a:pt x="13707" y="5545"/>
                    <a:pt x="13751" y="5369"/>
                  </a:cubicBezTo>
                  <a:cubicBezTo>
                    <a:pt x="13921" y="4697"/>
                    <a:pt x="13938" y="4178"/>
                    <a:pt x="14107" y="3507"/>
                  </a:cubicBezTo>
                  <a:lnTo>
                    <a:pt x="14107" y="3507"/>
                  </a:lnTo>
                  <a:cubicBezTo>
                    <a:pt x="13214" y="3946"/>
                    <a:pt x="12221" y="4134"/>
                    <a:pt x="11221" y="4134"/>
                  </a:cubicBezTo>
                  <a:cubicBezTo>
                    <a:pt x="10659" y="4134"/>
                    <a:pt x="10095" y="4074"/>
                    <a:pt x="9546" y="3967"/>
                  </a:cubicBezTo>
                  <a:cubicBezTo>
                    <a:pt x="8019" y="3670"/>
                    <a:pt x="6583" y="3024"/>
                    <a:pt x="5194" y="2324"/>
                  </a:cubicBezTo>
                  <a:cubicBezTo>
                    <a:pt x="3782" y="1611"/>
                    <a:pt x="2400" y="835"/>
                    <a:pt x="1056"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3" name="Google Shape;668;p39">
              <a:extLst>
                <a:ext uri="{FF2B5EF4-FFF2-40B4-BE49-F238E27FC236}">
                  <a16:creationId xmlns:a16="http://schemas.microsoft.com/office/drawing/2014/main" id="{6654A432-DA12-B564-F466-B9EEEE03BC1F}"/>
                </a:ext>
              </a:extLst>
            </p:cNvPr>
            <p:cNvSpPr/>
            <p:nvPr/>
          </p:nvSpPr>
          <p:spPr>
            <a:xfrm>
              <a:off x="2183277" y="2989125"/>
              <a:ext cx="721084" cy="424732"/>
            </a:xfrm>
            <a:custGeom>
              <a:avLst/>
              <a:gdLst/>
              <a:ahLst/>
              <a:cxnLst/>
              <a:rect l="l" t="t" r="r" b="b"/>
              <a:pathLst>
                <a:path w="8852" h="5214" extrusionOk="0">
                  <a:moveTo>
                    <a:pt x="719" y="1"/>
                  </a:moveTo>
                  <a:cubicBezTo>
                    <a:pt x="671" y="1"/>
                    <a:pt x="591" y="89"/>
                    <a:pt x="504" y="211"/>
                  </a:cubicBezTo>
                  <a:cubicBezTo>
                    <a:pt x="324" y="465"/>
                    <a:pt x="116" y="866"/>
                    <a:pt x="96" y="926"/>
                  </a:cubicBezTo>
                  <a:cubicBezTo>
                    <a:pt x="0" y="1211"/>
                    <a:pt x="9" y="1550"/>
                    <a:pt x="194" y="1788"/>
                  </a:cubicBezTo>
                  <a:cubicBezTo>
                    <a:pt x="296" y="1921"/>
                    <a:pt x="443" y="2012"/>
                    <a:pt x="587" y="2098"/>
                  </a:cubicBezTo>
                  <a:cubicBezTo>
                    <a:pt x="1696" y="2765"/>
                    <a:pt x="2842" y="3370"/>
                    <a:pt x="4017" y="3912"/>
                  </a:cubicBezTo>
                  <a:cubicBezTo>
                    <a:pt x="5062" y="4394"/>
                    <a:pt x="6075" y="5017"/>
                    <a:pt x="7226" y="5213"/>
                  </a:cubicBezTo>
                  <a:cubicBezTo>
                    <a:pt x="6883" y="4941"/>
                    <a:pt x="6540" y="4668"/>
                    <a:pt x="6198" y="4395"/>
                  </a:cubicBezTo>
                  <a:lnTo>
                    <a:pt x="6198" y="4395"/>
                  </a:lnTo>
                  <a:cubicBezTo>
                    <a:pt x="6249" y="4397"/>
                    <a:pt x="6300" y="4397"/>
                    <a:pt x="6351" y="4397"/>
                  </a:cubicBezTo>
                  <a:cubicBezTo>
                    <a:pt x="6833" y="4397"/>
                    <a:pt x="7317" y="4341"/>
                    <a:pt x="7787" y="4230"/>
                  </a:cubicBezTo>
                  <a:cubicBezTo>
                    <a:pt x="7945" y="4193"/>
                    <a:pt x="8103" y="4149"/>
                    <a:pt x="8234" y="4052"/>
                  </a:cubicBezTo>
                  <a:cubicBezTo>
                    <a:pt x="8852" y="3594"/>
                    <a:pt x="7559" y="3424"/>
                    <a:pt x="7246" y="3308"/>
                  </a:cubicBezTo>
                  <a:cubicBezTo>
                    <a:pt x="6637" y="3081"/>
                    <a:pt x="6047" y="2806"/>
                    <a:pt x="5462" y="2525"/>
                  </a:cubicBezTo>
                  <a:cubicBezTo>
                    <a:pt x="3855" y="1749"/>
                    <a:pt x="2277" y="908"/>
                    <a:pt x="737" y="5"/>
                  </a:cubicBezTo>
                  <a:cubicBezTo>
                    <a:pt x="732" y="2"/>
                    <a:pt x="726" y="1"/>
                    <a:pt x="71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4" name="Google Shape;669;p39">
              <a:extLst>
                <a:ext uri="{FF2B5EF4-FFF2-40B4-BE49-F238E27FC236}">
                  <a16:creationId xmlns:a16="http://schemas.microsoft.com/office/drawing/2014/main" id="{85871417-DC3F-6982-65AC-0F5657015801}"/>
                </a:ext>
              </a:extLst>
            </p:cNvPr>
            <p:cNvSpPr/>
            <p:nvPr/>
          </p:nvSpPr>
          <p:spPr>
            <a:xfrm>
              <a:off x="3117786" y="3425587"/>
              <a:ext cx="442002" cy="936057"/>
            </a:xfrm>
            <a:custGeom>
              <a:avLst/>
              <a:gdLst/>
              <a:ahLst/>
              <a:cxnLst/>
              <a:rect l="l" t="t" r="r" b="b"/>
              <a:pathLst>
                <a:path w="5426" h="11491" extrusionOk="0">
                  <a:moveTo>
                    <a:pt x="1417" y="1"/>
                  </a:moveTo>
                  <a:lnTo>
                    <a:pt x="0" y="459"/>
                  </a:lnTo>
                  <a:cubicBezTo>
                    <a:pt x="1108" y="4056"/>
                    <a:pt x="1922" y="7816"/>
                    <a:pt x="3460" y="11261"/>
                  </a:cubicBezTo>
                  <a:cubicBezTo>
                    <a:pt x="3494" y="11336"/>
                    <a:pt x="3532" y="11416"/>
                    <a:pt x="3603" y="11458"/>
                  </a:cubicBezTo>
                  <a:cubicBezTo>
                    <a:pt x="3646" y="11483"/>
                    <a:pt x="3694" y="11491"/>
                    <a:pt x="3743" y="11491"/>
                  </a:cubicBezTo>
                  <a:cubicBezTo>
                    <a:pt x="3781" y="11491"/>
                    <a:pt x="3819" y="11486"/>
                    <a:pt x="3857" y="11480"/>
                  </a:cubicBezTo>
                  <a:cubicBezTo>
                    <a:pt x="4417" y="11398"/>
                    <a:pt x="4959" y="11184"/>
                    <a:pt x="5425" y="10860"/>
                  </a:cubicBezTo>
                  <a:cubicBezTo>
                    <a:pt x="3540" y="7427"/>
                    <a:pt x="2842" y="3613"/>
                    <a:pt x="1417"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nvGrpSpPr>
            <p:cNvPr id="165" name="Google Shape;670;p39">
              <a:extLst>
                <a:ext uri="{FF2B5EF4-FFF2-40B4-BE49-F238E27FC236}">
                  <a16:creationId xmlns:a16="http://schemas.microsoft.com/office/drawing/2014/main" id="{B4BD8B6F-1130-8210-47E2-8DE3313052B2}"/>
                </a:ext>
              </a:extLst>
            </p:cNvPr>
            <p:cNvGrpSpPr/>
            <p:nvPr/>
          </p:nvGrpSpPr>
          <p:grpSpPr>
            <a:xfrm>
              <a:off x="1858659" y="4350891"/>
              <a:ext cx="446482" cy="523951"/>
              <a:chOff x="1858659" y="4350891"/>
              <a:chExt cx="446482" cy="523951"/>
            </a:xfrm>
          </p:grpSpPr>
          <p:sp>
            <p:nvSpPr>
              <p:cNvPr id="178" name="Google Shape;671;p39">
                <a:extLst>
                  <a:ext uri="{FF2B5EF4-FFF2-40B4-BE49-F238E27FC236}">
                    <a16:creationId xmlns:a16="http://schemas.microsoft.com/office/drawing/2014/main" id="{AEC49020-1175-3907-7A56-10D11CE3A77C}"/>
                  </a:ext>
                </a:extLst>
              </p:cNvPr>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9" name="Google Shape;672;p39">
                <a:extLst>
                  <a:ext uri="{FF2B5EF4-FFF2-40B4-BE49-F238E27FC236}">
                    <a16:creationId xmlns:a16="http://schemas.microsoft.com/office/drawing/2014/main" id="{4F3F14C3-3F18-0BF4-42AB-856A1DE9A01C}"/>
                  </a:ext>
                </a:extLst>
              </p:cNvPr>
              <p:cNvSpPr/>
              <p:nvPr/>
            </p:nvSpPr>
            <p:spPr>
              <a:xfrm>
                <a:off x="1858659" y="4350891"/>
                <a:ext cx="446482" cy="523951"/>
              </a:xfrm>
              <a:custGeom>
                <a:avLst/>
                <a:gdLst/>
                <a:ahLst/>
                <a:cxnLst/>
                <a:rect l="l" t="t" r="r" b="b"/>
                <a:pathLst>
                  <a:path w="5481" h="6432" extrusionOk="0">
                    <a:moveTo>
                      <a:pt x="2538" y="1"/>
                    </a:moveTo>
                    <a:cubicBezTo>
                      <a:pt x="2799" y="763"/>
                      <a:pt x="2744" y="1606"/>
                      <a:pt x="2517" y="2379"/>
                    </a:cubicBezTo>
                    <a:cubicBezTo>
                      <a:pt x="2290" y="3151"/>
                      <a:pt x="1899" y="3865"/>
                      <a:pt x="1488" y="4558"/>
                    </a:cubicBezTo>
                    <a:cubicBezTo>
                      <a:pt x="1110" y="5198"/>
                      <a:pt x="675" y="5860"/>
                      <a:pt x="1" y="6174"/>
                    </a:cubicBezTo>
                    <a:lnTo>
                      <a:pt x="3529" y="6432"/>
                    </a:lnTo>
                    <a:cubicBezTo>
                      <a:pt x="4619" y="5485"/>
                      <a:pt x="5053" y="4001"/>
                      <a:pt x="5331" y="2585"/>
                    </a:cubicBezTo>
                    <a:cubicBezTo>
                      <a:pt x="5412" y="2178"/>
                      <a:pt x="5480" y="1739"/>
                      <a:pt x="5307" y="1361"/>
                    </a:cubicBezTo>
                    <a:cubicBezTo>
                      <a:pt x="5193" y="1109"/>
                      <a:pt x="4983" y="913"/>
                      <a:pt x="4761" y="747"/>
                    </a:cubicBezTo>
                    <a:cubicBezTo>
                      <a:pt x="4056" y="218"/>
                      <a:pt x="3420" y="15"/>
                      <a:pt x="2538" y="1"/>
                    </a:cubicBezTo>
                    <a:close/>
                  </a:path>
                </a:pathLst>
              </a:custGeom>
              <a:solidFill>
                <a:srgbClr val="FFFFFF">
                  <a:alpha val="676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166" name="Google Shape;673;p39">
              <a:extLst>
                <a:ext uri="{FF2B5EF4-FFF2-40B4-BE49-F238E27FC236}">
                  <a16:creationId xmlns:a16="http://schemas.microsoft.com/office/drawing/2014/main" id="{1A2C3F9E-7139-CB3D-EA11-47BDE9FCA9DE}"/>
                </a:ext>
              </a:extLst>
            </p:cNvPr>
            <p:cNvSpPr/>
            <p:nvPr/>
          </p:nvSpPr>
          <p:spPr>
            <a:xfrm>
              <a:off x="1701034" y="3787514"/>
              <a:ext cx="663736" cy="862091"/>
            </a:xfrm>
            <a:custGeom>
              <a:avLst/>
              <a:gdLst/>
              <a:ahLst/>
              <a:cxnLst/>
              <a:rect l="l" t="t" r="r" b="b"/>
              <a:pathLst>
                <a:path w="8148" h="10583" extrusionOk="0">
                  <a:moveTo>
                    <a:pt x="591" y="1"/>
                  </a:moveTo>
                  <a:cubicBezTo>
                    <a:pt x="528" y="1"/>
                    <a:pt x="464" y="8"/>
                    <a:pt x="412" y="43"/>
                  </a:cubicBezTo>
                  <a:cubicBezTo>
                    <a:pt x="330" y="100"/>
                    <a:pt x="305" y="206"/>
                    <a:pt x="286" y="303"/>
                  </a:cubicBezTo>
                  <a:cubicBezTo>
                    <a:pt x="136" y="1059"/>
                    <a:pt x="1" y="1904"/>
                    <a:pt x="424" y="2549"/>
                  </a:cubicBezTo>
                  <a:cubicBezTo>
                    <a:pt x="634" y="2869"/>
                    <a:pt x="978" y="3132"/>
                    <a:pt x="1025" y="3512"/>
                  </a:cubicBezTo>
                  <a:cubicBezTo>
                    <a:pt x="1083" y="3973"/>
                    <a:pt x="672" y="4411"/>
                    <a:pt x="774" y="4864"/>
                  </a:cubicBezTo>
                  <a:cubicBezTo>
                    <a:pt x="816" y="5046"/>
                    <a:pt x="935" y="5200"/>
                    <a:pt x="1044" y="5353"/>
                  </a:cubicBezTo>
                  <a:cubicBezTo>
                    <a:pt x="1576" y="6112"/>
                    <a:pt x="2035" y="6936"/>
                    <a:pt x="2006" y="7891"/>
                  </a:cubicBezTo>
                  <a:cubicBezTo>
                    <a:pt x="2003" y="8035"/>
                    <a:pt x="1991" y="8188"/>
                    <a:pt x="2063" y="8313"/>
                  </a:cubicBezTo>
                  <a:cubicBezTo>
                    <a:pt x="2151" y="8465"/>
                    <a:pt x="2334" y="8528"/>
                    <a:pt x="2468" y="8642"/>
                  </a:cubicBezTo>
                  <a:cubicBezTo>
                    <a:pt x="2724" y="8862"/>
                    <a:pt x="2804" y="9239"/>
                    <a:pt x="2964" y="9522"/>
                  </a:cubicBezTo>
                  <a:cubicBezTo>
                    <a:pt x="3158" y="9860"/>
                    <a:pt x="3401" y="10220"/>
                    <a:pt x="3675" y="10503"/>
                  </a:cubicBezTo>
                  <a:cubicBezTo>
                    <a:pt x="3713" y="10542"/>
                    <a:pt x="3763" y="10583"/>
                    <a:pt x="3815" y="10583"/>
                  </a:cubicBezTo>
                  <a:cubicBezTo>
                    <a:pt x="3824" y="10583"/>
                    <a:pt x="3833" y="10582"/>
                    <a:pt x="3842" y="10579"/>
                  </a:cubicBezTo>
                  <a:cubicBezTo>
                    <a:pt x="3886" y="10565"/>
                    <a:pt x="3912" y="10521"/>
                    <a:pt x="3933" y="10481"/>
                  </a:cubicBezTo>
                  <a:cubicBezTo>
                    <a:pt x="4101" y="10177"/>
                    <a:pt x="5259" y="7009"/>
                    <a:pt x="4465" y="7009"/>
                  </a:cubicBezTo>
                  <a:cubicBezTo>
                    <a:pt x="4454" y="7009"/>
                    <a:pt x="4442" y="7010"/>
                    <a:pt x="4430" y="7011"/>
                  </a:cubicBezTo>
                  <a:cubicBezTo>
                    <a:pt x="4509" y="7003"/>
                    <a:pt x="4589" y="6998"/>
                    <a:pt x="4669" y="6998"/>
                  </a:cubicBezTo>
                  <a:cubicBezTo>
                    <a:pt x="5349" y="6998"/>
                    <a:pt x="6026" y="7307"/>
                    <a:pt x="6464" y="7828"/>
                  </a:cubicBezTo>
                  <a:cubicBezTo>
                    <a:pt x="6714" y="8127"/>
                    <a:pt x="6901" y="8501"/>
                    <a:pt x="7241" y="8693"/>
                  </a:cubicBezTo>
                  <a:cubicBezTo>
                    <a:pt x="7341" y="8750"/>
                    <a:pt x="7460" y="8777"/>
                    <a:pt x="7578" y="8777"/>
                  </a:cubicBezTo>
                  <a:cubicBezTo>
                    <a:pt x="7863" y="8777"/>
                    <a:pt x="8145" y="8620"/>
                    <a:pt x="8147" y="8344"/>
                  </a:cubicBezTo>
                  <a:cubicBezTo>
                    <a:pt x="8147" y="8243"/>
                    <a:pt x="8110" y="8146"/>
                    <a:pt x="8075" y="8053"/>
                  </a:cubicBezTo>
                  <a:cubicBezTo>
                    <a:pt x="7774" y="7282"/>
                    <a:pt x="7473" y="6510"/>
                    <a:pt x="7173" y="5739"/>
                  </a:cubicBezTo>
                  <a:cubicBezTo>
                    <a:pt x="7091" y="5532"/>
                    <a:pt x="6999" y="5310"/>
                    <a:pt x="6809" y="5194"/>
                  </a:cubicBezTo>
                  <a:cubicBezTo>
                    <a:pt x="6602" y="5067"/>
                    <a:pt x="6291" y="5075"/>
                    <a:pt x="6176" y="4860"/>
                  </a:cubicBezTo>
                  <a:cubicBezTo>
                    <a:pt x="6110" y="4740"/>
                    <a:pt x="6137" y="4592"/>
                    <a:pt x="6147" y="4455"/>
                  </a:cubicBezTo>
                  <a:cubicBezTo>
                    <a:pt x="6185" y="3950"/>
                    <a:pt x="5964" y="3431"/>
                    <a:pt x="5573" y="3109"/>
                  </a:cubicBezTo>
                  <a:lnTo>
                    <a:pt x="5573" y="3109"/>
                  </a:lnTo>
                  <a:cubicBezTo>
                    <a:pt x="5608" y="3138"/>
                    <a:pt x="5646" y="3152"/>
                    <a:pt x="5686" y="3152"/>
                  </a:cubicBezTo>
                  <a:cubicBezTo>
                    <a:pt x="6207" y="3152"/>
                    <a:pt x="7043" y="820"/>
                    <a:pt x="6302" y="216"/>
                  </a:cubicBezTo>
                  <a:cubicBezTo>
                    <a:pt x="6127" y="74"/>
                    <a:pt x="5708" y="34"/>
                    <a:pt x="5239" y="34"/>
                  </a:cubicBezTo>
                  <a:cubicBezTo>
                    <a:pt x="4622" y="34"/>
                    <a:pt x="3916" y="103"/>
                    <a:pt x="3557" y="103"/>
                  </a:cubicBezTo>
                  <a:cubicBezTo>
                    <a:pt x="3531" y="103"/>
                    <a:pt x="3507" y="103"/>
                    <a:pt x="3485" y="102"/>
                  </a:cubicBezTo>
                  <a:cubicBezTo>
                    <a:pt x="2539" y="68"/>
                    <a:pt x="1593" y="35"/>
                    <a:pt x="647" y="2"/>
                  </a:cubicBezTo>
                  <a:cubicBezTo>
                    <a:pt x="629" y="1"/>
                    <a:pt x="610" y="1"/>
                    <a:pt x="591"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7" name="Google Shape;674;p39">
              <a:extLst>
                <a:ext uri="{FF2B5EF4-FFF2-40B4-BE49-F238E27FC236}">
                  <a16:creationId xmlns:a16="http://schemas.microsoft.com/office/drawing/2014/main" id="{6470AC7E-219F-9AA9-AFAC-E313B2D07C2C}"/>
                </a:ext>
              </a:extLst>
            </p:cNvPr>
            <p:cNvSpPr/>
            <p:nvPr/>
          </p:nvSpPr>
          <p:spPr>
            <a:xfrm>
              <a:off x="1701034" y="3786048"/>
              <a:ext cx="580973" cy="863557"/>
            </a:xfrm>
            <a:custGeom>
              <a:avLst/>
              <a:gdLst/>
              <a:ahLst/>
              <a:cxnLst/>
              <a:rect l="l" t="t" r="r" b="b"/>
              <a:pathLst>
                <a:path w="7132" h="10601" extrusionOk="0">
                  <a:moveTo>
                    <a:pt x="1934" y="1"/>
                  </a:moveTo>
                  <a:cubicBezTo>
                    <a:pt x="1601" y="1"/>
                    <a:pt x="1246" y="23"/>
                    <a:pt x="891" y="23"/>
                  </a:cubicBezTo>
                  <a:cubicBezTo>
                    <a:pt x="809" y="23"/>
                    <a:pt x="728" y="22"/>
                    <a:pt x="647" y="19"/>
                  </a:cubicBezTo>
                  <a:cubicBezTo>
                    <a:pt x="631" y="19"/>
                    <a:pt x="615" y="18"/>
                    <a:pt x="599" y="18"/>
                  </a:cubicBezTo>
                  <a:cubicBezTo>
                    <a:pt x="533" y="18"/>
                    <a:pt x="466" y="25"/>
                    <a:pt x="412" y="61"/>
                  </a:cubicBezTo>
                  <a:cubicBezTo>
                    <a:pt x="330" y="117"/>
                    <a:pt x="304" y="224"/>
                    <a:pt x="286" y="321"/>
                  </a:cubicBezTo>
                  <a:cubicBezTo>
                    <a:pt x="135" y="1077"/>
                    <a:pt x="1" y="1922"/>
                    <a:pt x="424" y="2567"/>
                  </a:cubicBezTo>
                  <a:cubicBezTo>
                    <a:pt x="633" y="2887"/>
                    <a:pt x="978" y="3150"/>
                    <a:pt x="1024" y="3530"/>
                  </a:cubicBezTo>
                  <a:cubicBezTo>
                    <a:pt x="1082" y="3991"/>
                    <a:pt x="672" y="4429"/>
                    <a:pt x="774" y="4882"/>
                  </a:cubicBezTo>
                  <a:cubicBezTo>
                    <a:pt x="815" y="5064"/>
                    <a:pt x="935" y="5218"/>
                    <a:pt x="1043" y="5371"/>
                  </a:cubicBezTo>
                  <a:cubicBezTo>
                    <a:pt x="1576" y="6130"/>
                    <a:pt x="2033" y="6954"/>
                    <a:pt x="2006" y="7909"/>
                  </a:cubicBezTo>
                  <a:cubicBezTo>
                    <a:pt x="2002" y="8053"/>
                    <a:pt x="1990" y="8206"/>
                    <a:pt x="2063" y="8331"/>
                  </a:cubicBezTo>
                  <a:cubicBezTo>
                    <a:pt x="2150" y="8483"/>
                    <a:pt x="2334" y="8546"/>
                    <a:pt x="2468" y="8660"/>
                  </a:cubicBezTo>
                  <a:cubicBezTo>
                    <a:pt x="2724" y="8879"/>
                    <a:pt x="2804" y="9257"/>
                    <a:pt x="2964" y="9540"/>
                  </a:cubicBezTo>
                  <a:cubicBezTo>
                    <a:pt x="3157" y="9878"/>
                    <a:pt x="3401" y="10238"/>
                    <a:pt x="3675" y="10521"/>
                  </a:cubicBezTo>
                  <a:cubicBezTo>
                    <a:pt x="3713" y="10559"/>
                    <a:pt x="3762" y="10600"/>
                    <a:pt x="3813" y="10600"/>
                  </a:cubicBezTo>
                  <a:cubicBezTo>
                    <a:pt x="3822" y="10600"/>
                    <a:pt x="3832" y="10599"/>
                    <a:pt x="3841" y="10596"/>
                  </a:cubicBezTo>
                  <a:cubicBezTo>
                    <a:pt x="3886" y="10583"/>
                    <a:pt x="3912" y="10539"/>
                    <a:pt x="3933" y="10499"/>
                  </a:cubicBezTo>
                  <a:cubicBezTo>
                    <a:pt x="4099" y="10195"/>
                    <a:pt x="5259" y="7027"/>
                    <a:pt x="4465" y="7027"/>
                  </a:cubicBezTo>
                  <a:cubicBezTo>
                    <a:pt x="4453" y="7027"/>
                    <a:pt x="4442" y="7028"/>
                    <a:pt x="4429" y="7029"/>
                  </a:cubicBezTo>
                  <a:lnTo>
                    <a:pt x="4429" y="7029"/>
                  </a:lnTo>
                  <a:cubicBezTo>
                    <a:pt x="4494" y="7022"/>
                    <a:pt x="4560" y="7019"/>
                    <a:pt x="4626" y="7019"/>
                  </a:cubicBezTo>
                  <a:cubicBezTo>
                    <a:pt x="5465" y="7019"/>
                    <a:pt x="6387" y="7557"/>
                    <a:pt x="7093" y="7934"/>
                  </a:cubicBezTo>
                  <a:cubicBezTo>
                    <a:pt x="7132" y="7567"/>
                    <a:pt x="6990" y="7199"/>
                    <a:pt x="6723" y="6938"/>
                  </a:cubicBezTo>
                  <a:lnTo>
                    <a:pt x="6723" y="6938"/>
                  </a:lnTo>
                  <a:cubicBezTo>
                    <a:pt x="6740" y="6909"/>
                    <a:pt x="6727" y="6864"/>
                    <a:pt x="6710" y="6830"/>
                  </a:cubicBezTo>
                  <a:cubicBezTo>
                    <a:pt x="6315" y="6041"/>
                    <a:pt x="5674" y="5377"/>
                    <a:pt x="4899" y="4954"/>
                  </a:cubicBezTo>
                  <a:cubicBezTo>
                    <a:pt x="5063" y="4763"/>
                    <a:pt x="4955" y="4449"/>
                    <a:pt x="4755" y="4295"/>
                  </a:cubicBezTo>
                  <a:cubicBezTo>
                    <a:pt x="4556" y="4140"/>
                    <a:pt x="4296" y="4091"/>
                    <a:pt x="4059" y="4006"/>
                  </a:cubicBezTo>
                  <a:cubicBezTo>
                    <a:pt x="3822" y="3920"/>
                    <a:pt x="3577" y="3767"/>
                    <a:pt x="3518" y="3521"/>
                  </a:cubicBezTo>
                  <a:cubicBezTo>
                    <a:pt x="3465" y="3297"/>
                    <a:pt x="3584" y="3072"/>
                    <a:pt x="3649" y="2849"/>
                  </a:cubicBezTo>
                  <a:cubicBezTo>
                    <a:pt x="3735" y="2561"/>
                    <a:pt x="3731" y="2256"/>
                    <a:pt x="3727" y="1956"/>
                  </a:cubicBezTo>
                  <a:cubicBezTo>
                    <a:pt x="3725" y="1752"/>
                    <a:pt x="3722" y="1546"/>
                    <a:pt x="3698" y="1342"/>
                  </a:cubicBezTo>
                  <a:cubicBezTo>
                    <a:pt x="3557" y="161"/>
                    <a:pt x="2826" y="1"/>
                    <a:pt x="193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8" name="Google Shape;675;p39">
              <a:extLst>
                <a:ext uri="{FF2B5EF4-FFF2-40B4-BE49-F238E27FC236}">
                  <a16:creationId xmlns:a16="http://schemas.microsoft.com/office/drawing/2014/main" id="{4CFE48B5-8066-6701-FE4A-4A68ED98B916}"/>
                </a:ext>
              </a:extLst>
            </p:cNvPr>
            <p:cNvSpPr/>
            <p:nvPr/>
          </p:nvSpPr>
          <p:spPr>
            <a:xfrm>
              <a:off x="1836176" y="3931698"/>
              <a:ext cx="191512" cy="203324"/>
            </a:xfrm>
            <a:custGeom>
              <a:avLst/>
              <a:gdLst/>
              <a:ahLst/>
              <a:cxnLst/>
              <a:rect l="l" t="t" r="r" b="b"/>
              <a:pathLst>
                <a:path w="2351" h="2496" extrusionOk="0">
                  <a:moveTo>
                    <a:pt x="529" y="1"/>
                  </a:moveTo>
                  <a:lnTo>
                    <a:pt x="529" y="2"/>
                  </a:lnTo>
                  <a:cubicBezTo>
                    <a:pt x="538" y="3"/>
                    <a:pt x="547" y="5"/>
                    <a:pt x="555" y="7"/>
                  </a:cubicBezTo>
                  <a:lnTo>
                    <a:pt x="555" y="7"/>
                  </a:lnTo>
                  <a:cubicBezTo>
                    <a:pt x="547" y="5"/>
                    <a:pt x="538" y="3"/>
                    <a:pt x="529" y="1"/>
                  </a:cubicBezTo>
                  <a:close/>
                  <a:moveTo>
                    <a:pt x="555" y="7"/>
                  </a:moveTo>
                  <a:cubicBezTo>
                    <a:pt x="994" y="108"/>
                    <a:pt x="1418" y="267"/>
                    <a:pt x="1810" y="486"/>
                  </a:cubicBezTo>
                  <a:cubicBezTo>
                    <a:pt x="1995" y="594"/>
                    <a:pt x="2209" y="738"/>
                    <a:pt x="2265" y="957"/>
                  </a:cubicBezTo>
                  <a:cubicBezTo>
                    <a:pt x="2335" y="1291"/>
                    <a:pt x="2015" y="1707"/>
                    <a:pt x="1830" y="1969"/>
                  </a:cubicBezTo>
                  <a:cubicBezTo>
                    <a:pt x="1741" y="2092"/>
                    <a:pt x="1650" y="2212"/>
                    <a:pt x="1567" y="2340"/>
                  </a:cubicBezTo>
                  <a:lnTo>
                    <a:pt x="1567" y="2340"/>
                  </a:lnTo>
                  <a:cubicBezTo>
                    <a:pt x="1371" y="2427"/>
                    <a:pt x="1157" y="2469"/>
                    <a:pt x="943" y="2469"/>
                  </a:cubicBezTo>
                  <a:cubicBezTo>
                    <a:pt x="745" y="2469"/>
                    <a:pt x="548" y="2433"/>
                    <a:pt x="364" y="2362"/>
                  </a:cubicBezTo>
                  <a:cubicBezTo>
                    <a:pt x="235" y="2314"/>
                    <a:pt x="113" y="2246"/>
                    <a:pt x="1" y="2164"/>
                  </a:cubicBezTo>
                  <a:lnTo>
                    <a:pt x="1" y="2164"/>
                  </a:lnTo>
                  <a:cubicBezTo>
                    <a:pt x="218" y="2339"/>
                    <a:pt x="486" y="2446"/>
                    <a:pt x="762" y="2482"/>
                  </a:cubicBezTo>
                  <a:cubicBezTo>
                    <a:pt x="832" y="2491"/>
                    <a:pt x="902" y="2495"/>
                    <a:pt x="973" y="2495"/>
                  </a:cubicBezTo>
                  <a:cubicBezTo>
                    <a:pt x="1185" y="2495"/>
                    <a:pt x="1397" y="2454"/>
                    <a:pt x="1590" y="2368"/>
                  </a:cubicBezTo>
                  <a:cubicBezTo>
                    <a:pt x="1760" y="2111"/>
                    <a:pt x="1962" y="1876"/>
                    <a:pt x="2120" y="1612"/>
                  </a:cubicBezTo>
                  <a:cubicBezTo>
                    <a:pt x="2235" y="1414"/>
                    <a:pt x="2351" y="1185"/>
                    <a:pt x="2302" y="949"/>
                  </a:cubicBezTo>
                  <a:cubicBezTo>
                    <a:pt x="2243" y="721"/>
                    <a:pt x="2021" y="566"/>
                    <a:pt x="1825" y="458"/>
                  </a:cubicBezTo>
                  <a:cubicBezTo>
                    <a:pt x="1427" y="245"/>
                    <a:pt x="999" y="92"/>
                    <a:pt x="555" y="7"/>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69" name="Google Shape;676;p39">
              <a:extLst>
                <a:ext uri="{FF2B5EF4-FFF2-40B4-BE49-F238E27FC236}">
                  <a16:creationId xmlns:a16="http://schemas.microsoft.com/office/drawing/2014/main" id="{70B52280-1D9F-3EBF-CBF4-2F5BBC6112FB}"/>
                </a:ext>
              </a:extLst>
            </p:cNvPr>
            <p:cNvSpPr/>
            <p:nvPr/>
          </p:nvSpPr>
          <p:spPr>
            <a:xfrm>
              <a:off x="1622425" y="1417924"/>
              <a:ext cx="896875" cy="2435165"/>
            </a:xfrm>
            <a:custGeom>
              <a:avLst/>
              <a:gdLst/>
              <a:ahLst/>
              <a:cxnLst/>
              <a:rect l="l" t="t" r="r" b="b"/>
              <a:pathLst>
                <a:path w="11010" h="29894" extrusionOk="0">
                  <a:moveTo>
                    <a:pt x="7506" y="0"/>
                  </a:moveTo>
                  <a:cubicBezTo>
                    <a:pt x="5372" y="0"/>
                    <a:pt x="3189" y="2224"/>
                    <a:pt x="2299" y="3973"/>
                  </a:cubicBezTo>
                  <a:lnTo>
                    <a:pt x="2299" y="3972"/>
                  </a:lnTo>
                  <a:cubicBezTo>
                    <a:pt x="1842" y="4869"/>
                    <a:pt x="1651" y="5874"/>
                    <a:pt x="1467" y="6864"/>
                  </a:cubicBezTo>
                  <a:cubicBezTo>
                    <a:pt x="1090" y="8878"/>
                    <a:pt x="713" y="10893"/>
                    <a:pt x="336" y="12908"/>
                  </a:cubicBezTo>
                  <a:cubicBezTo>
                    <a:pt x="260" y="13312"/>
                    <a:pt x="184" y="13727"/>
                    <a:pt x="257" y="14132"/>
                  </a:cubicBezTo>
                  <a:cubicBezTo>
                    <a:pt x="335" y="14566"/>
                    <a:pt x="578" y="14958"/>
                    <a:pt x="644" y="15393"/>
                  </a:cubicBezTo>
                  <a:cubicBezTo>
                    <a:pt x="753" y="16116"/>
                    <a:pt x="363" y="16811"/>
                    <a:pt x="241" y="17531"/>
                  </a:cubicBezTo>
                  <a:cubicBezTo>
                    <a:pt x="0" y="18969"/>
                    <a:pt x="840" y="20388"/>
                    <a:pt x="782" y="21845"/>
                  </a:cubicBezTo>
                  <a:cubicBezTo>
                    <a:pt x="741" y="22898"/>
                    <a:pt x="233" y="23893"/>
                    <a:pt x="214" y="24946"/>
                  </a:cubicBezTo>
                  <a:cubicBezTo>
                    <a:pt x="199" y="25852"/>
                    <a:pt x="315" y="26774"/>
                    <a:pt x="397" y="27650"/>
                  </a:cubicBezTo>
                  <a:cubicBezTo>
                    <a:pt x="426" y="27969"/>
                    <a:pt x="271" y="28273"/>
                    <a:pt x="194" y="28584"/>
                  </a:cubicBezTo>
                  <a:cubicBezTo>
                    <a:pt x="99" y="28967"/>
                    <a:pt x="126" y="29378"/>
                    <a:pt x="270" y="29745"/>
                  </a:cubicBezTo>
                  <a:cubicBezTo>
                    <a:pt x="295" y="29809"/>
                    <a:pt x="333" y="29880"/>
                    <a:pt x="401" y="29892"/>
                  </a:cubicBezTo>
                  <a:cubicBezTo>
                    <a:pt x="407" y="29893"/>
                    <a:pt x="413" y="29893"/>
                    <a:pt x="419" y="29893"/>
                  </a:cubicBezTo>
                  <a:cubicBezTo>
                    <a:pt x="478" y="29893"/>
                    <a:pt x="531" y="29847"/>
                    <a:pt x="578" y="29807"/>
                  </a:cubicBezTo>
                  <a:cubicBezTo>
                    <a:pt x="983" y="29460"/>
                    <a:pt x="1563" y="29352"/>
                    <a:pt x="2173" y="29352"/>
                  </a:cubicBezTo>
                  <a:cubicBezTo>
                    <a:pt x="2925" y="29352"/>
                    <a:pt x="3723" y="29515"/>
                    <a:pt x="4300" y="29595"/>
                  </a:cubicBezTo>
                  <a:cubicBezTo>
                    <a:pt x="4657" y="29644"/>
                    <a:pt x="5876" y="29801"/>
                    <a:pt x="6879" y="29801"/>
                  </a:cubicBezTo>
                  <a:cubicBezTo>
                    <a:pt x="7653" y="29801"/>
                    <a:pt x="8298" y="29708"/>
                    <a:pt x="8317" y="29399"/>
                  </a:cubicBezTo>
                  <a:cubicBezTo>
                    <a:pt x="8330" y="29185"/>
                    <a:pt x="8227" y="28984"/>
                    <a:pt x="8163" y="28779"/>
                  </a:cubicBezTo>
                  <a:cubicBezTo>
                    <a:pt x="7913" y="27973"/>
                    <a:pt x="8266" y="27123"/>
                    <a:pt x="8502" y="26312"/>
                  </a:cubicBezTo>
                  <a:cubicBezTo>
                    <a:pt x="9014" y="24548"/>
                    <a:pt x="8055" y="22962"/>
                    <a:pt x="7806" y="21249"/>
                  </a:cubicBezTo>
                  <a:cubicBezTo>
                    <a:pt x="7777" y="21051"/>
                    <a:pt x="7761" y="20838"/>
                    <a:pt x="7854" y="20662"/>
                  </a:cubicBezTo>
                  <a:cubicBezTo>
                    <a:pt x="7955" y="20472"/>
                    <a:pt x="8159" y="20366"/>
                    <a:pt x="8319" y="20223"/>
                  </a:cubicBezTo>
                  <a:cubicBezTo>
                    <a:pt x="9078" y="19557"/>
                    <a:pt x="8782" y="18352"/>
                    <a:pt x="8840" y="17345"/>
                  </a:cubicBezTo>
                  <a:cubicBezTo>
                    <a:pt x="8873" y="16751"/>
                    <a:pt x="9054" y="16177"/>
                    <a:pt x="9199" y="15600"/>
                  </a:cubicBezTo>
                  <a:cubicBezTo>
                    <a:pt x="9581" y="14088"/>
                    <a:pt x="9734" y="12518"/>
                    <a:pt x="9652" y="10960"/>
                  </a:cubicBezTo>
                  <a:cubicBezTo>
                    <a:pt x="9633" y="10571"/>
                    <a:pt x="9598" y="10178"/>
                    <a:pt x="9656" y="9792"/>
                  </a:cubicBezTo>
                  <a:cubicBezTo>
                    <a:pt x="9713" y="9411"/>
                    <a:pt x="9859" y="9050"/>
                    <a:pt x="9999" y="8692"/>
                  </a:cubicBezTo>
                  <a:cubicBezTo>
                    <a:pt x="10525" y="7346"/>
                    <a:pt x="10993" y="5944"/>
                    <a:pt x="11000" y="4500"/>
                  </a:cubicBezTo>
                  <a:cubicBezTo>
                    <a:pt x="11009" y="3055"/>
                    <a:pt x="10491" y="1543"/>
                    <a:pt x="9350" y="653"/>
                  </a:cubicBezTo>
                  <a:cubicBezTo>
                    <a:pt x="8763" y="195"/>
                    <a:pt x="8137" y="0"/>
                    <a:pt x="75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0" name="Google Shape;677;p39">
              <a:extLst>
                <a:ext uri="{FF2B5EF4-FFF2-40B4-BE49-F238E27FC236}">
                  <a16:creationId xmlns:a16="http://schemas.microsoft.com/office/drawing/2014/main" id="{0DD23167-41B0-485B-8B7A-A2383FCB5CEF}"/>
                </a:ext>
              </a:extLst>
            </p:cNvPr>
            <p:cNvSpPr/>
            <p:nvPr/>
          </p:nvSpPr>
          <p:spPr>
            <a:xfrm>
              <a:off x="1622425" y="1417761"/>
              <a:ext cx="713182" cy="2473777"/>
            </a:xfrm>
            <a:custGeom>
              <a:avLst/>
              <a:gdLst/>
              <a:ahLst/>
              <a:cxnLst/>
              <a:rect l="l" t="t" r="r" b="b"/>
              <a:pathLst>
                <a:path w="8755" h="30368" extrusionOk="0">
                  <a:moveTo>
                    <a:pt x="7010" y="0"/>
                  </a:moveTo>
                  <a:cubicBezTo>
                    <a:pt x="6572" y="0"/>
                    <a:pt x="6104" y="150"/>
                    <a:pt x="5659" y="435"/>
                  </a:cubicBezTo>
                  <a:cubicBezTo>
                    <a:pt x="4251" y="1339"/>
                    <a:pt x="3065" y="2469"/>
                    <a:pt x="2299" y="3975"/>
                  </a:cubicBezTo>
                  <a:cubicBezTo>
                    <a:pt x="1842" y="4871"/>
                    <a:pt x="1651" y="5876"/>
                    <a:pt x="1467" y="6866"/>
                  </a:cubicBezTo>
                  <a:cubicBezTo>
                    <a:pt x="1090" y="8880"/>
                    <a:pt x="713" y="10895"/>
                    <a:pt x="336" y="12910"/>
                  </a:cubicBezTo>
                  <a:cubicBezTo>
                    <a:pt x="260" y="13314"/>
                    <a:pt x="184" y="13729"/>
                    <a:pt x="257" y="14134"/>
                  </a:cubicBezTo>
                  <a:cubicBezTo>
                    <a:pt x="335" y="14568"/>
                    <a:pt x="578" y="14960"/>
                    <a:pt x="644" y="15395"/>
                  </a:cubicBezTo>
                  <a:cubicBezTo>
                    <a:pt x="753" y="16118"/>
                    <a:pt x="363" y="16813"/>
                    <a:pt x="241" y="17533"/>
                  </a:cubicBezTo>
                  <a:cubicBezTo>
                    <a:pt x="0" y="18971"/>
                    <a:pt x="840" y="20390"/>
                    <a:pt x="782" y="21847"/>
                  </a:cubicBezTo>
                  <a:cubicBezTo>
                    <a:pt x="741" y="22900"/>
                    <a:pt x="233" y="23895"/>
                    <a:pt x="214" y="24948"/>
                  </a:cubicBezTo>
                  <a:cubicBezTo>
                    <a:pt x="199" y="25854"/>
                    <a:pt x="315" y="26776"/>
                    <a:pt x="397" y="27652"/>
                  </a:cubicBezTo>
                  <a:cubicBezTo>
                    <a:pt x="426" y="27971"/>
                    <a:pt x="271" y="28275"/>
                    <a:pt x="194" y="28586"/>
                  </a:cubicBezTo>
                  <a:cubicBezTo>
                    <a:pt x="99" y="28969"/>
                    <a:pt x="126" y="29380"/>
                    <a:pt x="270" y="29747"/>
                  </a:cubicBezTo>
                  <a:cubicBezTo>
                    <a:pt x="295" y="29811"/>
                    <a:pt x="333" y="29882"/>
                    <a:pt x="401" y="29894"/>
                  </a:cubicBezTo>
                  <a:cubicBezTo>
                    <a:pt x="407" y="29895"/>
                    <a:pt x="413" y="29895"/>
                    <a:pt x="419" y="29895"/>
                  </a:cubicBezTo>
                  <a:cubicBezTo>
                    <a:pt x="478" y="29895"/>
                    <a:pt x="531" y="29849"/>
                    <a:pt x="578" y="29809"/>
                  </a:cubicBezTo>
                  <a:cubicBezTo>
                    <a:pt x="1697" y="28850"/>
                    <a:pt x="5241" y="30367"/>
                    <a:pt x="4567" y="27777"/>
                  </a:cubicBezTo>
                  <a:cubicBezTo>
                    <a:pt x="4397" y="27120"/>
                    <a:pt x="3932" y="26588"/>
                    <a:pt x="3570" y="26016"/>
                  </a:cubicBezTo>
                  <a:cubicBezTo>
                    <a:pt x="3208" y="25442"/>
                    <a:pt x="2939" y="24718"/>
                    <a:pt x="3207" y="24096"/>
                  </a:cubicBezTo>
                  <a:cubicBezTo>
                    <a:pt x="3556" y="23283"/>
                    <a:pt x="4385" y="22979"/>
                    <a:pt x="3853" y="22062"/>
                  </a:cubicBezTo>
                  <a:cubicBezTo>
                    <a:pt x="3557" y="21551"/>
                    <a:pt x="2685" y="21369"/>
                    <a:pt x="2688" y="20675"/>
                  </a:cubicBezTo>
                  <a:cubicBezTo>
                    <a:pt x="2689" y="20291"/>
                    <a:pt x="3042" y="19908"/>
                    <a:pt x="2869" y="19565"/>
                  </a:cubicBezTo>
                  <a:cubicBezTo>
                    <a:pt x="2700" y="19231"/>
                    <a:pt x="2176" y="19261"/>
                    <a:pt x="1944" y="18967"/>
                  </a:cubicBezTo>
                  <a:cubicBezTo>
                    <a:pt x="2441" y="18495"/>
                    <a:pt x="3093" y="18190"/>
                    <a:pt x="3773" y="18108"/>
                  </a:cubicBezTo>
                  <a:cubicBezTo>
                    <a:pt x="4092" y="18070"/>
                    <a:pt x="4448" y="18067"/>
                    <a:pt x="4680" y="17846"/>
                  </a:cubicBezTo>
                  <a:cubicBezTo>
                    <a:pt x="5426" y="17136"/>
                    <a:pt x="4015" y="16363"/>
                    <a:pt x="3519" y="15958"/>
                  </a:cubicBezTo>
                  <a:cubicBezTo>
                    <a:pt x="3726" y="15921"/>
                    <a:pt x="3937" y="15903"/>
                    <a:pt x="4147" y="15903"/>
                  </a:cubicBezTo>
                  <a:cubicBezTo>
                    <a:pt x="4570" y="15903"/>
                    <a:pt x="4992" y="15977"/>
                    <a:pt x="5388" y="16123"/>
                  </a:cubicBezTo>
                  <a:cubicBezTo>
                    <a:pt x="5495" y="16162"/>
                    <a:pt x="5608" y="16206"/>
                    <a:pt x="5718" y="16206"/>
                  </a:cubicBezTo>
                  <a:cubicBezTo>
                    <a:pt x="5761" y="16206"/>
                    <a:pt x="5804" y="16200"/>
                    <a:pt x="5845" y="16183"/>
                  </a:cubicBezTo>
                  <a:cubicBezTo>
                    <a:pt x="6110" y="16076"/>
                    <a:pt x="6079" y="15694"/>
                    <a:pt x="5993" y="15423"/>
                  </a:cubicBezTo>
                  <a:cubicBezTo>
                    <a:pt x="5428" y="13620"/>
                    <a:pt x="4515" y="11927"/>
                    <a:pt x="3321" y="10462"/>
                  </a:cubicBezTo>
                  <a:cubicBezTo>
                    <a:pt x="3433" y="10325"/>
                    <a:pt x="3590" y="10284"/>
                    <a:pt x="3766" y="10284"/>
                  </a:cubicBezTo>
                  <a:cubicBezTo>
                    <a:pt x="4020" y="10284"/>
                    <a:pt x="4316" y="10369"/>
                    <a:pt x="4578" y="10369"/>
                  </a:cubicBezTo>
                  <a:cubicBezTo>
                    <a:pt x="4740" y="10369"/>
                    <a:pt x="4889" y="10336"/>
                    <a:pt x="5008" y="10230"/>
                  </a:cubicBezTo>
                  <a:cubicBezTo>
                    <a:pt x="5263" y="10001"/>
                    <a:pt x="5192" y="9591"/>
                    <a:pt x="5098" y="9261"/>
                  </a:cubicBezTo>
                  <a:cubicBezTo>
                    <a:pt x="4677" y="7775"/>
                    <a:pt x="3437" y="6128"/>
                    <a:pt x="4225" y="4559"/>
                  </a:cubicBezTo>
                  <a:cubicBezTo>
                    <a:pt x="4477" y="4057"/>
                    <a:pt x="4907" y="3672"/>
                    <a:pt x="5328" y="3300"/>
                  </a:cubicBezTo>
                  <a:cubicBezTo>
                    <a:pt x="5856" y="2831"/>
                    <a:pt x="6531" y="2423"/>
                    <a:pt x="7004" y="1964"/>
                  </a:cubicBezTo>
                  <a:cubicBezTo>
                    <a:pt x="6732" y="1743"/>
                    <a:pt x="5764" y="1253"/>
                    <a:pt x="5249" y="1253"/>
                  </a:cubicBezTo>
                  <a:cubicBezTo>
                    <a:pt x="5178" y="1253"/>
                    <a:pt x="5115" y="1263"/>
                    <a:pt x="5064" y="1284"/>
                  </a:cubicBezTo>
                  <a:lnTo>
                    <a:pt x="5064" y="1284"/>
                  </a:lnTo>
                  <a:cubicBezTo>
                    <a:pt x="5616" y="1049"/>
                    <a:pt x="6215" y="932"/>
                    <a:pt x="6815" y="932"/>
                  </a:cubicBezTo>
                  <a:cubicBezTo>
                    <a:pt x="7483" y="932"/>
                    <a:pt x="8152" y="1077"/>
                    <a:pt x="8755" y="1366"/>
                  </a:cubicBezTo>
                  <a:cubicBezTo>
                    <a:pt x="8424" y="435"/>
                    <a:pt x="7759" y="0"/>
                    <a:pt x="701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1" name="Google Shape;678;p39">
              <a:extLst>
                <a:ext uri="{FF2B5EF4-FFF2-40B4-BE49-F238E27FC236}">
                  <a16:creationId xmlns:a16="http://schemas.microsoft.com/office/drawing/2014/main" id="{CBB63DF7-04A8-EA4C-BC5D-CEE274F036CA}"/>
                </a:ext>
              </a:extLst>
            </p:cNvPr>
            <p:cNvSpPr/>
            <p:nvPr/>
          </p:nvSpPr>
          <p:spPr>
            <a:xfrm>
              <a:off x="1620714" y="3311136"/>
              <a:ext cx="707724" cy="376753"/>
            </a:xfrm>
            <a:custGeom>
              <a:avLst/>
              <a:gdLst/>
              <a:ahLst/>
              <a:cxnLst/>
              <a:rect l="l" t="t" r="r" b="b"/>
              <a:pathLst>
                <a:path w="8688" h="4625" extrusionOk="0">
                  <a:moveTo>
                    <a:pt x="3414" y="1"/>
                  </a:moveTo>
                  <a:cubicBezTo>
                    <a:pt x="1920" y="1"/>
                    <a:pt x="385" y="358"/>
                    <a:pt x="86" y="1473"/>
                  </a:cubicBezTo>
                  <a:cubicBezTo>
                    <a:pt x="1" y="1794"/>
                    <a:pt x="49" y="2133"/>
                    <a:pt x="100" y="2461"/>
                  </a:cubicBezTo>
                  <a:cubicBezTo>
                    <a:pt x="210" y="3182"/>
                    <a:pt x="321" y="3903"/>
                    <a:pt x="432" y="4625"/>
                  </a:cubicBezTo>
                  <a:cubicBezTo>
                    <a:pt x="474" y="4550"/>
                    <a:pt x="521" y="4479"/>
                    <a:pt x="570" y="4411"/>
                  </a:cubicBezTo>
                  <a:cubicBezTo>
                    <a:pt x="1287" y="3427"/>
                    <a:pt x="2680" y="3178"/>
                    <a:pt x="3876" y="3178"/>
                  </a:cubicBezTo>
                  <a:cubicBezTo>
                    <a:pt x="3991" y="3178"/>
                    <a:pt x="4105" y="3180"/>
                    <a:pt x="4216" y="3184"/>
                  </a:cubicBezTo>
                  <a:cubicBezTo>
                    <a:pt x="5572" y="3236"/>
                    <a:pt x="7116" y="3436"/>
                    <a:pt x="8143" y="4414"/>
                  </a:cubicBezTo>
                  <a:cubicBezTo>
                    <a:pt x="8143" y="4415"/>
                    <a:pt x="8144" y="4415"/>
                    <a:pt x="8145" y="4415"/>
                  </a:cubicBezTo>
                  <a:cubicBezTo>
                    <a:pt x="8213" y="4415"/>
                    <a:pt x="8688" y="2033"/>
                    <a:pt x="8688" y="1850"/>
                  </a:cubicBezTo>
                  <a:cubicBezTo>
                    <a:pt x="8688" y="1780"/>
                    <a:pt x="8686" y="1705"/>
                    <a:pt x="8649" y="1645"/>
                  </a:cubicBezTo>
                  <a:cubicBezTo>
                    <a:pt x="8612" y="1585"/>
                    <a:pt x="8548" y="1550"/>
                    <a:pt x="8486" y="1519"/>
                  </a:cubicBezTo>
                  <a:cubicBezTo>
                    <a:pt x="7725" y="1123"/>
                    <a:pt x="6949" y="760"/>
                    <a:pt x="6159" y="427"/>
                  </a:cubicBezTo>
                  <a:cubicBezTo>
                    <a:pt x="5616" y="198"/>
                    <a:pt x="4526" y="1"/>
                    <a:pt x="3414"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2" name="Google Shape;679;p39">
              <a:extLst>
                <a:ext uri="{FF2B5EF4-FFF2-40B4-BE49-F238E27FC236}">
                  <a16:creationId xmlns:a16="http://schemas.microsoft.com/office/drawing/2014/main" id="{6DDC3BC4-584E-0426-A5CE-C110E89F6C56}"/>
                </a:ext>
              </a:extLst>
            </p:cNvPr>
            <p:cNvSpPr/>
            <p:nvPr/>
          </p:nvSpPr>
          <p:spPr>
            <a:xfrm>
              <a:off x="1892872" y="1594203"/>
              <a:ext cx="548226" cy="303601"/>
            </a:xfrm>
            <a:custGeom>
              <a:avLst/>
              <a:gdLst/>
              <a:ahLst/>
              <a:cxnLst/>
              <a:rect l="l" t="t" r="r" b="b"/>
              <a:pathLst>
                <a:path w="6730" h="3727" extrusionOk="0">
                  <a:moveTo>
                    <a:pt x="24" y="993"/>
                  </a:moveTo>
                  <a:cubicBezTo>
                    <a:pt x="16" y="1001"/>
                    <a:pt x="8" y="1010"/>
                    <a:pt x="0" y="1018"/>
                  </a:cubicBezTo>
                  <a:lnTo>
                    <a:pt x="1" y="1018"/>
                  </a:lnTo>
                  <a:cubicBezTo>
                    <a:pt x="9" y="1010"/>
                    <a:pt x="16" y="1001"/>
                    <a:pt x="24" y="993"/>
                  </a:cubicBezTo>
                  <a:close/>
                  <a:moveTo>
                    <a:pt x="2287" y="0"/>
                  </a:moveTo>
                  <a:cubicBezTo>
                    <a:pt x="1439" y="0"/>
                    <a:pt x="597" y="368"/>
                    <a:pt x="24" y="993"/>
                  </a:cubicBezTo>
                  <a:lnTo>
                    <a:pt x="24" y="993"/>
                  </a:lnTo>
                  <a:cubicBezTo>
                    <a:pt x="490" y="507"/>
                    <a:pt x="1115" y="184"/>
                    <a:pt x="1777" y="74"/>
                  </a:cubicBezTo>
                  <a:cubicBezTo>
                    <a:pt x="1939" y="48"/>
                    <a:pt x="2102" y="36"/>
                    <a:pt x="2265" y="36"/>
                  </a:cubicBezTo>
                  <a:cubicBezTo>
                    <a:pt x="2511" y="36"/>
                    <a:pt x="2756" y="64"/>
                    <a:pt x="2995" y="115"/>
                  </a:cubicBezTo>
                  <a:cubicBezTo>
                    <a:pt x="4783" y="499"/>
                    <a:pt x="6274" y="1960"/>
                    <a:pt x="6730" y="3726"/>
                  </a:cubicBezTo>
                  <a:cubicBezTo>
                    <a:pt x="6583" y="3103"/>
                    <a:pt x="6303" y="2514"/>
                    <a:pt x="5925" y="1998"/>
                  </a:cubicBezTo>
                  <a:cubicBezTo>
                    <a:pt x="5101" y="878"/>
                    <a:pt x="3794" y="73"/>
                    <a:pt x="2390" y="2"/>
                  </a:cubicBezTo>
                  <a:cubicBezTo>
                    <a:pt x="2356" y="1"/>
                    <a:pt x="2321" y="0"/>
                    <a:pt x="228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3" name="Google Shape;680;p39">
              <a:extLst>
                <a:ext uri="{FF2B5EF4-FFF2-40B4-BE49-F238E27FC236}">
                  <a16:creationId xmlns:a16="http://schemas.microsoft.com/office/drawing/2014/main" id="{A25BDC50-EFD6-2C48-B3BC-97D5012C55C8}"/>
                </a:ext>
              </a:extLst>
            </p:cNvPr>
            <p:cNvSpPr/>
            <p:nvPr/>
          </p:nvSpPr>
          <p:spPr>
            <a:xfrm>
              <a:off x="1844159" y="2147317"/>
              <a:ext cx="290242" cy="596532"/>
            </a:xfrm>
            <a:custGeom>
              <a:avLst/>
              <a:gdLst/>
              <a:ahLst/>
              <a:cxnLst/>
              <a:rect l="l" t="t" r="r" b="b"/>
              <a:pathLst>
                <a:path w="3563" h="7323" extrusionOk="0">
                  <a:moveTo>
                    <a:pt x="170" y="1"/>
                  </a:moveTo>
                  <a:cubicBezTo>
                    <a:pt x="754" y="1186"/>
                    <a:pt x="1374" y="2430"/>
                    <a:pt x="1965" y="3607"/>
                  </a:cubicBezTo>
                  <a:cubicBezTo>
                    <a:pt x="2228" y="4135"/>
                    <a:pt x="2612" y="4884"/>
                    <a:pt x="2850" y="5414"/>
                  </a:cubicBezTo>
                  <a:cubicBezTo>
                    <a:pt x="3126" y="6015"/>
                    <a:pt x="3365" y="6636"/>
                    <a:pt x="3516" y="7280"/>
                  </a:cubicBezTo>
                  <a:lnTo>
                    <a:pt x="3516" y="7280"/>
                  </a:lnTo>
                  <a:cubicBezTo>
                    <a:pt x="2916" y="7189"/>
                    <a:pt x="1440" y="6965"/>
                    <a:pt x="886" y="6883"/>
                  </a:cubicBezTo>
                  <a:lnTo>
                    <a:pt x="1" y="6751"/>
                  </a:lnTo>
                  <a:lnTo>
                    <a:pt x="884" y="6896"/>
                  </a:lnTo>
                  <a:cubicBezTo>
                    <a:pt x="1467" y="6990"/>
                    <a:pt x="2960" y="7227"/>
                    <a:pt x="3563" y="7323"/>
                  </a:cubicBezTo>
                  <a:cubicBezTo>
                    <a:pt x="3413" y="6658"/>
                    <a:pt x="3168" y="6018"/>
                    <a:pt x="2887" y="5398"/>
                  </a:cubicBezTo>
                  <a:cubicBezTo>
                    <a:pt x="2647" y="4863"/>
                    <a:pt x="2261" y="4123"/>
                    <a:pt x="1996" y="3591"/>
                  </a:cubicBezTo>
                  <a:cubicBezTo>
                    <a:pt x="1403" y="2413"/>
                    <a:pt x="773" y="1178"/>
                    <a:pt x="170"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4" name="Google Shape;681;p39">
              <a:extLst>
                <a:ext uri="{FF2B5EF4-FFF2-40B4-BE49-F238E27FC236}">
                  <a16:creationId xmlns:a16="http://schemas.microsoft.com/office/drawing/2014/main" id="{4E21D31B-035A-FBD4-6B2C-D2980727F1FB}"/>
                </a:ext>
              </a:extLst>
            </p:cNvPr>
            <p:cNvSpPr/>
            <p:nvPr/>
          </p:nvSpPr>
          <p:spPr>
            <a:xfrm>
              <a:off x="1709913" y="2378419"/>
              <a:ext cx="69404" cy="284947"/>
            </a:xfrm>
            <a:custGeom>
              <a:avLst/>
              <a:gdLst/>
              <a:ahLst/>
              <a:cxnLst/>
              <a:rect l="l" t="t" r="r" b="b"/>
              <a:pathLst>
                <a:path w="852" h="3498" extrusionOk="0">
                  <a:moveTo>
                    <a:pt x="1" y="0"/>
                  </a:moveTo>
                  <a:cubicBezTo>
                    <a:pt x="206" y="686"/>
                    <a:pt x="433" y="1392"/>
                    <a:pt x="657" y="2071"/>
                  </a:cubicBezTo>
                  <a:cubicBezTo>
                    <a:pt x="808" y="2513"/>
                    <a:pt x="822" y="2812"/>
                    <a:pt x="488" y="3173"/>
                  </a:cubicBezTo>
                  <a:cubicBezTo>
                    <a:pt x="381" y="3292"/>
                    <a:pt x="256" y="3395"/>
                    <a:pt x="132" y="3497"/>
                  </a:cubicBezTo>
                  <a:cubicBezTo>
                    <a:pt x="261" y="3402"/>
                    <a:pt x="389" y="3303"/>
                    <a:pt x="502" y="3187"/>
                  </a:cubicBezTo>
                  <a:cubicBezTo>
                    <a:pt x="759" y="2925"/>
                    <a:pt x="851" y="2653"/>
                    <a:pt x="761" y="2292"/>
                  </a:cubicBezTo>
                  <a:cubicBezTo>
                    <a:pt x="744" y="2213"/>
                    <a:pt x="719" y="2135"/>
                    <a:pt x="695" y="2059"/>
                  </a:cubicBezTo>
                  <a:cubicBezTo>
                    <a:pt x="473" y="1379"/>
                    <a:pt x="238" y="675"/>
                    <a:pt x="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5" name="Google Shape;682;p39">
              <a:extLst>
                <a:ext uri="{FF2B5EF4-FFF2-40B4-BE49-F238E27FC236}">
                  <a16:creationId xmlns:a16="http://schemas.microsoft.com/office/drawing/2014/main" id="{7024746D-4D5D-625D-8551-69BAFF814B83}"/>
                </a:ext>
              </a:extLst>
            </p:cNvPr>
            <p:cNvSpPr/>
            <p:nvPr/>
          </p:nvSpPr>
          <p:spPr>
            <a:xfrm>
              <a:off x="2198103" y="2787430"/>
              <a:ext cx="99951" cy="115836"/>
            </a:xfrm>
            <a:custGeom>
              <a:avLst/>
              <a:gdLst/>
              <a:ahLst/>
              <a:cxnLst/>
              <a:rect l="l" t="t" r="r" b="b"/>
              <a:pathLst>
                <a:path w="1227" h="1422" extrusionOk="0">
                  <a:moveTo>
                    <a:pt x="281" y="0"/>
                  </a:moveTo>
                  <a:cubicBezTo>
                    <a:pt x="187" y="0"/>
                    <a:pt x="93" y="8"/>
                    <a:pt x="1" y="24"/>
                  </a:cubicBezTo>
                  <a:cubicBezTo>
                    <a:pt x="201" y="435"/>
                    <a:pt x="405" y="846"/>
                    <a:pt x="617" y="1252"/>
                  </a:cubicBezTo>
                  <a:cubicBezTo>
                    <a:pt x="647" y="1308"/>
                    <a:pt x="677" y="1365"/>
                    <a:pt x="707" y="1421"/>
                  </a:cubicBezTo>
                  <a:cubicBezTo>
                    <a:pt x="681" y="1363"/>
                    <a:pt x="655" y="1305"/>
                    <a:pt x="628" y="1246"/>
                  </a:cubicBezTo>
                  <a:cubicBezTo>
                    <a:pt x="446" y="847"/>
                    <a:pt x="254" y="449"/>
                    <a:pt x="61" y="56"/>
                  </a:cubicBezTo>
                  <a:lnTo>
                    <a:pt x="61" y="56"/>
                  </a:lnTo>
                  <a:cubicBezTo>
                    <a:pt x="146" y="44"/>
                    <a:pt x="232" y="38"/>
                    <a:pt x="319" y="38"/>
                  </a:cubicBezTo>
                  <a:cubicBezTo>
                    <a:pt x="326" y="38"/>
                    <a:pt x="334" y="38"/>
                    <a:pt x="341" y="38"/>
                  </a:cubicBezTo>
                  <a:cubicBezTo>
                    <a:pt x="652" y="45"/>
                    <a:pt x="960" y="133"/>
                    <a:pt x="1226" y="294"/>
                  </a:cubicBezTo>
                  <a:cubicBezTo>
                    <a:pt x="951" y="101"/>
                    <a:pt x="616" y="0"/>
                    <a:pt x="28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6" name="Google Shape;683;p39">
              <a:extLst>
                <a:ext uri="{FF2B5EF4-FFF2-40B4-BE49-F238E27FC236}">
                  <a16:creationId xmlns:a16="http://schemas.microsoft.com/office/drawing/2014/main" id="{6AE5C149-3154-3BA1-4B55-2F157A7F64D0}"/>
                </a:ext>
              </a:extLst>
            </p:cNvPr>
            <p:cNvSpPr/>
            <p:nvPr/>
          </p:nvSpPr>
          <p:spPr>
            <a:xfrm>
              <a:off x="1872018" y="2864572"/>
              <a:ext cx="320708" cy="205931"/>
            </a:xfrm>
            <a:custGeom>
              <a:avLst/>
              <a:gdLst/>
              <a:ahLst/>
              <a:cxnLst/>
              <a:rect l="l" t="t" r="r" b="b"/>
              <a:pathLst>
                <a:path w="3937" h="2528" extrusionOk="0">
                  <a:moveTo>
                    <a:pt x="1" y="242"/>
                  </a:moveTo>
                  <a:cubicBezTo>
                    <a:pt x="1" y="243"/>
                    <a:pt x="1" y="245"/>
                    <a:pt x="1" y="246"/>
                  </a:cubicBezTo>
                  <a:lnTo>
                    <a:pt x="1" y="247"/>
                  </a:lnTo>
                  <a:cubicBezTo>
                    <a:pt x="1" y="245"/>
                    <a:pt x="1" y="244"/>
                    <a:pt x="1" y="242"/>
                  </a:cubicBezTo>
                  <a:close/>
                  <a:moveTo>
                    <a:pt x="895" y="0"/>
                  </a:moveTo>
                  <a:cubicBezTo>
                    <a:pt x="706" y="0"/>
                    <a:pt x="516" y="10"/>
                    <a:pt x="328" y="28"/>
                  </a:cubicBezTo>
                  <a:cubicBezTo>
                    <a:pt x="199" y="44"/>
                    <a:pt x="20" y="90"/>
                    <a:pt x="1" y="242"/>
                  </a:cubicBezTo>
                  <a:lnTo>
                    <a:pt x="1" y="242"/>
                  </a:lnTo>
                  <a:cubicBezTo>
                    <a:pt x="24" y="93"/>
                    <a:pt x="202" y="54"/>
                    <a:pt x="329" y="41"/>
                  </a:cubicBezTo>
                  <a:cubicBezTo>
                    <a:pt x="410" y="34"/>
                    <a:pt x="502" y="30"/>
                    <a:pt x="583" y="28"/>
                  </a:cubicBezTo>
                  <a:cubicBezTo>
                    <a:pt x="651" y="25"/>
                    <a:pt x="720" y="24"/>
                    <a:pt x="789" y="24"/>
                  </a:cubicBezTo>
                  <a:cubicBezTo>
                    <a:pt x="1170" y="24"/>
                    <a:pt x="1552" y="62"/>
                    <a:pt x="1924" y="154"/>
                  </a:cubicBezTo>
                  <a:cubicBezTo>
                    <a:pt x="2142" y="209"/>
                    <a:pt x="2354" y="284"/>
                    <a:pt x="2556" y="383"/>
                  </a:cubicBezTo>
                  <a:cubicBezTo>
                    <a:pt x="3261" y="713"/>
                    <a:pt x="3831" y="1400"/>
                    <a:pt x="3906" y="2190"/>
                  </a:cubicBezTo>
                  <a:cubicBezTo>
                    <a:pt x="3916" y="2302"/>
                    <a:pt x="3916" y="2415"/>
                    <a:pt x="3904" y="2527"/>
                  </a:cubicBezTo>
                  <a:cubicBezTo>
                    <a:pt x="3937" y="2304"/>
                    <a:pt x="3920" y="2073"/>
                    <a:pt x="3865" y="1854"/>
                  </a:cubicBezTo>
                  <a:cubicBezTo>
                    <a:pt x="3721" y="1301"/>
                    <a:pt x="3346" y="824"/>
                    <a:pt x="2871" y="513"/>
                  </a:cubicBezTo>
                  <a:cubicBezTo>
                    <a:pt x="2585" y="326"/>
                    <a:pt x="2262" y="199"/>
                    <a:pt x="1932" y="118"/>
                  </a:cubicBezTo>
                  <a:cubicBezTo>
                    <a:pt x="1593" y="34"/>
                    <a:pt x="1244" y="0"/>
                    <a:pt x="89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sp>
          <p:nvSpPr>
            <p:cNvPr id="177" name="Google Shape;684;p39">
              <a:extLst>
                <a:ext uri="{FF2B5EF4-FFF2-40B4-BE49-F238E27FC236}">
                  <a16:creationId xmlns:a16="http://schemas.microsoft.com/office/drawing/2014/main" id="{BC5F2D1D-362F-DC3B-EF62-0F84418E2689}"/>
                </a:ext>
              </a:extLst>
            </p:cNvPr>
            <p:cNvSpPr/>
            <p:nvPr/>
          </p:nvSpPr>
          <p:spPr>
            <a:xfrm>
              <a:off x="2507406" y="1716719"/>
              <a:ext cx="260509" cy="99707"/>
            </a:xfrm>
            <a:custGeom>
              <a:avLst/>
              <a:gdLst/>
              <a:ahLst/>
              <a:cxnLst/>
              <a:rect l="l" t="t" r="r" b="b"/>
              <a:pathLst>
                <a:path w="3198" h="1224" extrusionOk="0">
                  <a:moveTo>
                    <a:pt x="106" y="0"/>
                  </a:moveTo>
                  <a:cubicBezTo>
                    <a:pt x="0" y="0"/>
                    <a:pt x="25" y="555"/>
                    <a:pt x="76" y="626"/>
                  </a:cubicBezTo>
                  <a:cubicBezTo>
                    <a:pt x="177" y="770"/>
                    <a:pt x="569" y="764"/>
                    <a:pt x="726" y="796"/>
                  </a:cubicBezTo>
                  <a:cubicBezTo>
                    <a:pt x="1469" y="946"/>
                    <a:pt x="2205" y="1111"/>
                    <a:pt x="2957" y="1218"/>
                  </a:cubicBezTo>
                  <a:cubicBezTo>
                    <a:pt x="2976" y="1221"/>
                    <a:pt x="2996" y="1223"/>
                    <a:pt x="3016" y="1223"/>
                  </a:cubicBezTo>
                  <a:cubicBezTo>
                    <a:pt x="3052" y="1223"/>
                    <a:pt x="3087" y="1216"/>
                    <a:pt x="3110" y="1190"/>
                  </a:cubicBezTo>
                  <a:cubicBezTo>
                    <a:pt x="3136" y="1160"/>
                    <a:pt x="3137" y="1115"/>
                    <a:pt x="3136" y="1075"/>
                  </a:cubicBezTo>
                  <a:cubicBezTo>
                    <a:pt x="3130" y="764"/>
                    <a:pt x="3198" y="584"/>
                    <a:pt x="2856" y="519"/>
                  </a:cubicBezTo>
                  <a:cubicBezTo>
                    <a:pt x="1941" y="346"/>
                    <a:pt x="1026" y="173"/>
                    <a:pt x="111" y="1"/>
                  </a:cubicBezTo>
                  <a:cubicBezTo>
                    <a:pt x="109" y="0"/>
                    <a:pt x="108" y="0"/>
                    <a:pt x="106"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Arial"/>
                <a:ea typeface="+mn-ea"/>
                <a:cs typeface="Arial"/>
                <a:sym typeface="Arial"/>
              </a:endParaRPr>
            </a:p>
          </p:txBody>
        </p:sp>
      </p:grpSp>
      <p:sp>
        <p:nvSpPr>
          <p:cNvPr id="87" name="Google Shape;87;p13"/>
          <p:cNvSpPr txBox="1">
            <a:spLocks noGrp="1"/>
          </p:cNvSpPr>
          <p:nvPr>
            <p:ph type="ctrTitle"/>
          </p:nvPr>
        </p:nvSpPr>
        <p:spPr>
          <a:xfrm>
            <a:off x="1003055" y="1421741"/>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sz="3200" dirty="0">
                <a:solidFill>
                  <a:schemeClr val="tx1"/>
                </a:solidFill>
                <a:latin typeface="Cambria" panose="02040503050406030204" pitchFamily="18" charset="0"/>
                <a:ea typeface="Cambria" panose="02040503050406030204" pitchFamily="18" charset="0"/>
              </a:rPr>
              <a:t>DETECTING HUMAN LIFE DURING FIRE</a:t>
            </a:r>
            <a:endParaRPr sz="32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solidFill>
                  <a:schemeClr val="bg1"/>
                </a:solidFill>
                <a:latin typeface="Cambria" panose="02040503050406030204" pitchFamily="18" charset="0"/>
                <a:ea typeface="Cambria" panose="02040503050406030204" pitchFamily="18" charset="0"/>
              </a:rPr>
              <a:t>Batch</a:t>
            </a:r>
            <a:r>
              <a:rPr lang="en-GB" dirty="0">
                <a:latin typeface="Cambria" panose="02040503050406030204" pitchFamily="18" charset="0"/>
                <a:ea typeface="Cambria" panose="02040503050406030204" pitchFamily="18" charset="0"/>
              </a:rPr>
              <a:t> </a:t>
            </a:r>
            <a:r>
              <a:rPr lang="en-GB" dirty="0">
                <a:solidFill>
                  <a:schemeClr val="bg1"/>
                </a:solidFill>
                <a:latin typeface="Cambria" panose="02040503050406030204" pitchFamily="18" charset="0"/>
                <a:ea typeface="Cambria" panose="02040503050406030204" pitchFamily="18" charset="0"/>
              </a:rPr>
              <a:t>Nu</a:t>
            </a:r>
            <a:r>
              <a:rPr lang="en-GB" dirty="0">
                <a:latin typeface="Cambria" panose="02040503050406030204" pitchFamily="18" charset="0"/>
                <a:ea typeface="Cambria" panose="02040503050406030204" pitchFamily="18" charset="0"/>
              </a:rPr>
              <a:t>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521309" y="3155173"/>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defTabSz="914400" rtl="0" eaLnBrk="1" fontAlgn="auto" latinLnBrk="0" hangingPunct="1">
              <a:lnSpc>
                <a:spcPct val="100000"/>
              </a:lnSpc>
              <a:spcBef>
                <a:spcPts val="0"/>
              </a:spcBef>
              <a:spcAft>
                <a:spcPts val="0"/>
              </a:spcAft>
              <a:buClr>
                <a:srgbClr val="17365D"/>
              </a:buClr>
              <a:buSzPts val="2000"/>
              <a:buFont typeface="Arial"/>
              <a:buNone/>
              <a:tabLst/>
              <a:defRPr/>
            </a:pPr>
            <a:r>
              <a:rPr kumimoji="0" lang="en-GB" sz="24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Under the Supervision of,</a:t>
            </a:r>
            <a:endParaRPr kumimoji="0" sz="2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ctr"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Mr. Santhosh Kumar K L</a:t>
            </a:r>
            <a:endParaRPr kumimoji="0"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Assistant Professor</a:t>
            </a:r>
            <a:endParaRPr kumimoji="0"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School of Computer Science and Engineering</a:t>
            </a:r>
            <a:endParaRPr kumimoji="0"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340"/>
              </a:spcBef>
              <a:spcAft>
                <a:spcPts val="0"/>
              </a:spcAft>
              <a:buClr>
                <a:srgbClr val="17365D"/>
              </a:buClr>
              <a:buSzPts val="1700"/>
              <a:buFont typeface="Arial"/>
              <a:buNone/>
              <a:tabLst/>
              <a:defRPr/>
            </a:pPr>
            <a:r>
              <a:rPr kumimoji="0" lang="en-GB"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Presidency University</a:t>
            </a:r>
            <a:endParaRPr kumimoji="0" sz="20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1" fontAlgn="auto" latinLnBrk="0" hangingPunct="1">
              <a:lnSpc>
                <a:spcPct val="100000"/>
              </a:lnSpc>
              <a:spcBef>
                <a:spcPts val="400"/>
              </a:spcBef>
              <a:spcAft>
                <a:spcPts val="0"/>
              </a:spcAft>
              <a:buClr>
                <a:srgbClr val="17365D"/>
              </a:buClr>
              <a:buSzPts val="2000"/>
              <a:buFont typeface="Arial"/>
              <a:buNone/>
              <a:tabLst/>
              <a:defRPr/>
            </a:pPr>
            <a:endParaRPr kumimoji="0" sz="20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defTabSz="914400" rtl="0" eaLnBrk="1" fontAlgn="auto" latinLnBrk="0" hangingPunct="1">
              <a:lnSpc>
                <a:spcPct val="100000"/>
              </a:lnSpc>
              <a:spcBef>
                <a:spcPts val="0"/>
              </a:spcBef>
              <a:spcAft>
                <a:spcPts val="0"/>
              </a:spcAft>
              <a:buClr>
                <a:srgbClr val="17365D"/>
              </a:buClr>
              <a:buSzPct val="100000"/>
              <a:buFont typeface="Arial"/>
              <a:buNone/>
              <a:tabLst/>
              <a:defRPr/>
            </a:pPr>
            <a:r>
              <a:rPr kumimoji="0" lang="en-US" sz="28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rPr>
              <a:t>VIVA-VOCE</a:t>
            </a:r>
            <a:endParaRPr kumimoji="0" sz="2800" b="1" i="0" u="none" strike="noStrike" kern="0" cap="none" spc="0" normalizeH="0" baseline="0" noProof="0" dirty="0">
              <a:ln>
                <a:noFill/>
              </a:ln>
              <a:solidFill>
                <a:srgbClr val="17365D"/>
              </a:solidFill>
              <a:effectLst/>
              <a:uLnTx/>
              <a:uFillTx/>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5156F620-6A93-9AFC-E590-91F894E93273}"/>
              </a:ext>
            </a:extLst>
          </p:cNvPr>
          <p:cNvGraphicFramePr>
            <a:graphicFrameLocks noGrp="1"/>
          </p:cNvGraphicFramePr>
          <p:nvPr>
            <p:extLst>
              <p:ext uri="{D42A27DB-BD31-4B8C-83A1-F6EECF244321}">
                <p14:modId xmlns:p14="http://schemas.microsoft.com/office/powerpoint/2010/main" val="490839812"/>
              </p:ext>
            </p:extLst>
          </p:nvPr>
        </p:nvGraphicFramePr>
        <p:xfrm>
          <a:off x="242800" y="3163464"/>
          <a:ext cx="5892800" cy="2011680"/>
        </p:xfrm>
        <a:graphic>
          <a:graphicData uri="http://schemas.openxmlformats.org/drawingml/2006/table">
            <a:tbl>
              <a:tblPr firstRow="1" bandRow="1"/>
              <a:tblGrid>
                <a:gridCol w="2946400">
                  <a:extLst>
                    <a:ext uri="{9D8B030D-6E8A-4147-A177-3AD203B41FA5}">
                      <a16:colId xmlns:a16="http://schemas.microsoft.com/office/drawing/2014/main" val="689492636"/>
                    </a:ext>
                  </a:extLst>
                </a:gridCol>
                <a:gridCol w="2946400">
                  <a:extLst>
                    <a:ext uri="{9D8B030D-6E8A-4147-A177-3AD203B41FA5}">
                      <a16:colId xmlns:a16="http://schemas.microsoft.com/office/drawing/2014/main" val="2651851281"/>
                    </a:ext>
                  </a:extLst>
                </a:gridCol>
              </a:tblGrid>
              <a:tr h="180722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FFFFFF"/>
                          </a:solidFill>
                          <a:effectLst/>
                          <a:uLnTx/>
                          <a:uFillTx/>
                          <a:latin typeface="Bookman Old Style"/>
                          <a:sym typeface="Arial"/>
                        </a:rPr>
                        <a:t>Roll</a:t>
                      </a:r>
                      <a:r>
                        <a:rPr kumimoji="0" lang="en-GB" sz="1800" b="1" i="0" u="none" strike="noStrike" kern="0" cap="none" spc="0" normalizeH="0" baseline="0" noProof="0" dirty="0">
                          <a:ln>
                            <a:noFill/>
                          </a:ln>
                          <a:solidFill>
                            <a:srgbClr val="17365D"/>
                          </a:solidFill>
                          <a:effectLst/>
                          <a:uLnTx/>
                          <a:uFillTx/>
                          <a:latin typeface="Bookman Old Style"/>
                          <a:sym typeface="Arial"/>
                        </a:rPr>
                        <a:t> </a:t>
                      </a:r>
                      <a:r>
                        <a:rPr kumimoji="0" lang="en-GB" sz="1800" b="1" i="0" u="none" strike="noStrike" kern="0" cap="none" spc="0" normalizeH="0" baseline="0" noProof="0" dirty="0">
                          <a:ln>
                            <a:noFill/>
                          </a:ln>
                          <a:solidFill>
                            <a:srgbClr val="FFFFFF"/>
                          </a:solidFill>
                          <a:effectLst/>
                          <a:uLnTx/>
                          <a:uFillTx/>
                          <a:latin typeface="Bookman Old Style"/>
                          <a:sym typeface="Arial"/>
                        </a:rPr>
                        <a:t>N</a:t>
                      </a:r>
                      <a:r>
                        <a:rPr kumimoji="0" lang="en-GB" sz="1800" b="1" i="0" u="none" strike="noStrike" kern="0" cap="none" spc="0" normalizeH="0" baseline="0" noProof="0" dirty="0">
                          <a:ln>
                            <a:noFill/>
                          </a:ln>
                          <a:solidFill>
                            <a:schemeClr val="bg1"/>
                          </a:solidFill>
                          <a:effectLst/>
                          <a:uLnTx/>
                          <a:uFillTx/>
                          <a:latin typeface="Bookman Old Style"/>
                          <a:sym typeface="Arial"/>
                        </a:rPr>
                        <a:t>um</a:t>
                      </a:r>
                      <a:r>
                        <a:rPr kumimoji="0" lang="en-GB" sz="1800" b="1" i="0" u="none" strike="noStrike" kern="0" cap="none" spc="0" normalizeH="0" baseline="0" noProof="0" dirty="0">
                          <a:ln>
                            <a:noFill/>
                          </a:ln>
                          <a:solidFill>
                            <a:srgbClr val="17365D"/>
                          </a:solidFill>
                          <a:effectLst/>
                          <a:uLnTx/>
                          <a:uFillTx/>
                          <a:latin typeface="Bookman Old Style"/>
                          <a:sym typeface="Arial"/>
                        </a:rPr>
                        <a:t>ber</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11CAI</a:t>
                      </a:r>
                      <a:r>
                        <a:rPr kumimoji="0" lang="en-GB" sz="1800" b="1" i="0" u="none" strike="noStrike" kern="0" cap="none" spc="0" normalizeH="0" baseline="0" noProof="0" dirty="0">
                          <a:ln>
                            <a:noFill/>
                          </a:ln>
                          <a:solidFill>
                            <a:srgbClr val="17365D"/>
                          </a:solidFill>
                          <a:effectLst/>
                          <a:uLnTx/>
                          <a:uFillTx/>
                          <a:latin typeface="Bookman Old Style"/>
                          <a:sym typeface="Arial"/>
                        </a:rPr>
                        <a:t>0159</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a:t>
                      </a:r>
                      <a:r>
                        <a:rPr kumimoji="0" lang="en-GB" sz="1800" b="1" i="0" u="none" strike="noStrike" kern="0" cap="none" spc="0" normalizeH="0" baseline="0" noProof="0" dirty="0">
                          <a:ln>
                            <a:noFill/>
                          </a:ln>
                          <a:solidFill>
                            <a:schemeClr val="bg1">
                              <a:lumMod val="95000"/>
                            </a:schemeClr>
                          </a:solidFill>
                          <a:effectLst/>
                          <a:uLnTx/>
                          <a:uFillTx/>
                          <a:latin typeface="Bookman Old Style"/>
                          <a:sym typeface="Arial"/>
                        </a:rPr>
                        <a:t>0</a:t>
                      </a:r>
                      <a:r>
                        <a:rPr kumimoji="0" lang="en-GB" sz="1800" b="1" i="0" u="none" strike="noStrike" kern="0" cap="none" spc="0" normalizeH="0" baseline="0" noProof="0" dirty="0">
                          <a:ln>
                            <a:noFill/>
                          </a:ln>
                          <a:solidFill>
                            <a:srgbClr val="17365D"/>
                          </a:solidFill>
                          <a:effectLst/>
                          <a:uLnTx/>
                          <a:uFillTx/>
                          <a:latin typeface="Bookman Old Style"/>
                          <a:sym typeface="Arial"/>
                        </a:rPr>
                        <a:t>152</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093</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20211CAI01</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61</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chemeClr val="bg1"/>
                          </a:solidFill>
                          <a:effectLst/>
                          <a:uLnTx/>
                          <a:uFillTx/>
                          <a:latin typeface="Bookman Old Style"/>
                          <a:sym typeface="Arial"/>
                        </a:rPr>
                        <a:t>20211CAI017</a:t>
                      </a:r>
                      <a:r>
                        <a:rPr kumimoji="0" lang="en-GB" sz="1800" b="1" i="0" u="none" strike="noStrike" kern="0" cap="none" spc="0" normalizeH="0" baseline="0" noProof="0" dirty="0">
                          <a:ln>
                            <a:noFill/>
                          </a:ln>
                          <a:solidFill>
                            <a:schemeClr val="bg2">
                              <a:lumMod val="75000"/>
                            </a:schemeClr>
                          </a:solidFill>
                          <a:effectLst/>
                          <a:uLnTx/>
                          <a:uFillTx/>
                          <a:latin typeface="Bookman Old Style"/>
                          <a:sym typeface="Arial"/>
                        </a:rPr>
                        <a:t>7</a:t>
                      </a:r>
                    </a:p>
                    <a:p>
                      <a:endParaRPr lang="en-IN" sz="1800" b="1" dirty="0">
                        <a:solidFill>
                          <a:schemeClr val="bg2">
                            <a:lumMod val="75000"/>
                          </a:schemeClr>
                        </a:solidFill>
                        <a:latin typeface="Bookman Old Style" panose="020506040505050202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Student Name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Safia Rafi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Fardeen Shariff</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Nikith Murali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Shilpa Nagaraj</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1800" b="1" i="0" u="none" strike="noStrike" kern="0" cap="none" spc="0" normalizeH="0" baseline="0" noProof="0" dirty="0">
                          <a:ln>
                            <a:noFill/>
                          </a:ln>
                          <a:solidFill>
                            <a:srgbClr val="17365D"/>
                          </a:solidFill>
                          <a:effectLst/>
                          <a:uLnTx/>
                          <a:uFillTx/>
                          <a:latin typeface="Bookman Old Style"/>
                          <a:sym typeface="Arial"/>
                        </a:rPr>
                        <a:t>Sohan S</a:t>
                      </a:r>
                    </a:p>
                    <a:p>
                      <a:r>
                        <a:rPr lang="en-IN" dirty="0"/>
                        <a:t>      </a:t>
                      </a:r>
                    </a:p>
                  </a:txBody>
                  <a:tcPr/>
                </a:tc>
                <a:extLst>
                  <a:ext uri="{0D108BD9-81ED-4DB2-BD59-A6C34878D82A}">
                    <a16:rowId xmlns:a16="http://schemas.microsoft.com/office/drawing/2014/main" val="354244665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3EC0C-606F-3915-CF4F-DC01A43C7F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8182D0-8CAB-6A5F-544C-1E48C624ACDC}"/>
              </a:ext>
            </a:extLst>
          </p:cNvPr>
          <p:cNvSpPr>
            <a:spLocks noGrp="1"/>
          </p:cNvSpPr>
          <p:nvPr>
            <p:ph type="title"/>
          </p:nvPr>
        </p:nvSpPr>
        <p:spPr/>
        <p:txBody>
          <a:bodyPr/>
          <a:lstStyle/>
          <a:p>
            <a:r>
              <a:rPr lang="en-GB" dirty="0"/>
              <a:t>Research Gaps Identified</a:t>
            </a:r>
          </a:p>
        </p:txBody>
      </p:sp>
      <p:sp>
        <p:nvSpPr>
          <p:cNvPr id="3" name="Content Placeholder 2">
            <a:extLst>
              <a:ext uri="{FF2B5EF4-FFF2-40B4-BE49-F238E27FC236}">
                <a16:creationId xmlns:a16="http://schemas.microsoft.com/office/drawing/2014/main" id="{F3320A07-5C09-31D3-45B3-906CF8740536}"/>
              </a:ext>
            </a:extLst>
          </p:cNvPr>
          <p:cNvSpPr>
            <a:spLocks noGrp="1"/>
          </p:cNvSpPr>
          <p:nvPr>
            <p:ph idx="1"/>
          </p:nvPr>
        </p:nvSpPr>
        <p:spPr>
          <a:xfrm>
            <a:off x="490981" y="1091382"/>
            <a:ext cx="11936993" cy="313240330"/>
          </a:xfrm>
        </p:spPr>
        <p:txBody>
          <a:bodyPr>
            <a:normAutofit/>
          </a:bodyPr>
          <a:lstStyle/>
          <a:p>
            <a:pPr marL="0" indent="0">
              <a:buNone/>
            </a:pPr>
            <a:r>
              <a:rPr lang="en-US" sz="1800" b="1" dirty="0">
                <a:latin typeface="Cambria" panose="02040503050406030204" pitchFamily="18" charset="0"/>
                <a:ea typeface="Cambria" panose="02040503050406030204" pitchFamily="18" charset="0"/>
              </a:rPr>
              <a:t>2. Human Detection Using Thermal Imaging </a:t>
            </a:r>
          </a:p>
          <a:p>
            <a:pPr marL="0" indent="0">
              <a:buNone/>
            </a:pPr>
            <a:endParaRPr lang="en-US" sz="1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Challenge</a:t>
            </a:r>
            <a:r>
              <a:rPr lang="en-US" sz="1800" dirty="0">
                <a:latin typeface="Cambria" panose="02040503050406030204" pitchFamily="18" charset="0"/>
                <a:ea typeface="Cambria" panose="02040503050406030204" pitchFamily="18" charset="0"/>
              </a:rPr>
              <a:t>: Thermal imaging systems are sensitive to temperature variations, which may not always be sufficient to distinguish humans from fire or heated objects. </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Research Gap: </a:t>
            </a:r>
            <a:r>
              <a:rPr lang="en-US" sz="1800" dirty="0">
                <a:latin typeface="Cambria" panose="02040503050406030204" pitchFamily="18" charset="0"/>
                <a:ea typeface="Cambria" panose="02040503050406030204" pitchFamily="18" charset="0"/>
              </a:rPr>
              <a:t>The development of advanced thermal image processing techniques that can separate human heat signatures from surrounding environmental noise is essential. Moreover, combining thermal data with other types of sensors could enhance detection reliability. The system extensively utilizes YOLOv8 for real-time object detection, OpenCV for image processing, and ZIP file handling for dataset preparation, as implemented in the code.</a:t>
            </a:r>
          </a:p>
          <a:p>
            <a:pPr marL="0" indent="0">
              <a:buNone/>
            </a:pPr>
            <a:endParaRPr lang="en-US" sz="1800" dirty="0">
              <a:latin typeface="Cambria" panose="02040503050406030204" pitchFamily="18" charset="0"/>
              <a:ea typeface="Cambria" panose="02040503050406030204" pitchFamily="18" charset="0"/>
            </a:endParaRPr>
          </a:p>
          <a:p>
            <a:pPr marL="0" indent="0">
              <a:buNone/>
            </a:pPr>
            <a:r>
              <a:rPr lang="en-US" sz="2000" b="1" u="sng" dirty="0">
                <a:latin typeface="Cambria" panose="02040503050406030204" pitchFamily="18" charset="0"/>
                <a:ea typeface="Cambria" panose="02040503050406030204" pitchFamily="18" charset="0"/>
              </a:rPr>
              <a:t> Limitations of Existing Deep Learning Models  </a:t>
            </a:r>
          </a:p>
          <a:p>
            <a:pPr marL="0" indent="0">
              <a:buNone/>
            </a:pPr>
            <a:endParaRPr lang="en-US" sz="2000" b="1" u="sng"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1. Limited Generalization Across Different Fire Scenarios </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Challenge: </a:t>
            </a:r>
            <a:r>
              <a:rPr lang="en-US" sz="1800" dirty="0">
                <a:latin typeface="Cambria" panose="02040503050406030204" pitchFamily="18" charset="0"/>
                <a:ea typeface="Cambria" panose="02040503050406030204" pitchFamily="18" charset="0"/>
              </a:rPr>
              <a:t>Deep learning models trained on limited datasets may not generalize well to unseen or rare fire scenarios, leading to poor detection performance. </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Research Gap: </a:t>
            </a:r>
            <a:r>
              <a:rPr lang="en-US" sz="1800" dirty="0">
                <a:latin typeface="Cambria" panose="02040503050406030204" pitchFamily="18" charset="0"/>
                <a:ea typeface="Cambria" panose="02040503050406030204" pitchFamily="18" charset="0"/>
              </a:rPr>
              <a:t>Expanding datasets to include a wider range of fire scenarios and human detection in various environments, and improving model robustness to handle different fire types and environments, are key areas of ongoing research. </a:t>
            </a:r>
            <a:endParaRPr lang="en-GB" sz="18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76163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27C1B-EF2E-6D1A-4B66-60FF6E2FD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53766B-DAE6-A306-13DE-CA0BE192F92F}"/>
              </a:ext>
            </a:extLst>
          </p:cNvPr>
          <p:cNvSpPr>
            <a:spLocks noGrp="1"/>
          </p:cNvSpPr>
          <p:nvPr>
            <p:ph type="title"/>
          </p:nvPr>
        </p:nvSpPr>
        <p:spPr/>
        <p:txBody>
          <a:bodyPr/>
          <a:lstStyle/>
          <a:p>
            <a:r>
              <a:rPr lang="en-GB" dirty="0"/>
              <a:t>Proposed Methodology</a:t>
            </a:r>
          </a:p>
        </p:txBody>
      </p:sp>
      <p:sp>
        <p:nvSpPr>
          <p:cNvPr id="3" name="Content Placeholder 2">
            <a:extLst>
              <a:ext uri="{FF2B5EF4-FFF2-40B4-BE49-F238E27FC236}">
                <a16:creationId xmlns:a16="http://schemas.microsoft.com/office/drawing/2014/main" id="{AE509530-3AEB-7B1D-3CDF-5D172B39E357}"/>
              </a:ext>
            </a:extLst>
          </p:cNvPr>
          <p:cNvSpPr>
            <a:spLocks noGrp="1"/>
          </p:cNvSpPr>
          <p:nvPr>
            <p:ph idx="1"/>
          </p:nvPr>
        </p:nvSpPr>
        <p:spPr>
          <a:xfrm>
            <a:off x="255007" y="1219202"/>
            <a:ext cx="11936993" cy="313240330"/>
          </a:xfrm>
        </p:spPr>
        <p:txBody>
          <a:bodyPr>
            <a:normAutofit/>
          </a:bodyPr>
          <a:lstStyle/>
          <a:p>
            <a:pPr marL="0" indent="0">
              <a:buNone/>
            </a:pPr>
            <a:r>
              <a:rPr lang="en-US" sz="2000" b="1" u="sng" dirty="0">
                <a:latin typeface="Cambria" panose="02040503050406030204" pitchFamily="18" charset="0"/>
                <a:ea typeface="Cambria" panose="02040503050406030204" pitchFamily="18" charset="0"/>
              </a:rPr>
              <a:t>Detection Algorithms</a:t>
            </a:r>
          </a:p>
          <a:p>
            <a:pPr marL="0" indent="0">
              <a:buNone/>
            </a:pPr>
            <a:endParaRPr lang="en-US" sz="1400" dirty="0"/>
          </a:p>
          <a:p>
            <a:pPr marL="0" indent="0">
              <a:buNone/>
            </a:pPr>
            <a:r>
              <a:rPr lang="en-US" sz="1800" b="1" dirty="0">
                <a:latin typeface="Cambria" panose="02040503050406030204" pitchFamily="18" charset="0"/>
                <a:ea typeface="Cambria" panose="02040503050406030204" pitchFamily="18" charset="0"/>
              </a:rPr>
              <a:t>1. Fire Detection Algorithm </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fire detection algorithm is the core component for identifying fire outbreaks in various environments. The proposed methodology uses a YOLOv8 model, which is trained for detecting fire and humans simultaneously using large datasets. </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This model is a hybrid of traditional object detection methods and transformer-based architectures, providing high accuracy in detecting fire and human features in real-time.</a:t>
            </a:r>
          </a:p>
          <a:p>
            <a:pPr marL="0" indent="0">
              <a:buNone/>
            </a:pPr>
            <a:endParaRPr lang="en-US" sz="1400" dirty="0"/>
          </a:p>
          <a:p>
            <a:pPr marL="0" indent="0">
              <a:buNone/>
            </a:pPr>
            <a:r>
              <a:rPr lang="en-US" sz="1800" b="1" dirty="0">
                <a:latin typeface="Cambria" panose="02040503050406030204" pitchFamily="18" charset="0"/>
                <a:ea typeface="Cambria" panose="02040503050406030204" pitchFamily="18" charset="0"/>
              </a:rPr>
              <a:t>2. Human Detection Algorithm</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 For human detection, the YOLOv8 (You Only Look Once version 8) algorithm is employed. YOLOv8 is a real-time object detection model that excels in detecting multiple objects, including humans, with high speed and accuracy. </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In the context of fire detection, YOLOv8 is enhanced to handle complex environments, such as crowded or smoke-filled rooms, and identify humans amidst other thermal heat sources.</a:t>
            </a:r>
          </a:p>
          <a:p>
            <a:pPr marL="0" indent="0">
              <a:buNone/>
            </a:pPr>
            <a:endParaRPr lang="en-US" sz="1400" dirty="0"/>
          </a:p>
        </p:txBody>
      </p:sp>
    </p:spTree>
    <p:extLst>
      <p:ext uri="{BB962C8B-B14F-4D97-AF65-F5344CB8AC3E}">
        <p14:creationId xmlns:p14="http://schemas.microsoft.com/office/powerpoint/2010/main" val="2301802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D1A6F-6604-B007-BE71-DDB31A2E5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A75D3-1F37-5139-2AA2-F1036C30C3D6}"/>
              </a:ext>
            </a:extLst>
          </p:cNvPr>
          <p:cNvSpPr>
            <a:spLocks noGrp="1"/>
          </p:cNvSpPr>
          <p:nvPr>
            <p:ph type="title"/>
          </p:nvPr>
        </p:nvSpPr>
        <p:spPr/>
        <p:txBody>
          <a:bodyPr/>
          <a:lstStyle/>
          <a:p>
            <a:r>
              <a:rPr lang="en-GB" dirty="0"/>
              <a:t>Proposed Methodology</a:t>
            </a:r>
          </a:p>
        </p:txBody>
      </p:sp>
      <p:sp>
        <p:nvSpPr>
          <p:cNvPr id="3" name="Content Placeholder 2">
            <a:extLst>
              <a:ext uri="{FF2B5EF4-FFF2-40B4-BE49-F238E27FC236}">
                <a16:creationId xmlns:a16="http://schemas.microsoft.com/office/drawing/2014/main" id="{D03E8C33-33E2-37F3-28B1-A3BC12AB99B2}"/>
              </a:ext>
            </a:extLst>
          </p:cNvPr>
          <p:cNvSpPr>
            <a:spLocks noGrp="1"/>
          </p:cNvSpPr>
          <p:nvPr>
            <p:ph idx="1"/>
          </p:nvPr>
        </p:nvSpPr>
        <p:spPr>
          <a:xfrm>
            <a:off x="304799" y="1150375"/>
            <a:ext cx="12103510" cy="313309157"/>
          </a:xfrm>
        </p:spPr>
        <p:txBody>
          <a:bodyPr>
            <a:normAutofit/>
          </a:bodyPr>
          <a:lstStyle/>
          <a:p>
            <a:pPr marL="0" indent="0">
              <a:buNone/>
            </a:pPr>
            <a:r>
              <a:rPr lang="en-US" sz="1800" b="1" dirty="0">
                <a:latin typeface="Cambria" panose="02040503050406030204" pitchFamily="18" charset="0"/>
                <a:ea typeface="Cambria" panose="02040503050406030204" pitchFamily="18" charset="0"/>
              </a:rPr>
              <a:t>3. Posture Detection Algorithm </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posture detection module employs </a:t>
            </a:r>
            <a:r>
              <a:rPr lang="en-US" sz="1800" dirty="0" err="1">
                <a:latin typeface="Cambria" panose="02040503050406030204" pitchFamily="18" charset="0"/>
                <a:ea typeface="Cambria" panose="02040503050406030204" pitchFamily="18" charset="0"/>
              </a:rPr>
              <a:t>MediaPipe</a:t>
            </a:r>
            <a:r>
              <a:rPr lang="en-US" sz="1800" dirty="0">
                <a:latin typeface="Cambria" panose="02040503050406030204" pitchFamily="18" charset="0"/>
                <a:ea typeface="Cambria" panose="02040503050406030204" pitchFamily="18" charset="0"/>
              </a:rPr>
              <a:t> Pose and YOLOv8 for accurate and real-time analysis of human posture.</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By identifying key landmarks, such as the shoulders, hips, knees, and ankles, the system calculates joint angles to classify postures into categories such as standing, sitting, and fallen down.</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This classification provides crucial data to assess the physical condition of individuals, enabling first responders to prioritize rescue efforts effectively</a:t>
            </a:r>
          </a:p>
          <a:p>
            <a:pPr marL="0" indent="0">
              <a:buNone/>
            </a:pPr>
            <a:endParaRPr lang="en-IN" sz="2000" b="1" u="sng" dirty="0">
              <a:latin typeface="Cambria" panose="02040503050406030204" pitchFamily="18" charset="0"/>
              <a:ea typeface="Cambria" panose="02040503050406030204" pitchFamily="18" charset="0"/>
            </a:endParaRPr>
          </a:p>
          <a:p>
            <a:pPr marL="0" indent="0">
              <a:buNone/>
            </a:pPr>
            <a:r>
              <a:rPr lang="en-IN" sz="2000" b="1" u="sng" dirty="0">
                <a:latin typeface="Cambria" panose="02040503050406030204" pitchFamily="18" charset="0"/>
                <a:ea typeface="Cambria" panose="02040503050406030204" pitchFamily="18" charset="0"/>
              </a:rPr>
              <a:t>Deep Learning Framework </a:t>
            </a:r>
          </a:p>
          <a:p>
            <a:pPr marL="0" indent="0">
              <a:buNone/>
            </a:pPr>
            <a:r>
              <a:rPr lang="en-US" sz="1800" dirty="0">
                <a:latin typeface="Cambria" panose="02040503050406030204" pitchFamily="18" charset="0"/>
                <a:ea typeface="Cambria" panose="02040503050406030204" pitchFamily="18" charset="0"/>
              </a:rPr>
              <a:t>The proposed system utilizes advanced deep learning libraries and frameworks to implement and train the detection models:</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YOLOv8: </a:t>
            </a:r>
            <a:r>
              <a:rPr lang="en-US" sz="1800" dirty="0">
                <a:latin typeface="Cambria" panose="02040503050406030204" pitchFamily="18" charset="0"/>
                <a:ea typeface="Cambria" panose="02040503050406030204" pitchFamily="18" charset="0"/>
              </a:rPr>
              <a:t>Used for developing and fine-tuning detection model, leveraging its flexibility for integrating transformer architectures. </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OpenCV</a:t>
            </a:r>
            <a:r>
              <a:rPr lang="en-US" sz="1800" dirty="0">
                <a:latin typeface="Cambria" panose="02040503050406030204" pitchFamily="18" charset="0"/>
                <a:ea typeface="Cambria" panose="02040503050406030204" pitchFamily="18" charset="0"/>
              </a:rPr>
              <a:t>: Utilized for real-time video processing, feature extraction, and data augmentation, especially for preprocessing and post-processing of images. </a:t>
            </a:r>
            <a:endParaRPr lang="en-GB" sz="1800" b="1" u="sng" dirty="0">
              <a:latin typeface="Cambria" panose="02040503050406030204" pitchFamily="18" charset="0"/>
              <a:ea typeface="Cambria" panose="02040503050406030204" pitchFamily="18" charset="0"/>
            </a:endParaRPr>
          </a:p>
          <a:p>
            <a:pPr marL="0" indent="0">
              <a:buNone/>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sz="1800" b="1" u="sng" dirty="0">
              <a:latin typeface="Cambria" panose="02040503050406030204" pitchFamily="18" charset="0"/>
              <a:ea typeface="Cambria" panose="02040503050406030204" pitchFamily="18" charset="0"/>
            </a:endParaRPr>
          </a:p>
          <a:p>
            <a:pPr marL="0" indent="0">
              <a:buNone/>
            </a:pPr>
            <a:endParaRPr lang="en-US" sz="1400" dirty="0"/>
          </a:p>
        </p:txBody>
      </p:sp>
    </p:spTree>
    <p:extLst>
      <p:ext uri="{BB962C8B-B14F-4D97-AF65-F5344CB8AC3E}">
        <p14:creationId xmlns:p14="http://schemas.microsoft.com/office/powerpoint/2010/main" val="116970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7C053-E9E7-C4B5-00C7-307DD5148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B33FD2-9B28-B3D5-73E1-666235AC0AE2}"/>
              </a:ext>
            </a:extLst>
          </p:cNvPr>
          <p:cNvSpPr>
            <a:spLocks noGrp="1"/>
          </p:cNvSpPr>
          <p:nvPr>
            <p:ph type="title"/>
          </p:nvPr>
        </p:nvSpPr>
        <p:spPr/>
        <p:txBody>
          <a:bodyPr/>
          <a:lstStyle/>
          <a:p>
            <a:r>
              <a:rPr lang="en-GB" dirty="0"/>
              <a:t>Proposed Methodology</a:t>
            </a:r>
          </a:p>
        </p:txBody>
      </p:sp>
      <p:sp>
        <p:nvSpPr>
          <p:cNvPr id="3" name="Content Placeholder 2">
            <a:extLst>
              <a:ext uri="{FF2B5EF4-FFF2-40B4-BE49-F238E27FC236}">
                <a16:creationId xmlns:a16="http://schemas.microsoft.com/office/drawing/2014/main" id="{C5AEFC5B-4C07-0C90-0AB2-FEE5DC4B3455}"/>
              </a:ext>
            </a:extLst>
          </p:cNvPr>
          <p:cNvSpPr>
            <a:spLocks noGrp="1"/>
          </p:cNvSpPr>
          <p:nvPr>
            <p:ph idx="1"/>
          </p:nvPr>
        </p:nvSpPr>
        <p:spPr>
          <a:xfrm>
            <a:off x="285135" y="1415845"/>
            <a:ext cx="11779046" cy="313259996"/>
          </a:xfrm>
        </p:spPr>
        <p:txBody>
          <a:bodyPr>
            <a:normAutofit/>
          </a:bodyPr>
          <a:lstStyle/>
          <a:p>
            <a:pPr marL="0" indent="0">
              <a:buNone/>
            </a:pPr>
            <a:r>
              <a:rPr lang="en-US" sz="2000" b="1" u="sng" dirty="0">
                <a:latin typeface="Cambria" panose="02040503050406030204" pitchFamily="18" charset="0"/>
                <a:ea typeface="Cambria" panose="02040503050406030204" pitchFamily="18" charset="0"/>
              </a:rPr>
              <a:t>Datasets Used </a:t>
            </a:r>
          </a:p>
          <a:p>
            <a:pPr marL="0" indent="0">
              <a:buNone/>
            </a:pPr>
            <a:r>
              <a:rPr lang="en-US" sz="1800" dirty="0">
                <a:latin typeface="Cambria" panose="02040503050406030204" pitchFamily="18" charset="0"/>
                <a:ea typeface="Cambria" panose="02040503050406030204" pitchFamily="18" charset="0"/>
              </a:rPr>
              <a:t>The proposed human detection system is trained on a combination of publicly available fire datasets, custom datasets containing human detection in fire environments, and synthetic data generated using simulation tools. These datasets include: </a:t>
            </a:r>
          </a:p>
          <a:p>
            <a:pPr>
              <a:buFont typeface="Wingdings" panose="05000000000000000000" pitchFamily="2" charset="2"/>
              <a:buChar char="Ø"/>
            </a:pPr>
            <a:endParaRPr lang="en-US" sz="1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Fire Detection Dataset: </a:t>
            </a:r>
          </a:p>
          <a:p>
            <a:r>
              <a:rPr lang="en-US" sz="1800" dirty="0">
                <a:latin typeface="Cambria" panose="02040503050406030204" pitchFamily="18" charset="0"/>
                <a:ea typeface="Cambria" panose="02040503050406030204" pitchFamily="18" charset="0"/>
              </a:rPr>
              <a:t>A collection of images and videos showing various fire scenarios in indoor and outdoor environments, with labels for fire, smoke, and human. </a:t>
            </a:r>
          </a:p>
          <a:p>
            <a:r>
              <a:rPr lang="en-US" sz="1800" dirty="0">
                <a:latin typeface="Cambria" panose="02040503050406030204" pitchFamily="18" charset="0"/>
                <a:ea typeface="Cambria" panose="02040503050406030204" pitchFamily="18" charset="0"/>
              </a:rPr>
              <a:t>The dataset integrates visuals from multiple sources, including real-world fire incidents, controlled experiments,      and synthetic simulations, to provide a balanced representation of fire scenarios.</a:t>
            </a:r>
          </a:p>
          <a:p>
            <a:r>
              <a:rPr lang="en-US" sz="1800" dirty="0">
                <a:latin typeface="Cambria" panose="02040503050406030204" pitchFamily="18" charset="0"/>
                <a:ea typeface="Cambria" panose="02040503050406030204" pitchFamily="18" charset="0"/>
              </a:rPr>
              <a:t>The dataset ensures variability in lighting, angles, and environmental conditions to enhance the robustness of the detection models. </a:t>
            </a:r>
            <a:r>
              <a:rPr lang="en-US" sz="1800">
                <a:latin typeface="Cambria" panose="02040503050406030204" pitchFamily="18" charset="0"/>
                <a:ea typeface="Cambria" panose="02040503050406030204" pitchFamily="18" charset="0"/>
              </a:rPr>
              <a:t>((Dataset </a:t>
            </a:r>
            <a:r>
              <a:rPr lang="en-US" sz="1800" dirty="0">
                <a:latin typeface="Cambria" panose="02040503050406030204" pitchFamily="18" charset="0"/>
                <a:ea typeface="Cambria" panose="02040503050406030204" pitchFamily="18" charset="0"/>
              </a:rPr>
              <a:t>contains </a:t>
            </a:r>
            <a:r>
              <a:rPr lang="en-US" sz="1800">
                <a:latin typeface="Cambria" panose="02040503050406030204" pitchFamily="18" charset="0"/>
                <a:ea typeface="Cambria" panose="02040503050406030204" pitchFamily="18" charset="0"/>
              </a:rPr>
              <a:t>8939 images and labels))</a:t>
            </a: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57607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Objectives</a:t>
            </a:r>
          </a:p>
        </p:txBody>
      </p:sp>
      <p:sp>
        <p:nvSpPr>
          <p:cNvPr id="115" name="Google Shape;115;p17"/>
          <p:cNvSpPr txBox="1">
            <a:spLocks noGrp="1"/>
          </p:cNvSpPr>
          <p:nvPr>
            <p:ph type="body" idx="1"/>
          </p:nvPr>
        </p:nvSpPr>
        <p:spPr>
          <a:xfrm>
            <a:off x="1023815" y="4469004"/>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736D595D-E126-9190-8E69-ED4C98ECB15D}"/>
              </a:ext>
            </a:extLst>
          </p:cNvPr>
          <p:cNvSpPr txBox="1"/>
          <p:nvPr/>
        </p:nvSpPr>
        <p:spPr>
          <a:xfrm>
            <a:off x="674770" y="1217014"/>
            <a:ext cx="10779432"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The main objectives of the project, focusing purely on the software aspect, are as fo</a:t>
            </a:r>
            <a:r>
              <a:rPr kumimoji="0" lang="en-US" sz="2200" b="0"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Arial"/>
                <a:sym typeface="Arial"/>
              </a:rPr>
              <a:t>llo</a:t>
            </a:r>
            <a:r>
              <a:rPr kumimoji="0" lang="en-US" sz="22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ws: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IN" sz="2200" b="0" i="0" u="none" strike="noStrike" kern="0" cap="none" spc="0" normalizeH="0" baseline="0" noProof="0" dirty="0">
              <a:ln>
                <a:noFill/>
              </a:ln>
              <a:solidFill>
                <a:srgbClr val="000000"/>
              </a:solidFill>
              <a:effectLst/>
              <a:uLnTx/>
              <a:uFillTx/>
              <a:latin typeface="Arial"/>
              <a:ea typeface="+mn-ea"/>
              <a:cs typeface="Arial"/>
              <a:sym typeface="Arial"/>
            </a:endParaRPr>
          </a:p>
        </p:txBody>
      </p:sp>
      <p:sp>
        <p:nvSpPr>
          <p:cNvPr id="5" name="Rectangle 2">
            <a:extLst>
              <a:ext uri="{FF2B5EF4-FFF2-40B4-BE49-F238E27FC236}">
                <a16:creationId xmlns:a16="http://schemas.microsoft.com/office/drawing/2014/main" id="{8433A902-3D08-B6A4-DBE9-606B109C6ADC}"/>
              </a:ext>
            </a:extLst>
          </p:cNvPr>
          <p:cNvSpPr>
            <a:spLocks noChangeArrowheads="1"/>
          </p:cNvSpPr>
          <p:nvPr/>
        </p:nvSpPr>
        <p:spPr bwMode="auto">
          <a:xfrm>
            <a:off x="674770" y="1841045"/>
            <a:ext cx="11765557"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Develop a Human Detection Model Using Deep Learning:</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Build an accurate and robust deep learning model using the </a:t>
            </a: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YOLOv8</a:t>
            </a: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 model to detect human presence in images or video streams captured during fire emergencies.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8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Implement Real-time Fire Detection:</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Utilize </a:t>
            </a: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Single Shot Detection (SSD)</a:t>
            </a: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 techniques to perform efficient and real-time fire detection in challenging conditions such as smoke, low visibility, and fluctuating lighting.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endParaRPr kumimoji="0" lang="en-US" altLang="en-US" sz="1600"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Detect Multiple Body Postures:</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Train a model that can recognize various body postures (e.g., lying down, standing, crouching) to help locate and identify individuals in different scenarios and analyze their conditions during a fire.</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mn-ea"/>
              <a:cs typeface="Arial"/>
              <a:sym typeface="Arial"/>
            </a:endParaRPr>
          </a:p>
        </p:txBody>
      </p:sp>
    </p:spTree>
    <p:extLst>
      <p:ext uri="{BB962C8B-B14F-4D97-AF65-F5344CB8AC3E}">
        <p14:creationId xmlns:p14="http://schemas.microsoft.com/office/powerpoint/2010/main" val="2875939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988A4FAE-D954-E9D7-70FB-6BFB90ABC8C2}"/>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6" name="Rectangle 2">
            <a:extLst>
              <a:ext uri="{FF2B5EF4-FFF2-40B4-BE49-F238E27FC236}">
                <a16:creationId xmlns:a16="http://schemas.microsoft.com/office/drawing/2014/main" id="{EC790CE2-F2E6-1F10-3232-3B15FD30E2D5}"/>
              </a:ext>
            </a:extLst>
          </p:cNvPr>
          <p:cNvSpPr>
            <a:spLocks noChangeArrowheads="1"/>
          </p:cNvSpPr>
          <p:nvPr/>
        </p:nvSpPr>
        <p:spPr bwMode="auto">
          <a:xfrm>
            <a:off x="344130" y="1666220"/>
            <a:ext cx="1128743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Optimize for Low-latency Inference:</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Ensure the system performs real-time detection with minimal delay to allow rapid response in emergency situations.</a:t>
            </a: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Improve Detection Accuracy in Challenging Environments:</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Enhance the robustness of the model to handle real-world challenges like smoke, fire, debris, and low visibility, using techniques such as data augmentation, transfer learning, and specialized preprocessing.</a:t>
            </a:r>
          </a:p>
          <a:p>
            <a:pPr marL="0" marR="0" lvl="0" indent="0" algn="l" defTabSz="914400" rtl="0" eaLnBrk="0" fontAlgn="base" latinLnBrk="0" hangingPunct="0">
              <a:lnSpc>
                <a:spcPct val="100000"/>
              </a:lnSpc>
              <a:spcBef>
                <a:spcPct val="0"/>
              </a:spcBef>
              <a:spcAft>
                <a:spcPct val="0"/>
              </a:spcAft>
              <a:buClrTx/>
              <a:buSzTx/>
              <a:tabLst/>
              <a:defRPr/>
            </a:pPr>
            <a:endParaRPr kumimoji="0" lang="en-US" alt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kumimoji="0" lang="en-US" altLang="en-US" b="1"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Ensure Scalability and Flexibility:</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rPr>
              <a:t>Develop the software to be flexible and scalable, allowing integration with different input sources (e.g., video feeds from surveillance cameras) and easy deployment on various platforms, including edge devices.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475819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06B371A-9C4F-47A2-7CF7-7E7E6A67F09F}"/>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0F5C9E4E-61BF-DEBD-05CC-FF26847F5E8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System Design and Implementation</a:t>
            </a:r>
          </a:p>
        </p:txBody>
      </p:sp>
      <p:pic>
        <p:nvPicPr>
          <p:cNvPr id="3" name="Picture 2">
            <a:extLst>
              <a:ext uri="{FF2B5EF4-FFF2-40B4-BE49-F238E27FC236}">
                <a16:creationId xmlns:a16="http://schemas.microsoft.com/office/drawing/2014/main" id="{693A87EA-4CC5-46C3-74BF-32F428B1628A}"/>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6" name="Rectangle 2">
            <a:extLst>
              <a:ext uri="{FF2B5EF4-FFF2-40B4-BE49-F238E27FC236}">
                <a16:creationId xmlns:a16="http://schemas.microsoft.com/office/drawing/2014/main" id="{A4A1C7BA-CA11-F28D-2B36-6E006F3A6A8F}"/>
              </a:ext>
            </a:extLst>
          </p:cNvPr>
          <p:cNvSpPr>
            <a:spLocks noChangeArrowheads="1"/>
          </p:cNvSpPr>
          <p:nvPr/>
        </p:nvSpPr>
        <p:spPr bwMode="auto">
          <a:xfrm>
            <a:off x="304800" y="1168543"/>
            <a:ext cx="11582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The Human Detection Using Fire system is designed to provide accurate and timely detection of human p</a:t>
            </a:r>
            <a:r>
              <a:rPr lang="en-US" dirty="0">
                <a:solidFill>
                  <a:schemeClr val="bg1"/>
                </a:solidFill>
                <a:latin typeface="Cambria" panose="02040503050406030204" pitchFamily="18" charset="0"/>
                <a:ea typeface="Cambria" panose="02040503050406030204" pitchFamily="18" charset="0"/>
              </a:rPr>
              <a:t>resen</a:t>
            </a:r>
            <a:r>
              <a:rPr lang="en-US" dirty="0">
                <a:latin typeface="Cambria" panose="02040503050406030204" pitchFamily="18" charset="0"/>
                <a:ea typeface="Cambria" panose="02040503050406030204" pitchFamily="18" charset="0"/>
              </a:rPr>
              <a:t>ce in fire environments.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b="1" u="sng" dirty="0">
                <a:latin typeface="Cambria" panose="02040503050406030204" pitchFamily="18" charset="0"/>
                <a:ea typeface="Cambria" panose="02040503050406030204" pitchFamily="18" charset="0"/>
              </a:rPr>
              <a:t>System Architecture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latin typeface="Cambria" panose="02040503050406030204" pitchFamily="18" charset="0"/>
                <a:ea typeface="Cambria" panose="02040503050406030204" pitchFamily="18" charset="0"/>
              </a:rPr>
              <a:t>• Input Video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The system starts with a video input stream, which serves as the primary data source for detecting fire and human activity.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latin typeface="Cambria" panose="02040503050406030204" pitchFamily="18" charset="0"/>
                <a:ea typeface="Cambria" panose="02040503050406030204" pitchFamily="18" charset="0"/>
              </a:rPr>
              <a:t>• Fire Detection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A separate branch processes the enhanced video for fire detection: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lang="en-US" dirty="0">
                <a:latin typeface="Cambria" panose="02040503050406030204" pitchFamily="18" charset="0"/>
                <a:ea typeface="Cambria" panose="02040503050406030204" pitchFamily="18" charset="0"/>
              </a:rPr>
              <a:t> A fire detection dataset is used to fine-tune the YOLOv8n model.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lang="en-US" dirty="0">
                <a:latin typeface="Cambria" panose="02040503050406030204" pitchFamily="18" charset="0"/>
                <a:ea typeface="Cambria" panose="02040503050406030204" pitchFamily="18" charset="0"/>
              </a:rPr>
              <a:t> The fine-tuned YOLOv8n model detects fire instances in real-time.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latin typeface="Cambria" panose="02040503050406030204" pitchFamily="18" charset="0"/>
                <a:ea typeface="Cambria" panose="02040503050406030204" pitchFamily="18" charset="0"/>
              </a:rPr>
              <a:t>• Human Detection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Another branch of the system processes the enhanced video for human detection: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defRPr/>
            </a:pPr>
            <a:r>
              <a:rPr lang="en-US" dirty="0">
                <a:latin typeface="Cambria" panose="02040503050406030204" pitchFamily="18" charset="0"/>
                <a:ea typeface="Cambria" panose="02040503050406030204" pitchFamily="18" charset="0"/>
              </a:rPr>
              <a:t>The YOLOv8n model, pre-trained for human detection, identifies human figures within the video frames. </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p:txBody>
      </p:sp>
    </p:spTree>
    <p:extLst>
      <p:ext uri="{BB962C8B-B14F-4D97-AF65-F5344CB8AC3E}">
        <p14:creationId xmlns:p14="http://schemas.microsoft.com/office/powerpoint/2010/main" val="2706492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EDC07BA-B375-217F-F36D-4E731CE0BD8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4523A06-C480-D69E-3E25-BFF76A77B49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Verdana" panose="020B0604030504040204" pitchFamily="34" charset="0"/>
                <a:ea typeface="Verdana" panose="020B0604030504040204" pitchFamily="34" charset="0"/>
              </a:rPr>
              <a:t>System Design and Implementation</a:t>
            </a:r>
          </a:p>
        </p:txBody>
      </p:sp>
      <p:pic>
        <p:nvPicPr>
          <p:cNvPr id="3" name="Picture 2">
            <a:extLst>
              <a:ext uri="{FF2B5EF4-FFF2-40B4-BE49-F238E27FC236}">
                <a16:creationId xmlns:a16="http://schemas.microsoft.com/office/drawing/2014/main" id="{B984980E-194F-192B-8E50-E71E1450D297}"/>
              </a:ext>
            </a:extLst>
          </p:cNvPr>
          <p:cNvPicPr>
            <a:picLocks noChangeAspect="1"/>
          </p:cNvPicPr>
          <p:nvPr/>
        </p:nvPicPr>
        <p:blipFill>
          <a:blip r:embed="rId3"/>
          <a:stretch>
            <a:fillRect/>
          </a:stretch>
        </p:blipFill>
        <p:spPr>
          <a:xfrm>
            <a:off x="10193926" y="239956"/>
            <a:ext cx="969348" cy="1597290"/>
          </a:xfrm>
          <a:prstGeom prst="rect">
            <a:avLst/>
          </a:prstGeom>
        </p:spPr>
      </p:pic>
      <p:sp>
        <p:nvSpPr>
          <p:cNvPr id="6" name="Rectangle 2">
            <a:extLst>
              <a:ext uri="{FF2B5EF4-FFF2-40B4-BE49-F238E27FC236}">
                <a16:creationId xmlns:a16="http://schemas.microsoft.com/office/drawing/2014/main" id="{6C13E507-76DB-B0E9-E07C-32C9B9C33598}"/>
              </a:ext>
            </a:extLst>
          </p:cNvPr>
          <p:cNvSpPr>
            <a:spLocks noChangeArrowheads="1"/>
          </p:cNvSpPr>
          <p:nvPr/>
        </p:nvSpPr>
        <p:spPr bwMode="auto">
          <a:xfrm>
            <a:off x="355600" y="1498097"/>
            <a:ext cx="115824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latin typeface="Cambria" panose="02040503050406030204" pitchFamily="18" charset="0"/>
                <a:ea typeface="Cambria" panose="02040503050406030204" pitchFamily="18" charset="0"/>
              </a:rPr>
              <a:t>• Landmarking</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Once humans are detected, landmarking techniques are applied to analyze key points of the human body for posture estimation.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latin typeface="Cambria" panose="02040503050406030204" pitchFamily="18" charset="0"/>
                <a:ea typeface="Cambria" panose="02040503050406030204" pitchFamily="18" charset="0"/>
              </a:rPr>
              <a:t>• Posture Detection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The system uses the identified landmarks to detect the posture of the human figures (e.g., standing, lying, or other positions).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a:p>
            <a:pPr marL="0" marR="0" lvl="0" indent="0" algn="l" defTabSz="914400" rtl="0" eaLnBrk="0" fontAlgn="base" latinLnBrk="0" hangingPunct="0">
              <a:lnSpc>
                <a:spcPct val="100000"/>
              </a:lnSpc>
              <a:spcBef>
                <a:spcPct val="0"/>
              </a:spcBef>
              <a:spcAft>
                <a:spcPct val="0"/>
              </a:spcAft>
              <a:buClrTx/>
              <a:buSzTx/>
              <a:buFontTx/>
              <a:buNone/>
              <a:tabLst/>
              <a:defRPr/>
            </a:pPr>
            <a:r>
              <a:rPr lang="en-IN" b="1" dirty="0"/>
              <a:t>• </a:t>
            </a:r>
            <a:r>
              <a:rPr lang="en-US" b="1" dirty="0">
                <a:latin typeface="Cambria" panose="02040503050406030204" pitchFamily="18" charset="0"/>
                <a:ea typeface="Cambria" panose="02040503050406030204" pitchFamily="18" charset="0"/>
              </a:rPr>
              <a:t>Display Detected Boxes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latin typeface="Cambria" panose="02040503050406030204" pitchFamily="18" charset="0"/>
                <a:ea typeface="Cambria" panose="02040503050406030204" pitchFamily="18" charset="0"/>
              </a:rPr>
              <a:t>Both the fire detection and human posture detection results are displayed using bounding boxes in the video output, providing visual cues for emergency responders or system operators. </a:t>
            </a:r>
            <a:endParaRPr kumimoji="0" lang="en-US" altLang="en-US"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p:txBody>
      </p:sp>
    </p:spTree>
    <p:extLst>
      <p:ext uri="{BB962C8B-B14F-4D97-AF65-F5344CB8AC3E}">
        <p14:creationId xmlns:p14="http://schemas.microsoft.com/office/powerpoint/2010/main" val="375605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Verdana" panose="020B0604030504040204" pitchFamily="34" charset="0"/>
                <a:ea typeface="Verdana" panose="020B0604030504040204" pitchFamily="34" charset="0"/>
              </a:rPr>
              <a:t>Timeline of  Project</a:t>
            </a:r>
            <a:endParaRPr dirty="0">
              <a:latin typeface="Verdana" panose="020B0604030504040204" pitchFamily="34" charset="0"/>
              <a:ea typeface="Verdana" panose="020B0604030504040204" pitchFamily="34" charset="0"/>
            </a:endParaRPr>
          </a:p>
        </p:txBody>
      </p:sp>
      <p:grpSp>
        <p:nvGrpSpPr>
          <p:cNvPr id="5" name="Group 4">
            <a:extLst>
              <a:ext uri="{FF2B5EF4-FFF2-40B4-BE49-F238E27FC236}">
                <a16:creationId xmlns:a16="http://schemas.microsoft.com/office/drawing/2014/main" id="{D0C8F975-7B1B-F56F-1117-4A4BD8A59E3C}"/>
              </a:ext>
            </a:extLst>
          </p:cNvPr>
          <p:cNvGrpSpPr/>
          <p:nvPr/>
        </p:nvGrpSpPr>
        <p:grpSpPr>
          <a:xfrm>
            <a:off x="812800" y="2419986"/>
            <a:ext cx="1645912" cy="2510043"/>
            <a:chOff x="1257237" y="2429818"/>
            <a:chExt cx="1645912" cy="2510043"/>
          </a:xfrm>
        </p:grpSpPr>
        <p:grpSp>
          <p:nvGrpSpPr>
            <p:cNvPr id="46" name="Group 45">
              <a:extLst>
                <a:ext uri="{FF2B5EF4-FFF2-40B4-BE49-F238E27FC236}">
                  <a16:creationId xmlns:a16="http://schemas.microsoft.com/office/drawing/2014/main" id="{F00BDC89-FA21-822F-5536-7A60696F02B9}"/>
                </a:ext>
              </a:extLst>
            </p:cNvPr>
            <p:cNvGrpSpPr/>
            <p:nvPr/>
          </p:nvGrpSpPr>
          <p:grpSpPr>
            <a:xfrm>
              <a:off x="1257237" y="2429818"/>
              <a:ext cx="1645912" cy="1998363"/>
              <a:chOff x="1257236" y="2429819"/>
              <a:chExt cx="1645912" cy="1998363"/>
            </a:xfrm>
          </p:grpSpPr>
          <p:sp>
            <p:nvSpPr>
              <p:cNvPr id="42" name="Rectangle 41">
                <a:extLst>
                  <a:ext uri="{FF2B5EF4-FFF2-40B4-BE49-F238E27FC236}">
                    <a16:creationId xmlns:a16="http://schemas.microsoft.com/office/drawing/2014/main" id="{9E1B2D18-CC94-8E8D-E24A-332C0F07AA71}"/>
                  </a:ext>
                </a:extLst>
              </p:cNvPr>
              <p:cNvSpPr/>
              <p:nvPr/>
            </p:nvSpPr>
            <p:spPr>
              <a:xfrm>
                <a:off x="1257236" y="2429819"/>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Review-0</a:t>
                </a:r>
              </a:p>
            </p:txBody>
          </p:sp>
          <p:sp>
            <p:nvSpPr>
              <p:cNvPr id="43" name="Rectangle 42">
                <a:extLst>
                  <a:ext uri="{FF2B5EF4-FFF2-40B4-BE49-F238E27FC236}">
                    <a16:creationId xmlns:a16="http://schemas.microsoft.com/office/drawing/2014/main" id="{FF75324C-C956-E416-F3E3-5DF17B90B8B8}"/>
                  </a:ext>
                </a:extLst>
              </p:cNvPr>
              <p:cNvSpPr/>
              <p:nvPr/>
            </p:nvSpPr>
            <p:spPr>
              <a:xfrm>
                <a:off x="1257239" y="2941499"/>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Review-1</a:t>
                </a:r>
              </a:p>
            </p:txBody>
          </p:sp>
          <p:sp>
            <p:nvSpPr>
              <p:cNvPr id="44" name="Rectangle 43">
                <a:extLst>
                  <a:ext uri="{FF2B5EF4-FFF2-40B4-BE49-F238E27FC236}">
                    <a16:creationId xmlns:a16="http://schemas.microsoft.com/office/drawing/2014/main" id="{00A7A776-54F1-905E-80D5-5F377F4457B3}"/>
                  </a:ext>
                </a:extLst>
              </p:cNvPr>
              <p:cNvSpPr/>
              <p:nvPr/>
            </p:nvSpPr>
            <p:spPr>
              <a:xfrm>
                <a:off x="1257238" y="3940681"/>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Review-3</a:t>
                </a:r>
              </a:p>
            </p:txBody>
          </p:sp>
          <p:sp>
            <p:nvSpPr>
              <p:cNvPr id="45" name="Rectangle 44">
                <a:extLst>
                  <a:ext uri="{FF2B5EF4-FFF2-40B4-BE49-F238E27FC236}">
                    <a16:creationId xmlns:a16="http://schemas.microsoft.com/office/drawing/2014/main" id="{2CD7B176-7FFC-5738-195A-640654A2DF21}"/>
                  </a:ext>
                </a:extLst>
              </p:cNvPr>
              <p:cNvSpPr/>
              <p:nvPr/>
            </p:nvSpPr>
            <p:spPr>
              <a:xfrm>
                <a:off x="1257239" y="3429000"/>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Review-2</a:t>
                </a:r>
              </a:p>
            </p:txBody>
          </p:sp>
        </p:grpSp>
        <p:sp>
          <p:nvSpPr>
            <p:cNvPr id="3" name="Rectangle 2">
              <a:extLst>
                <a:ext uri="{FF2B5EF4-FFF2-40B4-BE49-F238E27FC236}">
                  <a16:creationId xmlns:a16="http://schemas.microsoft.com/office/drawing/2014/main" id="{EAF2BA57-09AC-3420-BCA8-4EC52BB7852C}"/>
                </a:ext>
              </a:extLst>
            </p:cNvPr>
            <p:cNvSpPr/>
            <p:nvPr/>
          </p:nvSpPr>
          <p:spPr>
            <a:xfrm>
              <a:off x="1257237" y="4452360"/>
              <a:ext cx="1645909"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Review-4</a:t>
              </a:r>
            </a:p>
          </p:txBody>
        </p:sp>
      </p:grpSp>
      <p:sp>
        <p:nvSpPr>
          <p:cNvPr id="8" name="Rectangle 7">
            <a:extLst>
              <a:ext uri="{FF2B5EF4-FFF2-40B4-BE49-F238E27FC236}">
                <a16:creationId xmlns:a16="http://schemas.microsoft.com/office/drawing/2014/main" id="{10EDA3F8-0B48-91D0-528D-7B9D83DDE4DB}"/>
              </a:ext>
            </a:extLst>
          </p:cNvPr>
          <p:cNvSpPr/>
          <p:nvPr/>
        </p:nvSpPr>
        <p:spPr>
          <a:xfrm>
            <a:off x="2600296" y="2532028"/>
            <a:ext cx="1687216" cy="27016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T</a:t>
            </a:r>
            <a:r>
              <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itle Finalization</a:t>
            </a:r>
          </a:p>
        </p:txBody>
      </p:sp>
      <p:sp>
        <p:nvSpPr>
          <p:cNvPr id="9" name="Rectangle 8">
            <a:extLst>
              <a:ext uri="{FF2B5EF4-FFF2-40B4-BE49-F238E27FC236}">
                <a16:creationId xmlns:a16="http://schemas.microsoft.com/office/drawing/2014/main" id="{F674A0EB-3EAB-D667-ED54-6C4343D41C3A}"/>
              </a:ext>
            </a:extLst>
          </p:cNvPr>
          <p:cNvSpPr/>
          <p:nvPr/>
        </p:nvSpPr>
        <p:spPr>
          <a:xfrm>
            <a:off x="4317005" y="2989715"/>
            <a:ext cx="2437420"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Proposed method</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sp>
        <p:nvSpPr>
          <p:cNvPr id="11" name="Rectangle 10">
            <a:extLst>
              <a:ext uri="{FF2B5EF4-FFF2-40B4-BE49-F238E27FC236}">
                <a16:creationId xmlns:a16="http://schemas.microsoft.com/office/drawing/2014/main" id="{DE4D8F3D-3B99-B9F1-4719-A012F65B45DE}"/>
              </a:ext>
            </a:extLst>
          </p:cNvPr>
          <p:cNvSpPr/>
          <p:nvPr/>
        </p:nvSpPr>
        <p:spPr>
          <a:xfrm>
            <a:off x="6116315" y="3482762"/>
            <a:ext cx="2652750"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50% implementation</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sp>
        <p:nvSpPr>
          <p:cNvPr id="13" name="Rectangle 12">
            <a:extLst>
              <a:ext uri="{FF2B5EF4-FFF2-40B4-BE49-F238E27FC236}">
                <a16:creationId xmlns:a16="http://schemas.microsoft.com/office/drawing/2014/main" id="{5369B42F-64CC-1D55-C063-0A0DF7DCE9B0}"/>
              </a:ext>
            </a:extLst>
          </p:cNvPr>
          <p:cNvSpPr/>
          <p:nvPr/>
        </p:nvSpPr>
        <p:spPr>
          <a:xfrm>
            <a:off x="8769065" y="4686278"/>
            <a:ext cx="2833659" cy="243751"/>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Final Viva Voce &amp; publication copy</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sp>
        <p:nvSpPr>
          <p:cNvPr id="14" name="Rectangle 13">
            <a:extLst>
              <a:ext uri="{FF2B5EF4-FFF2-40B4-BE49-F238E27FC236}">
                <a16:creationId xmlns:a16="http://schemas.microsoft.com/office/drawing/2014/main" id="{71C013CE-CE68-9AF0-4407-844DD6289507}"/>
              </a:ext>
            </a:extLst>
          </p:cNvPr>
          <p:cNvSpPr/>
          <p:nvPr/>
        </p:nvSpPr>
        <p:spPr>
          <a:xfrm>
            <a:off x="7945118" y="4042890"/>
            <a:ext cx="2929359" cy="263416"/>
          </a:xfrm>
          <a:prstGeom prst="rect">
            <a:avLst/>
          </a:prstGeom>
          <a:solidFill>
            <a:srgbClr val="F17005"/>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rPr>
              <a:t>100% implementation (Live Demo)</a:t>
            </a:r>
            <a:endParaRPr kumimoji="0" lang="en-IN" sz="14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mn-cs"/>
              <a:sym typeface="Arial"/>
            </a:endParaRPr>
          </a:p>
        </p:txBody>
      </p:sp>
      <p:grpSp>
        <p:nvGrpSpPr>
          <p:cNvPr id="21" name="Group 20">
            <a:extLst>
              <a:ext uri="{FF2B5EF4-FFF2-40B4-BE49-F238E27FC236}">
                <a16:creationId xmlns:a16="http://schemas.microsoft.com/office/drawing/2014/main" id="{87E81242-BD86-F9D9-9721-27DE05CB2BA2}"/>
              </a:ext>
            </a:extLst>
          </p:cNvPr>
          <p:cNvGrpSpPr/>
          <p:nvPr/>
        </p:nvGrpSpPr>
        <p:grpSpPr>
          <a:xfrm>
            <a:off x="2458709" y="1427153"/>
            <a:ext cx="9144015" cy="487502"/>
            <a:chOff x="325109" y="1427153"/>
            <a:chExt cx="11277615" cy="487502"/>
          </a:xfrm>
        </p:grpSpPr>
        <p:grpSp>
          <p:nvGrpSpPr>
            <p:cNvPr id="19" name="Group 18">
              <a:extLst>
                <a:ext uri="{FF2B5EF4-FFF2-40B4-BE49-F238E27FC236}">
                  <a16:creationId xmlns:a16="http://schemas.microsoft.com/office/drawing/2014/main" id="{9D5CFC44-18F2-1B91-C816-F3A2435AFB66}"/>
                </a:ext>
              </a:extLst>
            </p:cNvPr>
            <p:cNvGrpSpPr/>
            <p:nvPr/>
          </p:nvGrpSpPr>
          <p:grpSpPr>
            <a:xfrm>
              <a:off x="325109" y="1427153"/>
              <a:ext cx="9022091" cy="487502"/>
              <a:chOff x="1986035" y="1563525"/>
              <a:chExt cx="6583636" cy="487502"/>
            </a:xfrm>
            <a:gradFill>
              <a:gsLst>
                <a:gs pos="0">
                  <a:srgbClr val="C00000"/>
                </a:gs>
                <a:gs pos="43000">
                  <a:srgbClr val="F34225"/>
                </a:gs>
                <a:gs pos="77000">
                  <a:schemeClr val="accent6"/>
                </a:gs>
                <a:gs pos="100000">
                  <a:srgbClr val="FFFFFF"/>
                </a:gs>
              </a:gsLst>
              <a:lin ang="5400000" scaled="1"/>
            </a:gradFill>
          </p:grpSpPr>
          <p:grpSp>
            <p:nvGrpSpPr>
              <p:cNvPr id="12" name="Group 11">
                <a:extLst>
                  <a:ext uri="{FF2B5EF4-FFF2-40B4-BE49-F238E27FC236}">
                    <a16:creationId xmlns:a16="http://schemas.microsoft.com/office/drawing/2014/main" id="{BF5CF3E5-EA13-E652-C18E-A6DF387072AE}"/>
                  </a:ext>
                </a:extLst>
              </p:cNvPr>
              <p:cNvGrpSpPr/>
              <p:nvPr/>
            </p:nvGrpSpPr>
            <p:grpSpPr>
              <a:xfrm>
                <a:off x="1986035" y="1563526"/>
                <a:ext cx="3291818" cy="487501"/>
                <a:chOff x="2306877" y="2026989"/>
                <a:chExt cx="6463430" cy="826718"/>
              </a:xfrm>
              <a:grpFill/>
            </p:grpSpPr>
            <p:sp>
              <p:nvSpPr>
                <p:cNvPr id="2" name="Rectangle 1">
                  <a:extLst>
                    <a:ext uri="{FF2B5EF4-FFF2-40B4-BE49-F238E27FC236}">
                      <a16:creationId xmlns:a16="http://schemas.microsoft.com/office/drawing/2014/main" id="{68C73E61-A7D6-841D-5455-1A4F88156158}"/>
                    </a:ext>
                  </a:extLst>
                </p:cNvPr>
                <p:cNvSpPr/>
                <p:nvPr/>
              </p:nvSpPr>
              <p:spPr>
                <a:xfrm>
                  <a:off x="2306877"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18-Sep-2024</a:t>
                  </a:r>
                </a:p>
              </p:txBody>
            </p:sp>
            <p:sp>
              <p:nvSpPr>
                <p:cNvPr id="10" name="Rectangle 9">
                  <a:extLst>
                    <a:ext uri="{FF2B5EF4-FFF2-40B4-BE49-F238E27FC236}">
                      <a16:creationId xmlns:a16="http://schemas.microsoft.com/office/drawing/2014/main" id="{B6EFB62C-880C-8916-D49F-7607BA2970B0}"/>
                    </a:ext>
                  </a:extLst>
                </p:cNvPr>
                <p:cNvSpPr/>
                <p:nvPr/>
              </p:nvSpPr>
              <p:spPr>
                <a:xfrm>
                  <a:off x="5538592"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21-Oct-2024</a:t>
                  </a:r>
                </a:p>
              </p:txBody>
            </p:sp>
          </p:grpSp>
          <p:grpSp>
            <p:nvGrpSpPr>
              <p:cNvPr id="16" name="Group 15">
                <a:extLst>
                  <a:ext uri="{FF2B5EF4-FFF2-40B4-BE49-F238E27FC236}">
                    <a16:creationId xmlns:a16="http://schemas.microsoft.com/office/drawing/2014/main" id="{6E32A2AF-8BB0-1591-9307-4C3256559632}"/>
                  </a:ext>
                </a:extLst>
              </p:cNvPr>
              <p:cNvGrpSpPr/>
              <p:nvPr/>
            </p:nvGrpSpPr>
            <p:grpSpPr>
              <a:xfrm>
                <a:off x="5277853" y="1563525"/>
                <a:ext cx="3291818" cy="487501"/>
                <a:chOff x="2306877" y="2026989"/>
                <a:chExt cx="6463430" cy="826718"/>
              </a:xfrm>
              <a:grpFill/>
            </p:grpSpPr>
            <p:sp>
              <p:nvSpPr>
                <p:cNvPr id="17" name="Rectangle 16">
                  <a:extLst>
                    <a:ext uri="{FF2B5EF4-FFF2-40B4-BE49-F238E27FC236}">
                      <a16:creationId xmlns:a16="http://schemas.microsoft.com/office/drawing/2014/main" id="{5E1428B8-5534-20AF-35F9-7AA3D9F9A3A9}"/>
                    </a:ext>
                  </a:extLst>
                </p:cNvPr>
                <p:cNvSpPr/>
                <p:nvPr/>
              </p:nvSpPr>
              <p:spPr>
                <a:xfrm>
                  <a:off x="2306877"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19-Nov-2024</a:t>
                  </a:r>
                </a:p>
              </p:txBody>
            </p:sp>
            <p:sp>
              <p:nvSpPr>
                <p:cNvPr id="18" name="Rectangle 17">
                  <a:extLst>
                    <a:ext uri="{FF2B5EF4-FFF2-40B4-BE49-F238E27FC236}">
                      <a16:creationId xmlns:a16="http://schemas.microsoft.com/office/drawing/2014/main" id="{BAA91C99-CE1B-4CE8-07A0-A36AF7BF7518}"/>
                    </a:ext>
                  </a:extLst>
                </p:cNvPr>
                <p:cNvSpPr/>
                <p:nvPr/>
              </p:nvSpPr>
              <p:spPr>
                <a:xfrm>
                  <a:off x="5538592" y="2026989"/>
                  <a:ext cx="3231715" cy="826718"/>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kern="0" dirty="0">
                      <a:solidFill>
                        <a:srgbClr val="FFFFFF"/>
                      </a:solidFill>
                      <a:latin typeface="Cambria" panose="02040503050406030204" pitchFamily="18" charset="0"/>
                      <a:ea typeface="Cambria" panose="02040503050406030204" pitchFamily="18" charset="0"/>
                      <a:sym typeface="Arial"/>
                    </a:rPr>
                    <a:t>20-Dec</a:t>
                  </a: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-2024</a:t>
                  </a:r>
                </a:p>
              </p:txBody>
            </p:sp>
          </p:grpSp>
        </p:grpSp>
        <p:sp>
          <p:nvSpPr>
            <p:cNvPr id="20" name="Rectangle 19">
              <a:extLst>
                <a:ext uri="{FF2B5EF4-FFF2-40B4-BE49-F238E27FC236}">
                  <a16:creationId xmlns:a16="http://schemas.microsoft.com/office/drawing/2014/main" id="{AE30D890-57E5-5CAC-62E1-5BA1A6F6E3AE}"/>
                </a:ext>
              </a:extLst>
            </p:cNvPr>
            <p:cNvSpPr/>
            <p:nvPr/>
          </p:nvSpPr>
          <p:spPr>
            <a:xfrm>
              <a:off x="9347201" y="1427153"/>
              <a:ext cx="2255523" cy="487501"/>
            </a:xfrm>
            <a:prstGeom prst="rect">
              <a:avLst/>
            </a:prstGeom>
            <a:gradFill>
              <a:gsLst>
                <a:gs pos="0">
                  <a:srgbClr val="C00000"/>
                </a:gs>
                <a:gs pos="43000">
                  <a:srgbClr val="F34225"/>
                </a:gs>
                <a:gs pos="77000">
                  <a:schemeClr val="accent6"/>
                </a:gs>
                <a:gs pos="100000">
                  <a:srgbClr val="FFFFFF"/>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kern="0" dirty="0">
                  <a:solidFill>
                    <a:srgbClr val="FFFFFF"/>
                  </a:solidFill>
                  <a:latin typeface="Cambria" panose="02040503050406030204" pitchFamily="18" charset="0"/>
                  <a:ea typeface="Cambria" panose="02040503050406030204" pitchFamily="18" charset="0"/>
                  <a:sym typeface="Arial"/>
                </a:rPr>
                <a:t>16</a:t>
              </a:r>
              <a:r>
                <a:rPr kumimoji="0" lang="en-IN" sz="1400" b="1" i="0" u="none" strike="noStrike" kern="0" cap="none" spc="0" normalizeH="0" baseline="0" noProof="0" dirty="0">
                  <a:ln>
                    <a:noFill/>
                  </a:ln>
                  <a:solidFill>
                    <a:srgbClr val="FFFFFF"/>
                  </a:solidFill>
                  <a:effectLst/>
                  <a:uLnTx/>
                  <a:uFillTx/>
                  <a:latin typeface="Cambria" panose="02040503050406030204" pitchFamily="18" charset="0"/>
                  <a:ea typeface="Cambria" panose="02040503050406030204" pitchFamily="18" charset="0"/>
                  <a:cs typeface="+mn-cs"/>
                  <a:sym typeface="Arial"/>
                </a:rPr>
                <a:t>-Jan-2025</a:t>
              </a:r>
            </a:p>
          </p:txBody>
        </p:sp>
      </p:grpSp>
    </p:spTree>
    <p:extLst>
      <p:ext uri="{BB962C8B-B14F-4D97-AF65-F5344CB8AC3E}">
        <p14:creationId xmlns:p14="http://schemas.microsoft.com/office/powerpoint/2010/main" val="3385149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a:xfrm>
            <a:off x="370348" y="1391397"/>
            <a:ext cx="11552903" cy="4861920"/>
          </a:xfrm>
        </p:spPr>
        <p:txBody>
          <a:bodyPr>
            <a:normAutofit/>
          </a:bodyPr>
          <a:lstStyle/>
          <a:p>
            <a:r>
              <a:rPr lang="en-US" sz="1800" b="1" dirty="0">
                <a:latin typeface="Cambria" panose="02040503050406030204" pitchFamily="18" charset="0"/>
                <a:ea typeface="Cambria" panose="02040503050406030204" pitchFamily="18" charset="0"/>
              </a:rPr>
              <a:t>A human detection system </a:t>
            </a:r>
            <a:r>
              <a:rPr lang="en-US" sz="1800" dirty="0">
                <a:latin typeface="Cambria" panose="02040503050406030204" pitchFamily="18" charset="0"/>
                <a:ea typeface="Cambria" panose="02040503050406030204" pitchFamily="18" charset="0"/>
              </a:rPr>
              <a:t>that can efficiently filter smoke and enhance video quality to enable accurate detection of humans. The system is designed to identify early signs of human presence, even in challenging environments such as smoke-filled rooms or intense fire conditions.</a:t>
            </a:r>
          </a:p>
          <a:p>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Multiple posture recognition system </a:t>
            </a:r>
            <a:r>
              <a:rPr lang="en-US" sz="1800" dirty="0">
                <a:latin typeface="Cambria" panose="02040503050406030204" pitchFamily="18" charset="0"/>
                <a:ea typeface="Cambria" panose="02040503050406030204" pitchFamily="18" charset="0"/>
              </a:rPr>
              <a:t>to accurately detect humans in different postures and improve accuracy. This also helps in identifying the condition of the human and helps in determining who needs immediate medical attention.</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By providing </a:t>
            </a:r>
            <a:r>
              <a:rPr lang="en-US" sz="1800" b="1" dirty="0">
                <a:latin typeface="Cambria" panose="02040503050406030204" pitchFamily="18" charset="0"/>
                <a:ea typeface="Cambria" panose="02040503050406030204" pitchFamily="18" charset="0"/>
              </a:rPr>
              <a:t>real-time</a:t>
            </a:r>
            <a:r>
              <a:rPr lang="en-US" sz="1800" dirty="0">
                <a:latin typeface="Cambria" panose="02040503050406030204" pitchFamily="18" charset="0"/>
                <a:ea typeface="Cambria" panose="02040503050406030204" pitchFamily="18" charset="0"/>
              </a:rPr>
              <a:t>, accurate detection of human presence in fire environments, the system enhances the ability of rescue teams to locate and assist individuals quickly, potentially saving lives and reducing injuries.</a:t>
            </a:r>
          </a:p>
          <a:p>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Another critical outcome is the </a:t>
            </a:r>
            <a:r>
              <a:rPr lang="en-US" sz="1800" b="1" dirty="0">
                <a:latin typeface="Cambria" panose="02040503050406030204" pitchFamily="18" charset="0"/>
                <a:ea typeface="Cambria" panose="02040503050406030204" pitchFamily="18" charset="0"/>
              </a:rPr>
              <a:t>high accuracy and reliability </a:t>
            </a:r>
            <a:r>
              <a:rPr lang="en-US" sz="1800" dirty="0">
                <a:latin typeface="Cambria" panose="02040503050406030204" pitchFamily="18" charset="0"/>
                <a:ea typeface="Cambria" panose="02040503050406030204" pitchFamily="18" charset="0"/>
              </a:rPr>
              <a:t>of the system. By training the detection models on extensive datasets, the system ensures that human presence is only identified when it genuinely poses a risk or requires intervention. </a:t>
            </a:r>
          </a:p>
        </p:txBody>
      </p:sp>
    </p:spTree>
    <p:extLst>
      <p:ext uri="{BB962C8B-B14F-4D97-AF65-F5344CB8AC3E}">
        <p14:creationId xmlns:p14="http://schemas.microsoft.com/office/powerpoint/2010/main" val="1923928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25000" lnSpcReduction="20000"/>
          </a:bodyPr>
          <a:lstStyle/>
          <a:p>
            <a:pPr marL="342900" lvl="0" indent="-190500" algn="just">
              <a:spcBef>
                <a:spcPts val="0"/>
              </a:spcBef>
              <a:buNone/>
            </a:pPr>
            <a:r>
              <a:rPr lang="en-US" sz="7200" dirty="0">
                <a:latin typeface="Cambria" panose="02040503050406030204" pitchFamily="18" charset="0"/>
                <a:ea typeface="Cambria" panose="02040503050406030204" pitchFamily="18" charset="0"/>
              </a:rPr>
              <a:t>Problem Statement Number: PSCS220</a:t>
            </a:r>
          </a:p>
          <a:p>
            <a:pPr marL="342900" lvl="0" indent="-190500" algn="just">
              <a:spcBef>
                <a:spcPts val="0"/>
              </a:spcBef>
              <a:buNone/>
            </a:pPr>
            <a:endParaRPr lang="en-US" sz="7200" dirty="0">
              <a:latin typeface="Cambria" panose="02040503050406030204" pitchFamily="18" charset="0"/>
              <a:ea typeface="Cambria" panose="02040503050406030204" pitchFamily="18" charset="0"/>
            </a:endParaRPr>
          </a:p>
          <a:p>
            <a:pPr marL="342900" lvl="0" indent="-190500" algn="just">
              <a:spcBef>
                <a:spcPts val="0"/>
              </a:spcBef>
              <a:buNone/>
            </a:pPr>
            <a:r>
              <a:rPr lang="en-US" sz="7200" dirty="0">
                <a:latin typeface="Cambria" panose="02040503050406030204" pitchFamily="18" charset="0"/>
                <a:ea typeface="Cambria" panose="02040503050406030204" pitchFamily="18" charset="0"/>
              </a:rPr>
              <a:t>Organization: Adani Group</a:t>
            </a:r>
          </a:p>
          <a:p>
            <a:pPr marL="342900" lvl="0" indent="-190500" algn="just">
              <a:lnSpc>
                <a:spcPct val="200000"/>
              </a:lnSpc>
              <a:spcBef>
                <a:spcPts val="0"/>
              </a:spcBef>
              <a:buNone/>
            </a:pPr>
            <a:r>
              <a:rPr lang="en-US" sz="7200"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sz="7200" dirty="0">
                <a:latin typeface="Cambria" panose="02040503050406030204" pitchFamily="18" charset="0"/>
                <a:ea typeface="Cambria" panose="02040503050406030204" pitchFamily="18" charset="0"/>
              </a:rPr>
              <a:t>Problem Description: </a:t>
            </a:r>
            <a:r>
              <a:rPr lang="en-US" sz="5600" dirty="0">
                <a:latin typeface="Cambria" panose="02040503050406030204" pitchFamily="18" charset="0"/>
                <a:ea typeface="Cambria" panose="02040503050406030204" pitchFamily="18" charset="0"/>
              </a:rPr>
              <a:t>The main objective of the idea is to implement human detection in extreme cases using deep learning algorithms via a camera on a drone dispatched during a fire emergency. During fire accidents its difficult for firemen to know the number of people trapped in and also their location. Searching in a smoky environment is hard. Most causalities could be avoided if location of trapped individuals could be known. Our approach to solving this problem is to use drone with camera feed which can detect humans in such situations. We use deep learning algorithms to process the video feed to detect features like human faces and poses. Faces help us recognize the individuals trapped and poses can help us know their conditions, if they are in need of immediate medical attention. This also helps prioritize based on their position and condition. Hence this technology can be used to avoid numerous deaths and help the society</a:t>
            </a:r>
          </a:p>
          <a:p>
            <a:pPr marL="342900" lvl="0" indent="-190500" algn="just">
              <a:lnSpc>
                <a:spcPct val="200000"/>
              </a:lnSpc>
              <a:spcBef>
                <a:spcPts val="0"/>
              </a:spcBef>
              <a:buNone/>
            </a:pPr>
            <a:r>
              <a:rPr lang="en-US" sz="7200" dirty="0">
                <a:latin typeface="Cambria" panose="02040503050406030204" pitchFamily="18" charset="0"/>
                <a:ea typeface="Cambria" panose="02040503050406030204" pitchFamily="18" charset="0"/>
              </a:rPr>
              <a:t>Difficulty Level: Medium</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206477" y="952501"/>
            <a:ext cx="11779045" cy="4952997"/>
          </a:xfrm>
        </p:spPr>
        <p:txBody>
          <a:bodyPr>
            <a:normAutofit/>
          </a:bodyPr>
          <a:lstStyle/>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Using deep learning algorithms, the system </a:t>
            </a:r>
            <a:r>
              <a:rPr lang="en-US" sz="1800" b="1" dirty="0">
                <a:latin typeface="Cambria" panose="02040503050406030204" pitchFamily="18" charset="0"/>
                <a:ea typeface="Cambria" panose="02040503050406030204" pitchFamily="18" charset="0"/>
              </a:rPr>
              <a:t>accurately detects human presence and recognizes various postures </a:t>
            </a:r>
            <a:r>
              <a:rPr lang="en-US" sz="1800" dirty="0">
                <a:latin typeface="Cambria" panose="02040503050406030204" pitchFamily="18" charset="0"/>
                <a:ea typeface="Cambria" panose="02040503050406030204" pitchFamily="18" charset="0"/>
              </a:rPr>
              <a:t>(e.g., standing, crouching, lying down), which is crucial for assessing individuals’ conditions during a fire.</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system </a:t>
            </a:r>
            <a:r>
              <a:rPr lang="en-US" sz="1800" b="1" dirty="0">
                <a:latin typeface="Cambria" panose="02040503050406030204" pitchFamily="18" charset="0"/>
                <a:ea typeface="Cambria" panose="02040503050406030204" pitchFamily="18" charset="0"/>
              </a:rPr>
              <a:t>performs effectively under challenging conditions </a:t>
            </a:r>
            <a:r>
              <a:rPr lang="en-US" sz="1800" dirty="0">
                <a:latin typeface="Cambria" panose="02040503050406030204" pitchFamily="18" charset="0"/>
                <a:ea typeface="Cambria" panose="02040503050406030204" pitchFamily="18" charset="0"/>
              </a:rPr>
              <a:t>such as heavy smoke, low light, and debris, ensuring reliable detection of human life in various fire environments.</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project </a:t>
            </a:r>
            <a:r>
              <a:rPr lang="en-US" sz="1800" b="1" dirty="0">
                <a:latin typeface="Cambria" panose="02040503050406030204" pitchFamily="18" charset="0"/>
                <a:ea typeface="Cambria" panose="02040503050406030204" pitchFamily="18" charset="0"/>
              </a:rPr>
              <a:t>demonstrates great potential for improving fire rescue efforts </a:t>
            </a:r>
            <a:r>
              <a:rPr lang="en-US" sz="1800" dirty="0">
                <a:latin typeface="Cambria" panose="02040503050406030204" pitchFamily="18" charset="0"/>
                <a:ea typeface="Cambria" panose="02040503050406030204" pitchFamily="18" charset="0"/>
              </a:rPr>
              <a:t>by helping firefighters identify and prioritize rescue operations, thereby saving more lives in fire emergencies.</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a:t>
            </a:r>
            <a:r>
              <a:rPr lang="en-US" sz="1800" b="1" dirty="0">
                <a:latin typeface="Cambria" panose="02040503050406030204" pitchFamily="18" charset="0"/>
                <a:ea typeface="Cambria" panose="02040503050406030204" pitchFamily="18" charset="0"/>
              </a:rPr>
              <a:t>continuous learning capabilities </a:t>
            </a:r>
            <a:r>
              <a:rPr lang="en-US" sz="1800" dirty="0">
                <a:latin typeface="Cambria" panose="02040503050406030204" pitchFamily="18" charset="0"/>
                <a:ea typeface="Cambria" panose="02040503050406030204" pitchFamily="18" charset="0"/>
              </a:rPr>
              <a:t>of the system also stand out as a key strength, allowing the system to adapt and improve over time as more data is collected. This adaptability ensures that the system becomes smarter and more efficient with each use, providing more accurate human detection and better overall performance in future deployments. </a:t>
            </a:r>
          </a:p>
          <a:p>
            <a:endParaRPr lang="en-GB"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r>
              <a:rPr lang="en-GB" dirty="0">
                <a:latin typeface="Verdana" panose="020B0604030504040204" pitchFamily="34" charset="0"/>
                <a:ea typeface="Verdana" panose="020B0604030504040204" pitchFamily="34" charset="0"/>
              </a:rPr>
              <a:t>References</a:t>
            </a:r>
            <a:endParaRPr dirty="0">
              <a:latin typeface="Verdana" panose="020B0604030504040204" pitchFamily="34" charset="0"/>
              <a:ea typeface="Verdana" panose="020B0604030504040204" pitchFamily="34" charset="0"/>
            </a:endParaRPr>
          </a:p>
        </p:txBody>
      </p:sp>
      <p:sp>
        <p:nvSpPr>
          <p:cNvPr id="145" name="Google Shape;145;p22"/>
          <p:cNvSpPr txBox="1">
            <a:spLocks noGrp="1"/>
          </p:cNvSpPr>
          <p:nvPr>
            <p:ph type="body" idx="1"/>
          </p:nvPr>
        </p:nvSpPr>
        <p:spPr>
          <a:xfrm>
            <a:off x="609137" y="1032629"/>
            <a:ext cx="5384700" cy="5500355"/>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S. Bhatia, H. S. Dhillon and N. Kumar, "Alive human body detection system using an autonomous mobile rescue robot," 2011 Annual IEEE India Conference, Hyderabad, India, 2011, pp. 1-5, doi: 10.1109/INDCON.2011.6139388. </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M. Safaldin, N. Zaghden and M. Mejdoub, "An Improved YOLOv8 to Detect Moving Objects," in IEEE Access, vol. 12, pp. 59782-59806, 2024, doi: 10.1109/ACCESS.2024.3393835.</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T. Liang and G. Zeng, "FSH-DETR: An Efficient End-to-End Fire, Smoke, and Human Detection Using Deformable DETR," Sensors, MDPI, 2024.</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Z. Wei and M. Li, "Using Deep Learning with Thermal Imaging for Human Detection in Heavy Smoke Scenarios," Journal of Safety Science and Fire Protection, Elsevier, vol. 10, pp. 112-127, 2022.</a:t>
            </a:r>
          </a:p>
          <a:p>
            <a:pPr marL="495300" indent="-342900" algn="just">
              <a:spcBef>
                <a:spcPts val="0"/>
              </a:spcBef>
              <a:buFont typeface="+mj-lt"/>
              <a:buAutoNum type="arabicPeriod"/>
            </a:pPr>
            <a:r>
              <a:rPr lang="en-US" sz="1600" dirty="0">
                <a:latin typeface="Cambria" panose="02040503050406030204" pitchFamily="18" charset="0"/>
                <a:ea typeface="Cambria" panose="02040503050406030204" pitchFamily="18" charset="0"/>
              </a:rPr>
              <a:t>J. Zhao and H. Li, "Fs-YOLO: Fire-Smoke Detection Based on Improved YOLOv7," Journal of Advanced Fire Detection Technologies, 2024.</a:t>
            </a:r>
          </a:p>
          <a:p>
            <a:pPr marL="495300" indent="-342900" algn="just">
              <a:spcBef>
                <a:spcPts val="0"/>
              </a:spcBef>
              <a:buFont typeface="+mj-lt"/>
              <a:buAutoNum type="arabicPeriod"/>
            </a:pPr>
            <a:endParaRPr lang="en-US" sz="1600" dirty="0">
              <a:latin typeface="Cambria" panose="02040503050406030204" pitchFamily="18" charset="0"/>
              <a:ea typeface="Cambria" panose="02040503050406030204" pitchFamily="18" charset="0"/>
            </a:endParaRPr>
          </a:p>
          <a:p>
            <a:pPr marL="152400" indent="0" algn="just">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a:p>
            <a:pPr marL="152400" indent="0">
              <a:spcBef>
                <a:spcPts val="0"/>
              </a:spcBef>
              <a:buNone/>
            </a:pPr>
            <a:endParaRPr lang="en-IN" sz="1600" dirty="0">
              <a:latin typeface="Cambria" panose="02040503050406030204" pitchFamily="18" charset="0"/>
              <a:ea typeface="Cambria" panose="02040503050406030204" pitchFamily="18" charset="0"/>
            </a:endParaRPr>
          </a:p>
          <a:p>
            <a:pPr marL="152400" indent="0">
              <a:spcBef>
                <a:spcPts val="0"/>
              </a:spcBef>
              <a:buNone/>
            </a:pPr>
            <a:endParaRPr lang="en-US" sz="1600" dirty="0">
              <a:latin typeface="Cambria" panose="02040503050406030204" pitchFamily="18" charset="0"/>
              <a:ea typeface="Cambria" panose="02040503050406030204" pitchFamily="18" charset="0"/>
            </a:endParaRPr>
          </a:p>
        </p:txBody>
      </p:sp>
      <p:sp>
        <p:nvSpPr>
          <p:cNvPr id="25" name="Text Placeholder 24">
            <a:extLst>
              <a:ext uri="{FF2B5EF4-FFF2-40B4-BE49-F238E27FC236}">
                <a16:creationId xmlns:a16="http://schemas.microsoft.com/office/drawing/2014/main" id="{530A8EF5-8A2B-3671-0907-16F33E5CA974}"/>
              </a:ext>
            </a:extLst>
          </p:cNvPr>
          <p:cNvSpPr>
            <a:spLocks noGrp="1"/>
          </p:cNvSpPr>
          <p:nvPr>
            <p:ph type="body" idx="2"/>
          </p:nvPr>
        </p:nvSpPr>
        <p:spPr>
          <a:xfrm>
            <a:off x="6197600" y="1032631"/>
            <a:ext cx="5384700" cy="5336440"/>
          </a:xfrm>
        </p:spPr>
        <p:txBody>
          <a:bodyPr>
            <a:normAutofit/>
          </a:bodyPr>
          <a:lstStyle/>
          <a:p>
            <a:pPr marL="279400" indent="-228600">
              <a:buSzPct val="200000"/>
              <a:buFont typeface="+mj-lt"/>
              <a:buAutoNum type="arabicPeriod" startAt="6"/>
            </a:pPr>
            <a:r>
              <a:rPr lang="en-US" sz="1400" dirty="0"/>
              <a:t>S. Al-Hasan and Y. Abdullah, "Fire Detection Using Transfer Learning and Pre-Trained Model," International Journal of Computer Vision and Fire Detection, 2023.</a:t>
            </a:r>
            <a:endParaRPr lang="en-AS" sz="1400" dirty="0"/>
          </a:p>
          <a:p>
            <a:pPr marL="279400" indent="-228600">
              <a:buSzPct val="200000"/>
              <a:buFont typeface="+mj-lt"/>
              <a:buAutoNum type="arabicPeriod" startAt="6"/>
            </a:pPr>
            <a:r>
              <a:rPr lang="en-IN" sz="1400" dirty="0"/>
              <a:t>Anakha, A. R., Hajira, N., Meenakshy, S., Nayana, S., &amp; Arya, S. (2024). Fire Fighting Robot with Human Detection and Audio Recognition. International Journal for Multidisciplinary Research (IJFMR), 6(1).</a:t>
            </a:r>
          </a:p>
          <a:p>
            <a:pPr marL="279400" indent="-228600">
              <a:buSzPct val="200000"/>
              <a:buFont typeface="+mj-lt"/>
              <a:buAutoNum type="arabicPeriod" startAt="6"/>
            </a:pPr>
            <a:r>
              <a:rPr lang="en-US" sz="1400" dirty="0"/>
              <a:t>Do, Truong-Dong &amp; Truong Nghe, Nhan &amp; Le, My-Ha. (2023). Real-time Human Detection in Fire Scenarios using Infrared and Thermal Imaging Fusion. 10.48550/arXiv.2307.04223.</a:t>
            </a:r>
            <a:endParaRPr lang="en-IN" sz="1400" dirty="0"/>
          </a:p>
          <a:p>
            <a:pPr marL="279400" indent="-228600">
              <a:buSzPct val="200000"/>
              <a:buFont typeface="+mj-lt"/>
              <a:buAutoNum type="arabicPeriod" startAt="6"/>
            </a:pPr>
            <a:r>
              <a:rPr lang="en-IN" sz="1400" dirty="0"/>
              <a:t>Ismail, M. M., Chouthri, B., Chandru, M., &amp; Maheskumar, V. (2022). FIRE DETECTION SYSTEM IN PYTHON USING OPENCV. International Journal of Advanced Research in Computer and Communication Engineering (IJARCCE), 11(1). https://doi.org/10.17148/IJARCCE.2022.11130 </a:t>
            </a:r>
          </a:p>
          <a:p>
            <a:pPr marL="279400" indent="-228600">
              <a:buSzPct val="200000"/>
              <a:buFont typeface="+mj-lt"/>
              <a:buAutoNum type="arabicPeriod" startAt="6"/>
            </a:pPr>
            <a:r>
              <a:rPr lang="en-US" sz="1400" dirty="0"/>
              <a:t>Authors (2018). Human Detection in Burning Buildings Using Deep Learning. 2018 International Conference on Computational Science and Computational Intelligence (CSCI).</a:t>
            </a:r>
            <a:endParaRPr lang="en-IN" sz="1400" dirty="0"/>
          </a:p>
          <a:p>
            <a:pPr marL="279400" indent="-228600">
              <a:buSzPct val="200000"/>
              <a:buFont typeface="+mj-lt"/>
              <a:buAutoNum type="arabicPeriod" startAt="6"/>
            </a:pPr>
            <a:endParaRPr lang="en-AS" sz="1200" dirty="0"/>
          </a:p>
        </p:txBody>
      </p:sp>
      <p:grpSp>
        <p:nvGrpSpPr>
          <p:cNvPr id="2" name="Google Shape;2988;p75">
            <a:extLst>
              <a:ext uri="{FF2B5EF4-FFF2-40B4-BE49-F238E27FC236}">
                <a16:creationId xmlns:a16="http://schemas.microsoft.com/office/drawing/2014/main" id="{990B5D9C-DAC6-A124-C52B-BA5B3855E598}"/>
              </a:ext>
            </a:extLst>
          </p:cNvPr>
          <p:cNvGrpSpPr/>
          <p:nvPr/>
        </p:nvGrpSpPr>
        <p:grpSpPr>
          <a:xfrm>
            <a:off x="9613605" y="270818"/>
            <a:ext cx="1221543" cy="1305026"/>
            <a:chOff x="13171425" y="-821637"/>
            <a:chExt cx="617175" cy="689275"/>
          </a:xfrm>
        </p:grpSpPr>
        <p:sp>
          <p:nvSpPr>
            <p:cNvPr id="3" name="Google Shape;2989;p75">
              <a:extLst>
                <a:ext uri="{FF2B5EF4-FFF2-40B4-BE49-F238E27FC236}">
                  <a16:creationId xmlns:a16="http://schemas.microsoft.com/office/drawing/2014/main" id="{C25A9572-F21A-A07B-7028-B35862867CF7}"/>
                </a:ext>
              </a:extLst>
            </p:cNvPr>
            <p:cNvSpPr/>
            <p:nvPr/>
          </p:nvSpPr>
          <p:spPr>
            <a:xfrm>
              <a:off x="13171425" y="-821637"/>
              <a:ext cx="617175" cy="689275"/>
            </a:xfrm>
            <a:custGeom>
              <a:avLst/>
              <a:gdLst/>
              <a:ahLst/>
              <a:cxnLst/>
              <a:rect l="l" t="t" r="r" b="b"/>
              <a:pathLst>
                <a:path w="24687" h="27571" extrusionOk="0">
                  <a:moveTo>
                    <a:pt x="11311" y="1"/>
                  </a:moveTo>
                  <a:cubicBezTo>
                    <a:pt x="10787" y="1"/>
                    <a:pt x="10282" y="286"/>
                    <a:pt x="10023" y="782"/>
                  </a:cubicBezTo>
                  <a:lnTo>
                    <a:pt x="370" y="19363"/>
                  </a:lnTo>
                  <a:cubicBezTo>
                    <a:pt x="1" y="20074"/>
                    <a:pt x="278" y="20947"/>
                    <a:pt x="988" y="21317"/>
                  </a:cubicBezTo>
                  <a:lnTo>
                    <a:pt x="12710" y="27408"/>
                  </a:lnTo>
                  <a:cubicBezTo>
                    <a:pt x="12924" y="27518"/>
                    <a:pt x="13152" y="27571"/>
                    <a:pt x="13376" y="27571"/>
                  </a:cubicBezTo>
                  <a:cubicBezTo>
                    <a:pt x="13900" y="27571"/>
                    <a:pt x="14406" y="27286"/>
                    <a:pt x="14665" y="26789"/>
                  </a:cubicBezTo>
                  <a:lnTo>
                    <a:pt x="24317" y="8208"/>
                  </a:lnTo>
                  <a:cubicBezTo>
                    <a:pt x="24686" y="7498"/>
                    <a:pt x="24410" y="6623"/>
                    <a:pt x="23699" y="6254"/>
                  </a:cubicBezTo>
                  <a:lnTo>
                    <a:pt x="11977" y="164"/>
                  </a:lnTo>
                  <a:cubicBezTo>
                    <a:pt x="11763" y="53"/>
                    <a:pt x="11535" y="1"/>
                    <a:pt x="1131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4" name="Google Shape;2990;p75">
              <a:extLst>
                <a:ext uri="{FF2B5EF4-FFF2-40B4-BE49-F238E27FC236}">
                  <a16:creationId xmlns:a16="http://schemas.microsoft.com/office/drawing/2014/main" id="{83052950-CC7D-EE7D-F6CD-465F1A37AAF4}"/>
                </a:ext>
              </a:extLst>
            </p:cNvPr>
            <p:cNvSpPr/>
            <p:nvPr/>
          </p:nvSpPr>
          <p:spPr>
            <a:xfrm>
              <a:off x="13171500" y="-354037"/>
              <a:ext cx="375125" cy="221625"/>
            </a:xfrm>
            <a:custGeom>
              <a:avLst/>
              <a:gdLst/>
              <a:ahLst/>
              <a:cxnLst/>
              <a:rect l="l" t="t" r="r" b="b"/>
              <a:pathLst>
                <a:path w="15005" h="8865" extrusionOk="0">
                  <a:moveTo>
                    <a:pt x="709" y="1"/>
                  </a:moveTo>
                  <a:cubicBezTo>
                    <a:pt x="709" y="1"/>
                    <a:pt x="709" y="2"/>
                    <a:pt x="709" y="3"/>
                  </a:cubicBezTo>
                  <a:lnTo>
                    <a:pt x="709" y="3"/>
                  </a:lnTo>
                  <a:lnTo>
                    <a:pt x="709" y="1"/>
                  </a:lnTo>
                  <a:close/>
                  <a:moveTo>
                    <a:pt x="709" y="3"/>
                  </a:moveTo>
                  <a:lnTo>
                    <a:pt x="369" y="658"/>
                  </a:lnTo>
                  <a:cubicBezTo>
                    <a:pt x="0" y="1368"/>
                    <a:pt x="276" y="2242"/>
                    <a:pt x="987" y="2612"/>
                  </a:cubicBezTo>
                  <a:lnTo>
                    <a:pt x="12709" y="8701"/>
                  </a:lnTo>
                  <a:cubicBezTo>
                    <a:pt x="12923" y="8812"/>
                    <a:pt x="13151" y="8865"/>
                    <a:pt x="13376" y="8865"/>
                  </a:cubicBezTo>
                  <a:cubicBezTo>
                    <a:pt x="13899" y="8865"/>
                    <a:pt x="14405" y="8580"/>
                    <a:pt x="14663" y="8083"/>
                  </a:cubicBezTo>
                  <a:lnTo>
                    <a:pt x="15005" y="7427"/>
                  </a:lnTo>
                  <a:lnTo>
                    <a:pt x="15005" y="7427"/>
                  </a:lnTo>
                  <a:cubicBezTo>
                    <a:pt x="14746" y="7924"/>
                    <a:pt x="14240" y="8208"/>
                    <a:pt x="13716" y="8208"/>
                  </a:cubicBezTo>
                  <a:cubicBezTo>
                    <a:pt x="13491" y="8208"/>
                    <a:pt x="13263" y="8156"/>
                    <a:pt x="13050" y="8045"/>
                  </a:cubicBezTo>
                  <a:lnTo>
                    <a:pt x="1328" y="1955"/>
                  </a:lnTo>
                  <a:cubicBezTo>
                    <a:pt x="619" y="1586"/>
                    <a:pt x="341" y="713"/>
                    <a:pt x="709" y="3"/>
                  </a:cubicBezTo>
                  <a:close/>
                </a:path>
              </a:pathLst>
            </a:custGeom>
            <a:solidFill>
              <a:srgbClr val="FFAC0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5" name="Google Shape;2991;p75">
              <a:extLst>
                <a:ext uri="{FF2B5EF4-FFF2-40B4-BE49-F238E27FC236}">
                  <a16:creationId xmlns:a16="http://schemas.microsoft.com/office/drawing/2014/main" id="{ECC926E7-E906-9A01-E1CC-C66AE27D5355}"/>
                </a:ext>
              </a:extLst>
            </p:cNvPr>
            <p:cNvSpPr/>
            <p:nvPr/>
          </p:nvSpPr>
          <p:spPr>
            <a:xfrm>
              <a:off x="13216500" y="-797137"/>
              <a:ext cx="545850" cy="604175"/>
            </a:xfrm>
            <a:custGeom>
              <a:avLst/>
              <a:gdLst/>
              <a:ahLst/>
              <a:cxnLst/>
              <a:rect l="l" t="t" r="r" b="b"/>
              <a:pathLst>
                <a:path w="21834" h="24167" extrusionOk="0">
                  <a:moveTo>
                    <a:pt x="9125" y="0"/>
                  </a:moveTo>
                  <a:lnTo>
                    <a:pt x="0" y="17564"/>
                  </a:lnTo>
                  <a:lnTo>
                    <a:pt x="12709" y="24166"/>
                  </a:lnTo>
                  <a:lnTo>
                    <a:pt x="21834" y="6603"/>
                  </a:lnTo>
                  <a:lnTo>
                    <a:pt x="912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6" name="Google Shape;2992;p75">
              <a:extLst>
                <a:ext uri="{FF2B5EF4-FFF2-40B4-BE49-F238E27FC236}">
                  <a16:creationId xmlns:a16="http://schemas.microsoft.com/office/drawing/2014/main" id="{89866152-B629-F451-04C1-28B229323922}"/>
                </a:ext>
              </a:extLst>
            </p:cNvPr>
            <p:cNvSpPr/>
            <p:nvPr/>
          </p:nvSpPr>
          <p:spPr>
            <a:xfrm>
              <a:off x="13398800" y="-797137"/>
              <a:ext cx="363525" cy="253225"/>
            </a:xfrm>
            <a:custGeom>
              <a:avLst/>
              <a:gdLst/>
              <a:ahLst/>
              <a:cxnLst/>
              <a:rect l="l" t="t" r="r" b="b"/>
              <a:pathLst>
                <a:path w="14541" h="10129" extrusionOk="0">
                  <a:moveTo>
                    <a:pt x="1832" y="0"/>
                  </a:moveTo>
                  <a:lnTo>
                    <a:pt x="0" y="3526"/>
                  </a:lnTo>
                  <a:lnTo>
                    <a:pt x="12710" y="10128"/>
                  </a:lnTo>
                  <a:lnTo>
                    <a:pt x="14541" y="6603"/>
                  </a:lnTo>
                  <a:lnTo>
                    <a:pt x="1832" y="0"/>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7" name="Google Shape;2993;p75">
              <a:extLst>
                <a:ext uri="{FF2B5EF4-FFF2-40B4-BE49-F238E27FC236}">
                  <a16:creationId xmlns:a16="http://schemas.microsoft.com/office/drawing/2014/main" id="{677D9B21-5982-BA6C-9EBE-68914FBBBB69}"/>
                </a:ext>
              </a:extLst>
            </p:cNvPr>
            <p:cNvSpPr/>
            <p:nvPr/>
          </p:nvSpPr>
          <p:spPr>
            <a:xfrm>
              <a:off x="13327000" y="-494737"/>
              <a:ext cx="49875" cy="43700"/>
            </a:xfrm>
            <a:custGeom>
              <a:avLst/>
              <a:gdLst/>
              <a:ahLst/>
              <a:cxnLst/>
              <a:rect l="l" t="t" r="r" b="b"/>
              <a:pathLst>
                <a:path w="1995" h="1748" extrusionOk="0">
                  <a:moveTo>
                    <a:pt x="999" y="0"/>
                  </a:moveTo>
                  <a:cubicBezTo>
                    <a:pt x="683" y="0"/>
                    <a:pt x="378" y="172"/>
                    <a:pt x="222" y="471"/>
                  </a:cubicBezTo>
                  <a:cubicBezTo>
                    <a:pt x="0" y="900"/>
                    <a:pt x="166" y="1427"/>
                    <a:pt x="595" y="1649"/>
                  </a:cubicBezTo>
                  <a:cubicBezTo>
                    <a:pt x="724" y="1716"/>
                    <a:pt x="862" y="1748"/>
                    <a:pt x="997" y="1748"/>
                  </a:cubicBezTo>
                  <a:cubicBezTo>
                    <a:pt x="1313" y="1748"/>
                    <a:pt x="1618" y="1576"/>
                    <a:pt x="1773" y="1276"/>
                  </a:cubicBezTo>
                  <a:cubicBezTo>
                    <a:pt x="1995" y="848"/>
                    <a:pt x="1828" y="321"/>
                    <a:pt x="1400" y="98"/>
                  </a:cubicBezTo>
                  <a:cubicBezTo>
                    <a:pt x="1272" y="32"/>
                    <a:pt x="1134" y="0"/>
                    <a:pt x="99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8" name="Google Shape;2994;p75">
              <a:extLst>
                <a:ext uri="{FF2B5EF4-FFF2-40B4-BE49-F238E27FC236}">
                  <a16:creationId xmlns:a16="http://schemas.microsoft.com/office/drawing/2014/main" id="{9A5419C2-0BF8-5531-0BEF-5A234976508D}"/>
                </a:ext>
              </a:extLst>
            </p:cNvPr>
            <p:cNvSpPr/>
            <p:nvPr/>
          </p:nvSpPr>
          <p:spPr>
            <a:xfrm>
              <a:off x="13393150" y="-472612"/>
              <a:ext cx="185300" cy="104100"/>
            </a:xfrm>
            <a:custGeom>
              <a:avLst/>
              <a:gdLst/>
              <a:ahLst/>
              <a:cxnLst/>
              <a:rect l="l" t="t" r="r" b="b"/>
              <a:pathLst>
                <a:path w="7412" h="4164" extrusionOk="0">
                  <a:moveTo>
                    <a:pt x="235" y="1"/>
                  </a:moveTo>
                  <a:cubicBezTo>
                    <a:pt x="228" y="1"/>
                    <a:pt x="222" y="5"/>
                    <a:pt x="218" y="11"/>
                  </a:cubicBezTo>
                  <a:lnTo>
                    <a:pt x="6" y="418"/>
                  </a:lnTo>
                  <a:cubicBezTo>
                    <a:pt x="1" y="428"/>
                    <a:pt x="5" y="439"/>
                    <a:pt x="13" y="444"/>
                  </a:cubicBezTo>
                  <a:lnTo>
                    <a:pt x="7168" y="4161"/>
                  </a:lnTo>
                  <a:cubicBezTo>
                    <a:pt x="7171" y="4163"/>
                    <a:pt x="7175" y="4163"/>
                    <a:pt x="7178" y="4163"/>
                  </a:cubicBezTo>
                  <a:cubicBezTo>
                    <a:pt x="7185" y="4163"/>
                    <a:pt x="7191" y="4159"/>
                    <a:pt x="7194" y="4153"/>
                  </a:cubicBezTo>
                  <a:lnTo>
                    <a:pt x="7406" y="3746"/>
                  </a:lnTo>
                  <a:cubicBezTo>
                    <a:pt x="7411" y="3736"/>
                    <a:pt x="7407" y="3725"/>
                    <a:pt x="7398" y="3720"/>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9" name="Google Shape;2995;p75">
              <a:extLst>
                <a:ext uri="{FF2B5EF4-FFF2-40B4-BE49-F238E27FC236}">
                  <a16:creationId xmlns:a16="http://schemas.microsoft.com/office/drawing/2014/main" id="{49335D99-8563-FEE5-6274-A0A202FE6E49}"/>
                </a:ext>
              </a:extLst>
            </p:cNvPr>
            <p:cNvSpPr/>
            <p:nvPr/>
          </p:nvSpPr>
          <p:spPr>
            <a:xfrm>
              <a:off x="13383125" y="-453262"/>
              <a:ext cx="74125" cy="46375"/>
            </a:xfrm>
            <a:custGeom>
              <a:avLst/>
              <a:gdLst/>
              <a:ahLst/>
              <a:cxnLst/>
              <a:rect l="l" t="t" r="r" b="b"/>
              <a:pathLst>
                <a:path w="2965" h="1855" extrusionOk="0">
                  <a:moveTo>
                    <a:pt x="234" y="0"/>
                  </a:moveTo>
                  <a:cubicBezTo>
                    <a:pt x="227" y="0"/>
                    <a:pt x="221" y="4"/>
                    <a:pt x="217" y="11"/>
                  </a:cubicBezTo>
                  <a:lnTo>
                    <a:pt x="6" y="418"/>
                  </a:lnTo>
                  <a:cubicBezTo>
                    <a:pt x="1" y="428"/>
                    <a:pt x="4" y="439"/>
                    <a:pt x="13" y="444"/>
                  </a:cubicBezTo>
                  <a:lnTo>
                    <a:pt x="2722" y="1852"/>
                  </a:lnTo>
                  <a:cubicBezTo>
                    <a:pt x="2725" y="1853"/>
                    <a:pt x="2728" y="1854"/>
                    <a:pt x="2732" y="1854"/>
                  </a:cubicBezTo>
                  <a:cubicBezTo>
                    <a:pt x="2738" y="1854"/>
                    <a:pt x="2745" y="1851"/>
                    <a:pt x="2748" y="1844"/>
                  </a:cubicBezTo>
                  <a:lnTo>
                    <a:pt x="2959" y="1436"/>
                  </a:lnTo>
                  <a:cubicBezTo>
                    <a:pt x="2965" y="1428"/>
                    <a:pt x="2961" y="1415"/>
                    <a:pt x="2952" y="1410"/>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0" name="Google Shape;2996;p75">
              <a:extLst>
                <a:ext uri="{FF2B5EF4-FFF2-40B4-BE49-F238E27FC236}">
                  <a16:creationId xmlns:a16="http://schemas.microsoft.com/office/drawing/2014/main" id="{021A3BDA-FD2D-4B01-AB42-58D4AC0B252B}"/>
                </a:ext>
              </a:extLst>
            </p:cNvPr>
            <p:cNvSpPr/>
            <p:nvPr/>
          </p:nvSpPr>
          <p:spPr>
            <a:xfrm>
              <a:off x="13402125" y="-634737"/>
              <a:ext cx="45075" cy="43725"/>
            </a:xfrm>
            <a:custGeom>
              <a:avLst/>
              <a:gdLst/>
              <a:ahLst/>
              <a:cxnLst/>
              <a:rect l="l" t="t" r="r" b="b"/>
              <a:pathLst>
                <a:path w="1803" h="1749" extrusionOk="0">
                  <a:moveTo>
                    <a:pt x="902" y="0"/>
                  </a:moveTo>
                  <a:cubicBezTo>
                    <a:pt x="443" y="0"/>
                    <a:pt x="56" y="358"/>
                    <a:pt x="28" y="822"/>
                  </a:cubicBezTo>
                  <a:cubicBezTo>
                    <a:pt x="0" y="1304"/>
                    <a:pt x="367" y="1718"/>
                    <a:pt x="849" y="1747"/>
                  </a:cubicBezTo>
                  <a:cubicBezTo>
                    <a:pt x="867" y="1748"/>
                    <a:pt x="885" y="1749"/>
                    <a:pt x="902" y="1749"/>
                  </a:cubicBezTo>
                  <a:cubicBezTo>
                    <a:pt x="1361" y="1749"/>
                    <a:pt x="1745" y="1390"/>
                    <a:pt x="1773" y="926"/>
                  </a:cubicBezTo>
                  <a:cubicBezTo>
                    <a:pt x="1803" y="445"/>
                    <a:pt x="1435" y="31"/>
                    <a:pt x="954" y="2"/>
                  </a:cubicBezTo>
                  <a:cubicBezTo>
                    <a:pt x="937" y="1"/>
                    <a:pt x="919" y="0"/>
                    <a:pt x="90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1" name="Google Shape;2997;p75">
              <a:extLst>
                <a:ext uri="{FF2B5EF4-FFF2-40B4-BE49-F238E27FC236}">
                  <a16:creationId xmlns:a16="http://schemas.microsoft.com/office/drawing/2014/main" id="{5C2DF287-D302-FB4C-5BD9-8EBBB235B648}"/>
                </a:ext>
              </a:extLst>
            </p:cNvPr>
            <p:cNvSpPr/>
            <p:nvPr/>
          </p:nvSpPr>
          <p:spPr>
            <a:xfrm>
              <a:off x="13463900" y="-608712"/>
              <a:ext cx="185250" cy="104100"/>
            </a:xfrm>
            <a:custGeom>
              <a:avLst/>
              <a:gdLst/>
              <a:ahLst/>
              <a:cxnLst/>
              <a:rect l="l" t="t" r="r" b="b"/>
              <a:pathLst>
                <a:path w="7410" h="4164" extrusionOk="0">
                  <a:moveTo>
                    <a:pt x="234" y="0"/>
                  </a:moveTo>
                  <a:cubicBezTo>
                    <a:pt x="227" y="0"/>
                    <a:pt x="220" y="4"/>
                    <a:pt x="217" y="11"/>
                  </a:cubicBezTo>
                  <a:lnTo>
                    <a:pt x="6" y="418"/>
                  </a:lnTo>
                  <a:cubicBezTo>
                    <a:pt x="0" y="428"/>
                    <a:pt x="4" y="439"/>
                    <a:pt x="13" y="444"/>
                  </a:cubicBezTo>
                  <a:lnTo>
                    <a:pt x="7168" y="4161"/>
                  </a:lnTo>
                  <a:cubicBezTo>
                    <a:pt x="7170" y="4162"/>
                    <a:pt x="7173" y="4163"/>
                    <a:pt x="7176" y="4163"/>
                  </a:cubicBezTo>
                  <a:cubicBezTo>
                    <a:pt x="7183" y="4163"/>
                    <a:pt x="7190" y="4159"/>
                    <a:pt x="7194" y="4153"/>
                  </a:cubicBezTo>
                  <a:lnTo>
                    <a:pt x="7405" y="3745"/>
                  </a:lnTo>
                  <a:cubicBezTo>
                    <a:pt x="7410" y="3736"/>
                    <a:pt x="7407" y="3725"/>
                    <a:pt x="7398" y="3719"/>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2" name="Google Shape;2998;p75">
              <a:extLst>
                <a:ext uri="{FF2B5EF4-FFF2-40B4-BE49-F238E27FC236}">
                  <a16:creationId xmlns:a16="http://schemas.microsoft.com/office/drawing/2014/main" id="{18F44AF6-DF23-7C07-2A77-17D6B25A2F6B}"/>
                </a:ext>
              </a:extLst>
            </p:cNvPr>
            <p:cNvSpPr/>
            <p:nvPr/>
          </p:nvSpPr>
          <p:spPr>
            <a:xfrm>
              <a:off x="13453825" y="-589362"/>
              <a:ext cx="110425" cy="65225"/>
            </a:xfrm>
            <a:custGeom>
              <a:avLst/>
              <a:gdLst/>
              <a:ahLst/>
              <a:cxnLst/>
              <a:rect l="l" t="t" r="r" b="b"/>
              <a:pathLst>
                <a:path w="4417" h="2609" extrusionOk="0">
                  <a:moveTo>
                    <a:pt x="235" y="0"/>
                  </a:moveTo>
                  <a:cubicBezTo>
                    <a:pt x="228" y="0"/>
                    <a:pt x="221" y="4"/>
                    <a:pt x="218" y="11"/>
                  </a:cubicBezTo>
                  <a:lnTo>
                    <a:pt x="6" y="418"/>
                  </a:lnTo>
                  <a:cubicBezTo>
                    <a:pt x="0" y="427"/>
                    <a:pt x="5" y="439"/>
                    <a:pt x="14" y="444"/>
                  </a:cubicBezTo>
                  <a:lnTo>
                    <a:pt x="4174" y="2606"/>
                  </a:lnTo>
                  <a:cubicBezTo>
                    <a:pt x="4177" y="2607"/>
                    <a:pt x="4180" y="2608"/>
                    <a:pt x="4183" y="2608"/>
                  </a:cubicBezTo>
                  <a:cubicBezTo>
                    <a:pt x="4190" y="2608"/>
                    <a:pt x="4197" y="2605"/>
                    <a:pt x="4200" y="2598"/>
                  </a:cubicBezTo>
                  <a:lnTo>
                    <a:pt x="4411" y="2190"/>
                  </a:lnTo>
                  <a:cubicBezTo>
                    <a:pt x="4416" y="2182"/>
                    <a:pt x="4413" y="2169"/>
                    <a:pt x="4404" y="2164"/>
                  </a:cubicBezTo>
                  <a:lnTo>
                    <a:pt x="244" y="3"/>
                  </a:lnTo>
                  <a:cubicBezTo>
                    <a:pt x="241" y="1"/>
                    <a:pt x="238" y="0"/>
                    <a:pt x="235"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3" name="Google Shape;2999;p75">
              <a:extLst>
                <a:ext uri="{FF2B5EF4-FFF2-40B4-BE49-F238E27FC236}">
                  <a16:creationId xmlns:a16="http://schemas.microsoft.com/office/drawing/2014/main" id="{DF7C31CE-2F7F-3FF3-C44D-BF9D44230E99}"/>
                </a:ext>
              </a:extLst>
            </p:cNvPr>
            <p:cNvSpPr/>
            <p:nvPr/>
          </p:nvSpPr>
          <p:spPr>
            <a:xfrm>
              <a:off x="13363350" y="-564712"/>
              <a:ext cx="49875" cy="43700"/>
            </a:xfrm>
            <a:custGeom>
              <a:avLst/>
              <a:gdLst/>
              <a:ahLst/>
              <a:cxnLst/>
              <a:rect l="l" t="t" r="r" b="b"/>
              <a:pathLst>
                <a:path w="1995" h="1748" extrusionOk="0">
                  <a:moveTo>
                    <a:pt x="999" y="0"/>
                  </a:moveTo>
                  <a:cubicBezTo>
                    <a:pt x="683" y="0"/>
                    <a:pt x="378" y="171"/>
                    <a:pt x="223" y="471"/>
                  </a:cubicBezTo>
                  <a:cubicBezTo>
                    <a:pt x="0" y="900"/>
                    <a:pt x="167" y="1427"/>
                    <a:pt x="596" y="1649"/>
                  </a:cubicBezTo>
                  <a:cubicBezTo>
                    <a:pt x="724" y="1716"/>
                    <a:pt x="862" y="1747"/>
                    <a:pt x="998" y="1747"/>
                  </a:cubicBezTo>
                  <a:cubicBezTo>
                    <a:pt x="1313" y="1747"/>
                    <a:pt x="1618" y="1576"/>
                    <a:pt x="1774" y="1276"/>
                  </a:cubicBezTo>
                  <a:cubicBezTo>
                    <a:pt x="1995" y="848"/>
                    <a:pt x="1829" y="320"/>
                    <a:pt x="1401" y="98"/>
                  </a:cubicBezTo>
                  <a:cubicBezTo>
                    <a:pt x="1272" y="32"/>
                    <a:pt x="1134" y="0"/>
                    <a:pt x="99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4" name="Google Shape;3000;p75">
              <a:extLst>
                <a:ext uri="{FF2B5EF4-FFF2-40B4-BE49-F238E27FC236}">
                  <a16:creationId xmlns:a16="http://schemas.microsoft.com/office/drawing/2014/main" id="{3E29F678-78B2-F78E-3022-5FC83D00EEB5}"/>
                </a:ext>
              </a:extLst>
            </p:cNvPr>
            <p:cNvSpPr/>
            <p:nvPr/>
          </p:nvSpPr>
          <p:spPr>
            <a:xfrm>
              <a:off x="13427500" y="-538737"/>
              <a:ext cx="185275" cy="104100"/>
            </a:xfrm>
            <a:custGeom>
              <a:avLst/>
              <a:gdLst/>
              <a:ahLst/>
              <a:cxnLst/>
              <a:rect l="l" t="t" r="r" b="b"/>
              <a:pathLst>
                <a:path w="7411" h="4164" extrusionOk="0">
                  <a:moveTo>
                    <a:pt x="235" y="1"/>
                  </a:moveTo>
                  <a:cubicBezTo>
                    <a:pt x="228" y="1"/>
                    <a:pt x="221" y="5"/>
                    <a:pt x="217" y="11"/>
                  </a:cubicBezTo>
                  <a:lnTo>
                    <a:pt x="5" y="419"/>
                  </a:lnTo>
                  <a:cubicBezTo>
                    <a:pt x="0" y="428"/>
                    <a:pt x="4" y="439"/>
                    <a:pt x="14" y="445"/>
                  </a:cubicBezTo>
                  <a:lnTo>
                    <a:pt x="7168" y="4161"/>
                  </a:lnTo>
                  <a:cubicBezTo>
                    <a:pt x="7171" y="4163"/>
                    <a:pt x="7174" y="4164"/>
                    <a:pt x="7177" y="4164"/>
                  </a:cubicBezTo>
                  <a:cubicBezTo>
                    <a:pt x="7185" y="4164"/>
                    <a:pt x="7191" y="4160"/>
                    <a:pt x="7194" y="4153"/>
                  </a:cubicBezTo>
                  <a:lnTo>
                    <a:pt x="7405" y="3746"/>
                  </a:lnTo>
                  <a:cubicBezTo>
                    <a:pt x="7411" y="3736"/>
                    <a:pt x="7407" y="3724"/>
                    <a:pt x="7398" y="3720"/>
                  </a:cubicBezTo>
                  <a:lnTo>
                    <a:pt x="243" y="3"/>
                  </a:lnTo>
                  <a:cubicBezTo>
                    <a:pt x="240" y="2"/>
                    <a:pt x="237"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5" name="Google Shape;3001;p75">
              <a:extLst>
                <a:ext uri="{FF2B5EF4-FFF2-40B4-BE49-F238E27FC236}">
                  <a16:creationId xmlns:a16="http://schemas.microsoft.com/office/drawing/2014/main" id="{453E42B4-095D-E945-A483-DF66D79EE11F}"/>
                </a:ext>
              </a:extLst>
            </p:cNvPr>
            <p:cNvSpPr/>
            <p:nvPr/>
          </p:nvSpPr>
          <p:spPr>
            <a:xfrm>
              <a:off x="13417475" y="-519362"/>
              <a:ext cx="142725" cy="82000"/>
            </a:xfrm>
            <a:custGeom>
              <a:avLst/>
              <a:gdLst/>
              <a:ahLst/>
              <a:cxnLst/>
              <a:rect l="l" t="t" r="r" b="b"/>
              <a:pathLst>
                <a:path w="5709" h="3280" extrusionOk="0">
                  <a:moveTo>
                    <a:pt x="235" y="1"/>
                  </a:moveTo>
                  <a:cubicBezTo>
                    <a:pt x="228" y="1"/>
                    <a:pt x="221" y="5"/>
                    <a:pt x="217" y="11"/>
                  </a:cubicBezTo>
                  <a:lnTo>
                    <a:pt x="5" y="419"/>
                  </a:lnTo>
                  <a:cubicBezTo>
                    <a:pt x="0" y="428"/>
                    <a:pt x="4" y="439"/>
                    <a:pt x="14" y="445"/>
                  </a:cubicBezTo>
                  <a:lnTo>
                    <a:pt x="5465" y="3277"/>
                  </a:lnTo>
                  <a:cubicBezTo>
                    <a:pt x="5468" y="3279"/>
                    <a:pt x="5471" y="3280"/>
                    <a:pt x="5474" y="3280"/>
                  </a:cubicBezTo>
                  <a:cubicBezTo>
                    <a:pt x="5481" y="3280"/>
                    <a:pt x="5487" y="3276"/>
                    <a:pt x="5491" y="3269"/>
                  </a:cubicBezTo>
                  <a:lnTo>
                    <a:pt x="5703" y="2862"/>
                  </a:lnTo>
                  <a:cubicBezTo>
                    <a:pt x="5708" y="2852"/>
                    <a:pt x="5704" y="2841"/>
                    <a:pt x="5696" y="2836"/>
                  </a:cubicBezTo>
                  <a:lnTo>
                    <a:pt x="243" y="3"/>
                  </a:lnTo>
                  <a:cubicBezTo>
                    <a:pt x="240"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6" name="Google Shape;3002;p75">
              <a:extLst>
                <a:ext uri="{FF2B5EF4-FFF2-40B4-BE49-F238E27FC236}">
                  <a16:creationId xmlns:a16="http://schemas.microsoft.com/office/drawing/2014/main" id="{9C64F74E-2FA5-E113-9996-82E23B5EA103}"/>
                </a:ext>
              </a:extLst>
            </p:cNvPr>
            <p:cNvSpPr/>
            <p:nvPr/>
          </p:nvSpPr>
          <p:spPr>
            <a:xfrm>
              <a:off x="13293000" y="-424812"/>
              <a:ext cx="45200" cy="43725"/>
            </a:xfrm>
            <a:custGeom>
              <a:avLst/>
              <a:gdLst/>
              <a:ahLst/>
              <a:cxnLst/>
              <a:rect l="l" t="t" r="r" b="b"/>
              <a:pathLst>
                <a:path w="1808" h="1749" extrusionOk="0">
                  <a:moveTo>
                    <a:pt x="903" y="0"/>
                  </a:moveTo>
                  <a:cubicBezTo>
                    <a:pt x="447" y="0"/>
                    <a:pt x="62" y="354"/>
                    <a:pt x="32" y="817"/>
                  </a:cubicBezTo>
                  <a:cubicBezTo>
                    <a:pt x="0" y="1298"/>
                    <a:pt x="364" y="1714"/>
                    <a:pt x="846" y="1746"/>
                  </a:cubicBezTo>
                  <a:cubicBezTo>
                    <a:pt x="866" y="1748"/>
                    <a:pt x="885" y="1748"/>
                    <a:pt x="905" y="1748"/>
                  </a:cubicBezTo>
                  <a:cubicBezTo>
                    <a:pt x="1361" y="1748"/>
                    <a:pt x="1745" y="1394"/>
                    <a:pt x="1776" y="933"/>
                  </a:cubicBezTo>
                  <a:cubicBezTo>
                    <a:pt x="1808" y="451"/>
                    <a:pt x="1443" y="34"/>
                    <a:pt x="962" y="2"/>
                  </a:cubicBezTo>
                  <a:cubicBezTo>
                    <a:pt x="942" y="1"/>
                    <a:pt x="923" y="0"/>
                    <a:pt x="903"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7" name="Google Shape;3003;p75">
              <a:extLst>
                <a:ext uri="{FF2B5EF4-FFF2-40B4-BE49-F238E27FC236}">
                  <a16:creationId xmlns:a16="http://schemas.microsoft.com/office/drawing/2014/main" id="{20458E6C-84E3-B748-587E-1FC3A8D356EF}"/>
                </a:ext>
              </a:extLst>
            </p:cNvPr>
            <p:cNvSpPr/>
            <p:nvPr/>
          </p:nvSpPr>
          <p:spPr>
            <a:xfrm>
              <a:off x="13354775" y="-398737"/>
              <a:ext cx="185300" cy="104100"/>
            </a:xfrm>
            <a:custGeom>
              <a:avLst/>
              <a:gdLst/>
              <a:ahLst/>
              <a:cxnLst/>
              <a:rect l="l" t="t" r="r" b="b"/>
              <a:pathLst>
                <a:path w="7412" h="4164" extrusionOk="0">
                  <a:moveTo>
                    <a:pt x="235" y="1"/>
                  </a:moveTo>
                  <a:cubicBezTo>
                    <a:pt x="228" y="1"/>
                    <a:pt x="221" y="5"/>
                    <a:pt x="218" y="11"/>
                  </a:cubicBezTo>
                  <a:lnTo>
                    <a:pt x="6" y="419"/>
                  </a:lnTo>
                  <a:cubicBezTo>
                    <a:pt x="1" y="428"/>
                    <a:pt x="5" y="439"/>
                    <a:pt x="14" y="445"/>
                  </a:cubicBezTo>
                  <a:lnTo>
                    <a:pt x="7168" y="4161"/>
                  </a:lnTo>
                  <a:cubicBezTo>
                    <a:pt x="7171" y="4163"/>
                    <a:pt x="7174" y="4164"/>
                    <a:pt x="7177" y="4164"/>
                  </a:cubicBezTo>
                  <a:cubicBezTo>
                    <a:pt x="7184" y="4164"/>
                    <a:pt x="7190" y="4160"/>
                    <a:pt x="7194" y="4153"/>
                  </a:cubicBezTo>
                  <a:lnTo>
                    <a:pt x="7406" y="3746"/>
                  </a:lnTo>
                  <a:cubicBezTo>
                    <a:pt x="7411" y="3736"/>
                    <a:pt x="7407" y="3725"/>
                    <a:pt x="7399" y="3720"/>
                  </a:cubicBezTo>
                  <a:lnTo>
                    <a:pt x="244" y="3"/>
                  </a:lnTo>
                  <a:cubicBezTo>
                    <a:pt x="241"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8" name="Google Shape;3004;p75">
              <a:extLst>
                <a:ext uri="{FF2B5EF4-FFF2-40B4-BE49-F238E27FC236}">
                  <a16:creationId xmlns:a16="http://schemas.microsoft.com/office/drawing/2014/main" id="{CB8E1970-DEAA-A012-50E2-BB85AD972770}"/>
                </a:ext>
              </a:extLst>
            </p:cNvPr>
            <p:cNvSpPr/>
            <p:nvPr/>
          </p:nvSpPr>
          <p:spPr>
            <a:xfrm>
              <a:off x="13344725" y="-379387"/>
              <a:ext cx="110425" cy="65250"/>
            </a:xfrm>
            <a:custGeom>
              <a:avLst/>
              <a:gdLst/>
              <a:ahLst/>
              <a:cxnLst/>
              <a:rect l="l" t="t" r="r" b="b"/>
              <a:pathLst>
                <a:path w="4417" h="2610" extrusionOk="0">
                  <a:moveTo>
                    <a:pt x="235" y="1"/>
                  </a:moveTo>
                  <a:cubicBezTo>
                    <a:pt x="228" y="1"/>
                    <a:pt x="221" y="5"/>
                    <a:pt x="218" y="11"/>
                  </a:cubicBezTo>
                  <a:lnTo>
                    <a:pt x="6" y="419"/>
                  </a:lnTo>
                  <a:cubicBezTo>
                    <a:pt x="1" y="428"/>
                    <a:pt x="5" y="439"/>
                    <a:pt x="13" y="445"/>
                  </a:cubicBezTo>
                  <a:lnTo>
                    <a:pt x="4173" y="2607"/>
                  </a:lnTo>
                  <a:cubicBezTo>
                    <a:pt x="4176" y="2609"/>
                    <a:pt x="4180" y="2609"/>
                    <a:pt x="4183" y="2609"/>
                  </a:cubicBezTo>
                  <a:cubicBezTo>
                    <a:pt x="4190" y="2609"/>
                    <a:pt x="4197" y="2605"/>
                    <a:pt x="4199" y="2599"/>
                  </a:cubicBezTo>
                  <a:lnTo>
                    <a:pt x="4411" y="2192"/>
                  </a:lnTo>
                  <a:cubicBezTo>
                    <a:pt x="4416" y="2182"/>
                    <a:pt x="4412" y="2171"/>
                    <a:pt x="4403" y="2166"/>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9" name="Google Shape;3005;p75">
              <a:extLst>
                <a:ext uri="{FF2B5EF4-FFF2-40B4-BE49-F238E27FC236}">
                  <a16:creationId xmlns:a16="http://schemas.microsoft.com/office/drawing/2014/main" id="{E27C08E9-1FF0-23A9-54E0-9001E6BE75A5}"/>
                </a:ext>
              </a:extLst>
            </p:cNvPr>
            <p:cNvSpPr/>
            <p:nvPr/>
          </p:nvSpPr>
          <p:spPr>
            <a:xfrm>
              <a:off x="13396250" y="-821637"/>
              <a:ext cx="392350" cy="254775"/>
            </a:xfrm>
            <a:custGeom>
              <a:avLst/>
              <a:gdLst/>
              <a:ahLst/>
              <a:cxnLst/>
              <a:rect l="l" t="t" r="r" b="b"/>
              <a:pathLst>
                <a:path w="15694" h="10191" extrusionOk="0">
                  <a:moveTo>
                    <a:pt x="2318" y="1"/>
                  </a:moveTo>
                  <a:cubicBezTo>
                    <a:pt x="1794" y="1"/>
                    <a:pt x="1289" y="286"/>
                    <a:pt x="1030" y="782"/>
                  </a:cubicBezTo>
                  <a:lnTo>
                    <a:pt x="1" y="2764"/>
                  </a:lnTo>
                  <a:lnTo>
                    <a:pt x="1" y="2764"/>
                  </a:lnTo>
                  <a:cubicBezTo>
                    <a:pt x="258" y="2267"/>
                    <a:pt x="764" y="1982"/>
                    <a:pt x="1287" y="1982"/>
                  </a:cubicBezTo>
                  <a:cubicBezTo>
                    <a:pt x="1512" y="1982"/>
                    <a:pt x="1741" y="2035"/>
                    <a:pt x="1954" y="2146"/>
                  </a:cubicBezTo>
                  <a:lnTo>
                    <a:pt x="13677" y="8235"/>
                  </a:lnTo>
                  <a:cubicBezTo>
                    <a:pt x="14387" y="8604"/>
                    <a:pt x="14664" y="9480"/>
                    <a:pt x="14295" y="10190"/>
                  </a:cubicBezTo>
                  <a:lnTo>
                    <a:pt x="15324" y="8208"/>
                  </a:lnTo>
                  <a:cubicBezTo>
                    <a:pt x="15693" y="7498"/>
                    <a:pt x="15417" y="6623"/>
                    <a:pt x="14706" y="6254"/>
                  </a:cubicBezTo>
                  <a:lnTo>
                    <a:pt x="2984" y="164"/>
                  </a:lnTo>
                  <a:cubicBezTo>
                    <a:pt x="2770" y="53"/>
                    <a:pt x="2542" y="1"/>
                    <a:pt x="2318" y="1"/>
                  </a:cubicBezTo>
                  <a:close/>
                </a:path>
              </a:pathLst>
            </a:custGeom>
            <a:solidFill>
              <a:srgbClr val="EB5D00">
                <a:alpha val="35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0" name="Google Shape;3006;p75">
              <a:extLst>
                <a:ext uri="{FF2B5EF4-FFF2-40B4-BE49-F238E27FC236}">
                  <a16:creationId xmlns:a16="http://schemas.microsoft.com/office/drawing/2014/main" id="{657F37C5-F371-44C0-6D8C-194C7690BA23}"/>
                </a:ext>
              </a:extLst>
            </p:cNvPr>
            <p:cNvSpPr/>
            <p:nvPr/>
          </p:nvSpPr>
          <p:spPr>
            <a:xfrm>
              <a:off x="13488200" y="-793012"/>
              <a:ext cx="225200" cy="168025"/>
            </a:xfrm>
            <a:custGeom>
              <a:avLst/>
              <a:gdLst/>
              <a:ahLst/>
              <a:cxnLst/>
              <a:rect l="l" t="t" r="r" b="b"/>
              <a:pathLst>
                <a:path w="9008" h="6721" extrusionOk="0">
                  <a:moveTo>
                    <a:pt x="1591" y="395"/>
                  </a:moveTo>
                  <a:lnTo>
                    <a:pt x="8591" y="4033"/>
                  </a:lnTo>
                  <a:lnTo>
                    <a:pt x="7539" y="6057"/>
                  </a:lnTo>
                  <a:cubicBezTo>
                    <a:pt x="7430" y="6266"/>
                    <a:pt x="7218" y="6385"/>
                    <a:pt x="6998" y="6385"/>
                  </a:cubicBezTo>
                  <a:cubicBezTo>
                    <a:pt x="6904" y="6385"/>
                    <a:pt x="6807" y="6363"/>
                    <a:pt x="6717" y="6316"/>
                  </a:cubicBezTo>
                  <a:lnTo>
                    <a:pt x="800" y="3241"/>
                  </a:lnTo>
                  <a:cubicBezTo>
                    <a:pt x="500" y="3086"/>
                    <a:pt x="385" y="2719"/>
                    <a:pt x="540" y="2420"/>
                  </a:cubicBezTo>
                  <a:lnTo>
                    <a:pt x="1591" y="395"/>
                  </a:lnTo>
                  <a:close/>
                  <a:moveTo>
                    <a:pt x="1520" y="0"/>
                  </a:moveTo>
                  <a:cubicBezTo>
                    <a:pt x="1459" y="0"/>
                    <a:pt x="1401" y="33"/>
                    <a:pt x="1371" y="91"/>
                  </a:cubicBezTo>
                  <a:lnTo>
                    <a:pt x="241" y="2264"/>
                  </a:lnTo>
                  <a:cubicBezTo>
                    <a:pt x="1" y="2727"/>
                    <a:pt x="182" y="3299"/>
                    <a:pt x="644" y="3540"/>
                  </a:cubicBezTo>
                  <a:lnTo>
                    <a:pt x="6562" y="6614"/>
                  </a:lnTo>
                  <a:cubicBezTo>
                    <a:pt x="6700" y="6686"/>
                    <a:pt x="6848" y="6720"/>
                    <a:pt x="6995" y="6720"/>
                  </a:cubicBezTo>
                  <a:cubicBezTo>
                    <a:pt x="7337" y="6720"/>
                    <a:pt x="7668" y="6534"/>
                    <a:pt x="7835" y="6210"/>
                  </a:cubicBezTo>
                  <a:lnTo>
                    <a:pt x="8965" y="4036"/>
                  </a:lnTo>
                  <a:cubicBezTo>
                    <a:pt x="9008" y="3955"/>
                    <a:pt x="8976" y="3853"/>
                    <a:pt x="8894" y="3811"/>
                  </a:cubicBezTo>
                  <a:lnTo>
                    <a:pt x="1596" y="19"/>
                  </a:lnTo>
                  <a:cubicBezTo>
                    <a:pt x="1572" y="6"/>
                    <a:pt x="1545" y="0"/>
                    <a:pt x="152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1" name="Google Shape;3007;p75">
              <a:extLst>
                <a:ext uri="{FF2B5EF4-FFF2-40B4-BE49-F238E27FC236}">
                  <a16:creationId xmlns:a16="http://schemas.microsoft.com/office/drawing/2014/main" id="{BFDDE6CD-FFC2-14C1-6152-61AC738324FE}"/>
                </a:ext>
              </a:extLst>
            </p:cNvPr>
            <p:cNvSpPr/>
            <p:nvPr/>
          </p:nvSpPr>
          <p:spPr>
            <a:xfrm>
              <a:off x="13522400" y="-706437"/>
              <a:ext cx="114550" cy="75150"/>
            </a:xfrm>
            <a:custGeom>
              <a:avLst/>
              <a:gdLst/>
              <a:ahLst/>
              <a:cxnLst/>
              <a:rect l="l" t="t" r="r" b="b"/>
              <a:pathLst>
                <a:path w="4582" h="3006" extrusionOk="0">
                  <a:moveTo>
                    <a:pt x="466" y="1"/>
                  </a:moveTo>
                  <a:cubicBezTo>
                    <a:pt x="453" y="1"/>
                    <a:pt x="439" y="8"/>
                    <a:pt x="432" y="22"/>
                  </a:cubicBezTo>
                  <a:lnTo>
                    <a:pt x="10" y="835"/>
                  </a:lnTo>
                  <a:cubicBezTo>
                    <a:pt x="1" y="853"/>
                    <a:pt x="8" y="876"/>
                    <a:pt x="27" y="887"/>
                  </a:cubicBezTo>
                  <a:lnTo>
                    <a:pt x="4099" y="3002"/>
                  </a:lnTo>
                  <a:cubicBezTo>
                    <a:pt x="4105" y="3004"/>
                    <a:pt x="4111" y="3006"/>
                    <a:pt x="4117" y="3006"/>
                  </a:cubicBezTo>
                  <a:cubicBezTo>
                    <a:pt x="4131" y="3006"/>
                    <a:pt x="4145" y="2998"/>
                    <a:pt x="4151" y="2985"/>
                  </a:cubicBezTo>
                  <a:lnTo>
                    <a:pt x="4573" y="2172"/>
                  </a:lnTo>
                  <a:cubicBezTo>
                    <a:pt x="4582" y="2154"/>
                    <a:pt x="4576" y="2130"/>
                    <a:pt x="4556" y="2120"/>
                  </a:cubicBezTo>
                  <a:lnTo>
                    <a:pt x="484" y="5"/>
                  </a:lnTo>
                  <a:cubicBezTo>
                    <a:pt x="478" y="2"/>
                    <a:pt x="472" y="1"/>
                    <a:pt x="46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2" name="Google Shape;3008;p75">
              <a:extLst>
                <a:ext uri="{FF2B5EF4-FFF2-40B4-BE49-F238E27FC236}">
                  <a16:creationId xmlns:a16="http://schemas.microsoft.com/office/drawing/2014/main" id="{0A81675D-E4FF-2707-1C98-6786E57FCD7B}"/>
                </a:ext>
              </a:extLst>
            </p:cNvPr>
            <p:cNvSpPr/>
            <p:nvPr/>
          </p:nvSpPr>
          <p:spPr>
            <a:xfrm>
              <a:off x="13503900" y="-805212"/>
              <a:ext cx="227025" cy="127600"/>
            </a:xfrm>
            <a:custGeom>
              <a:avLst/>
              <a:gdLst/>
              <a:ahLst/>
              <a:cxnLst/>
              <a:rect l="l" t="t" r="r" b="b"/>
              <a:pathLst>
                <a:path w="9081" h="5104" extrusionOk="0">
                  <a:moveTo>
                    <a:pt x="542" y="0"/>
                  </a:moveTo>
                  <a:cubicBezTo>
                    <a:pt x="371" y="0"/>
                    <a:pt x="205" y="94"/>
                    <a:pt x="121" y="257"/>
                  </a:cubicBezTo>
                  <a:cubicBezTo>
                    <a:pt x="0" y="489"/>
                    <a:pt x="91" y="776"/>
                    <a:pt x="323" y="897"/>
                  </a:cubicBezTo>
                  <a:lnTo>
                    <a:pt x="8319" y="5051"/>
                  </a:lnTo>
                  <a:cubicBezTo>
                    <a:pt x="8388" y="5087"/>
                    <a:pt x="8463" y="5104"/>
                    <a:pt x="8536" y="5104"/>
                  </a:cubicBezTo>
                  <a:cubicBezTo>
                    <a:pt x="8708" y="5104"/>
                    <a:pt x="8874" y="5010"/>
                    <a:pt x="8960" y="4848"/>
                  </a:cubicBezTo>
                  <a:cubicBezTo>
                    <a:pt x="9080" y="4616"/>
                    <a:pt x="8989" y="4329"/>
                    <a:pt x="8757" y="4207"/>
                  </a:cubicBezTo>
                  <a:lnTo>
                    <a:pt x="6749" y="3165"/>
                  </a:lnTo>
                  <a:cubicBezTo>
                    <a:pt x="6806" y="2641"/>
                    <a:pt x="6545" y="2111"/>
                    <a:pt x="6048" y="1852"/>
                  </a:cubicBezTo>
                  <a:lnTo>
                    <a:pt x="4245" y="914"/>
                  </a:lnTo>
                  <a:cubicBezTo>
                    <a:pt x="4051" y="814"/>
                    <a:pt x="3844" y="766"/>
                    <a:pt x="3641" y="766"/>
                  </a:cubicBezTo>
                  <a:cubicBezTo>
                    <a:pt x="3322" y="766"/>
                    <a:pt x="3010" y="883"/>
                    <a:pt x="2768" y="1096"/>
                  </a:cubicBezTo>
                  <a:lnTo>
                    <a:pt x="761" y="54"/>
                  </a:lnTo>
                  <a:cubicBezTo>
                    <a:pt x="691" y="18"/>
                    <a:pt x="616" y="0"/>
                    <a:pt x="54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924448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FA9FB4C4-B3D1-D050-4DA1-4B215742F992}"/>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7EB37A54-6604-3928-6529-AAE442D11AFA}"/>
              </a:ext>
            </a:extLst>
          </p:cNvPr>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r>
              <a:rPr lang="en-GB" dirty="0">
                <a:latin typeface="Verdana" panose="020B0604030504040204" pitchFamily="34" charset="0"/>
                <a:ea typeface="Verdana" panose="020B0604030504040204" pitchFamily="34" charset="0"/>
              </a:rPr>
              <a:t>Publication Details</a:t>
            </a:r>
            <a:endParaRPr dirty="0">
              <a:latin typeface="Verdana" panose="020B0604030504040204" pitchFamily="34" charset="0"/>
              <a:ea typeface="Verdana" panose="020B0604030504040204" pitchFamily="34" charset="0"/>
            </a:endParaRPr>
          </a:p>
        </p:txBody>
      </p:sp>
      <p:sp>
        <p:nvSpPr>
          <p:cNvPr id="25" name="Text Placeholder 24">
            <a:extLst>
              <a:ext uri="{FF2B5EF4-FFF2-40B4-BE49-F238E27FC236}">
                <a16:creationId xmlns:a16="http://schemas.microsoft.com/office/drawing/2014/main" id="{2A620ACA-90FF-1DE2-5A7D-9825CFC3D683}"/>
              </a:ext>
            </a:extLst>
          </p:cNvPr>
          <p:cNvSpPr>
            <a:spLocks noGrp="1"/>
          </p:cNvSpPr>
          <p:nvPr>
            <p:ph type="body" idx="2"/>
          </p:nvPr>
        </p:nvSpPr>
        <p:spPr>
          <a:xfrm>
            <a:off x="731521" y="1807351"/>
            <a:ext cx="9989474" cy="5336440"/>
          </a:xfrm>
        </p:spPr>
        <p:txBody>
          <a:bodyPr>
            <a:normAutofit/>
          </a:bodyPr>
          <a:lstStyle/>
          <a:p>
            <a:pPr marL="50800" indent="0">
              <a:buSzPct val="200000"/>
              <a:buNone/>
            </a:pPr>
            <a:r>
              <a:rPr lang="en-US" sz="2400" u="sng" dirty="0">
                <a:latin typeface="Cambria" panose="02040503050406030204" pitchFamily="18" charset="0"/>
                <a:ea typeface="Cambria" panose="02040503050406030204" pitchFamily="18" charset="0"/>
              </a:rPr>
              <a:t>Publication: </a:t>
            </a:r>
            <a:r>
              <a:rPr lang="en-US" sz="2400" b="1" dirty="0">
                <a:latin typeface="Cambria" panose="02040503050406030204" pitchFamily="18" charset="0"/>
                <a:ea typeface="Cambria" panose="02040503050406030204" pitchFamily="18" charset="0"/>
              </a:rPr>
              <a:t>International Journal for Multidisciplinary Research (IJFMR)</a:t>
            </a:r>
          </a:p>
          <a:p>
            <a:pPr marL="50800" indent="0">
              <a:buSzPct val="200000"/>
              <a:buNone/>
            </a:pPr>
            <a:r>
              <a:rPr lang="en-US" sz="2400" u="sng" dirty="0">
                <a:latin typeface="Cambria" panose="02040503050406030204" pitchFamily="18" charset="0"/>
                <a:ea typeface="Cambria" panose="02040503050406030204" pitchFamily="18" charset="0"/>
              </a:rPr>
              <a:t>Title of the Paper</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Detection of Human Life in Fire Scenarios Using YOLOv8</a:t>
            </a:r>
          </a:p>
          <a:p>
            <a:pPr marL="50800" indent="0">
              <a:buSzPct val="200000"/>
              <a:buNone/>
            </a:pPr>
            <a:r>
              <a:rPr lang="en-US" sz="2400" u="sng" dirty="0">
                <a:latin typeface="Cambria" panose="02040503050406030204" pitchFamily="18" charset="0"/>
                <a:ea typeface="Cambria" panose="02040503050406030204" pitchFamily="18" charset="0"/>
              </a:rPr>
              <a:t>Status: </a:t>
            </a:r>
            <a:r>
              <a:rPr lang="en-US" sz="2400" b="1" dirty="0">
                <a:latin typeface="Cambria" panose="02040503050406030204" pitchFamily="18" charset="0"/>
                <a:ea typeface="Cambria" panose="02040503050406030204" pitchFamily="18" charset="0"/>
              </a:rPr>
              <a:t>Published</a:t>
            </a:r>
          </a:p>
          <a:p>
            <a:pPr marL="50800" indent="0">
              <a:buSzPct val="200000"/>
              <a:buNone/>
            </a:pPr>
            <a:r>
              <a:rPr lang="en-US" sz="2400" b="1" dirty="0">
                <a:latin typeface="Cambria" panose="02040503050406030204" pitchFamily="18" charset="0"/>
                <a:ea typeface="Cambria" panose="02040503050406030204" pitchFamily="18" charset="0"/>
              </a:rPr>
              <a:t>Volume 7, Issue 1, January-February 2025</a:t>
            </a:r>
            <a:endParaRPr lang="en-AS" sz="2400" b="1" dirty="0">
              <a:latin typeface="Cambria" panose="02040503050406030204" pitchFamily="18" charset="0"/>
              <a:ea typeface="Cambria" panose="02040503050406030204" pitchFamily="18" charset="0"/>
            </a:endParaRPr>
          </a:p>
        </p:txBody>
      </p:sp>
      <p:grpSp>
        <p:nvGrpSpPr>
          <p:cNvPr id="2" name="Google Shape;2988;p75">
            <a:extLst>
              <a:ext uri="{FF2B5EF4-FFF2-40B4-BE49-F238E27FC236}">
                <a16:creationId xmlns:a16="http://schemas.microsoft.com/office/drawing/2014/main" id="{DE0D70C4-AAB2-C17A-4F52-2DDE31FECEFA}"/>
              </a:ext>
            </a:extLst>
          </p:cNvPr>
          <p:cNvGrpSpPr/>
          <p:nvPr/>
        </p:nvGrpSpPr>
        <p:grpSpPr>
          <a:xfrm>
            <a:off x="9613605" y="270818"/>
            <a:ext cx="1221543" cy="1305026"/>
            <a:chOff x="13171425" y="-821637"/>
            <a:chExt cx="617175" cy="689275"/>
          </a:xfrm>
        </p:grpSpPr>
        <p:sp>
          <p:nvSpPr>
            <p:cNvPr id="3" name="Google Shape;2989;p75">
              <a:extLst>
                <a:ext uri="{FF2B5EF4-FFF2-40B4-BE49-F238E27FC236}">
                  <a16:creationId xmlns:a16="http://schemas.microsoft.com/office/drawing/2014/main" id="{D57F71DA-CF08-7027-0AB5-A11FF968DEDA}"/>
                </a:ext>
              </a:extLst>
            </p:cNvPr>
            <p:cNvSpPr/>
            <p:nvPr/>
          </p:nvSpPr>
          <p:spPr>
            <a:xfrm>
              <a:off x="13171425" y="-821637"/>
              <a:ext cx="617175" cy="689275"/>
            </a:xfrm>
            <a:custGeom>
              <a:avLst/>
              <a:gdLst/>
              <a:ahLst/>
              <a:cxnLst/>
              <a:rect l="l" t="t" r="r" b="b"/>
              <a:pathLst>
                <a:path w="24687" h="27571" extrusionOk="0">
                  <a:moveTo>
                    <a:pt x="11311" y="1"/>
                  </a:moveTo>
                  <a:cubicBezTo>
                    <a:pt x="10787" y="1"/>
                    <a:pt x="10282" y="286"/>
                    <a:pt x="10023" y="782"/>
                  </a:cubicBezTo>
                  <a:lnTo>
                    <a:pt x="370" y="19363"/>
                  </a:lnTo>
                  <a:cubicBezTo>
                    <a:pt x="1" y="20074"/>
                    <a:pt x="278" y="20947"/>
                    <a:pt x="988" y="21317"/>
                  </a:cubicBezTo>
                  <a:lnTo>
                    <a:pt x="12710" y="27408"/>
                  </a:lnTo>
                  <a:cubicBezTo>
                    <a:pt x="12924" y="27518"/>
                    <a:pt x="13152" y="27571"/>
                    <a:pt x="13376" y="27571"/>
                  </a:cubicBezTo>
                  <a:cubicBezTo>
                    <a:pt x="13900" y="27571"/>
                    <a:pt x="14406" y="27286"/>
                    <a:pt x="14665" y="26789"/>
                  </a:cubicBezTo>
                  <a:lnTo>
                    <a:pt x="24317" y="8208"/>
                  </a:lnTo>
                  <a:cubicBezTo>
                    <a:pt x="24686" y="7498"/>
                    <a:pt x="24410" y="6623"/>
                    <a:pt x="23699" y="6254"/>
                  </a:cubicBezTo>
                  <a:lnTo>
                    <a:pt x="11977" y="164"/>
                  </a:lnTo>
                  <a:cubicBezTo>
                    <a:pt x="11763" y="53"/>
                    <a:pt x="11535" y="1"/>
                    <a:pt x="11311"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4" name="Google Shape;2990;p75">
              <a:extLst>
                <a:ext uri="{FF2B5EF4-FFF2-40B4-BE49-F238E27FC236}">
                  <a16:creationId xmlns:a16="http://schemas.microsoft.com/office/drawing/2014/main" id="{35D3AF6C-2FAD-D10A-9E86-8F8DBDF13C04}"/>
                </a:ext>
              </a:extLst>
            </p:cNvPr>
            <p:cNvSpPr/>
            <p:nvPr/>
          </p:nvSpPr>
          <p:spPr>
            <a:xfrm>
              <a:off x="13171500" y="-354037"/>
              <a:ext cx="375125" cy="221625"/>
            </a:xfrm>
            <a:custGeom>
              <a:avLst/>
              <a:gdLst/>
              <a:ahLst/>
              <a:cxnLst/>
              <a:rect l="l" t="t" r="r" b="b"/>
              <a:pathLst>
                <a:path w="15005" h="8865" extrusionOk="0">
                  <a:moveTo>
                    <a:pt x="709" y="1"/>
                  </a:moveTo>
                  <a:cubicBezTo>
                    <a:pt x="709" y="1"/>
                    <a:pt x="709" y="2"/>
                    <a:pt x="709" y="3"/>
                  </a:cubicBezTo>
                  <a:lnTo>
                    <a:pt x="709" y="3"/>
                  </a:lnTo>
                  <a:lnTo>
                    <a:pt x="709" y="1"/>
                  </a:lnTo>
                  <a:close/>
                  <a:moveTo>
                    <a:pt x="709" y="3"/>
                  </a:moveTo>
                  <a:lnTo>
                    <a:pt x="369" y="658"/>
                  </a:lnTo>
                  <a:cubicBezTo>
                    <a:pt x="0" y="1368"/>
                    <a:pt x="276" y="2242"/>
                    <a:pt x="987" y="2612"/>
                  </a:cubicBezTo>
                  <a:lnTo>
                    <a:pt x="12709" y="8701"/>
                  </a:lnTo>
                  <a:cubicBezTo>
                    <a:pt x="12923" y="8812"/>
                    <a:pt x="13151" y="8865"/>
                    <a:pt x="13376" y="8865"/>
                  </a:cubicBezTo>
                  <a:cubicBezTo>
                    <a:pt x="13899" y="8865"/>
                    <a:pt x="14405" y="8580"/>
                    <a:pt x="14663" y="8083"/>
                  </a:cubicBezTo>
                  <a:lnTo>
                    <a:pt x="15005" y="7427"/>
                  </a:lnTo>
                  <a:lnTo>
                    <a:pt x="15005" y="7427"/>
                  </a:lnTo>
                  <a:cubicBezTo>
                    <a:pt x="14746" y="7924"/>
                    <a:pt x="14240" y="8208"/>
                    <a:pt x="13716" y="8208"/>
                  </a:cubicBezTo>
                  <a:cubicBezTo>
                    <a:pt x="13491" y="8208"/>
                    <a:pt x="13263" y="8156"/>
                    <a:pt x="13050" y="8045"/>
                  </a:cubicBezTo>
                  <a:lnTo>
                    <a:pt x="1328" y="1955"/>
                  </a:lnTo>
                  <a:cubicBezTo>
                    <a:pt x="619" y="1586"/>
                    <a:pt x="341" y="713"/>
                    <a:pt x="709" y="3"/>
                  </a:cubicBezTo>
                  <a:close/>
                </a:path>
              </a:pathLst>
            </a:custGeom>
            <a:solidFill>
              <a:srgbClr val="FFAC0B"/>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5" name="Google Shape;2991;p75">
              <a:extLst>
                <a:ext uri="{FF2B5EF4-FFF2-40B4-BE49-F238E27FC236}">
                  <a16:creationId xmlns:a16="http://schemas.microsoft.com/office/drawing/2014/main" id="{D871669A-B4A4-9C67-C2DE-AA52778E3A02}"/>
                </a:ext>
              </a:extLst>
            </p:cNvPr>
            <p:cNvSpPr/>
            <p:nvPr/>
          </p:nvSpPr>
          <p:spPr>
            <a:xfrm>
              <a:off x="13216500" y="-797137"/>
              <a:ext cx="545850" cy="604175"/>
            </a:xfrm>
            <a:custGeom>
              <a:avLst/>
              <a:gdLst/>
              <a:ahLst/>
              <a:cxnLst/>
              <a:rect l="l" t="t" r="r" b="b"/>
              <a:pathLst>
                <a:path w="21834" h="24167" extrusionOk="0">
                  <a:moveTo>
                    <a:pt x="9125" y="0"/>
                  </a:moveTo>
                  <a:lnTo>
                    <a:pt x="0" y="17564"/>
                  </a:lnTo>
                  <a:lnTo>
                    <a:pt x="12709" y="24166"/>
                  </a:lnTo>
                  <a:lnTo>
                    <a:pt x="21834" y="6603"/>
                  </a:lnTo>
                  <a:lnTo>
                    <a:pt x="912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6" name="Google Shape;2992;p75">
              <a:extLst>
                <a:ext uri="{FF2B5EF4-FFF2-40B4-BE49-F238E27FC236}">
                  <a16:creationId xmlns:a16="http://schemas.microsoft.com/office/drawing/2014/main" id="{2C840903-1607-78DA-F8B3-00D2E1A426AA}"/>
                </a:ext>
              </a:extLst>
            </p:cNvPr>
            <p:cNvSpPr/>
            <p:nvPr/>
          </p:nvSpPr>
          <p:spPr>
            <a:xfrm>
              <a:off x="13398800" y="-797137"/>
              <a:ext cx="363525" cy="253225"/>
            </a:xfrm>
            <a:custGeom>
              <a:avLst/>
              <a:gdLst/>
              <a:ahLst/>
              <a:cxnLst/>
              <a:rect l="l" t="t" r="r" b="b"/>
              <a:pathLst>
                <a:path w="14541" h="10129" extrusionOk="0">
                  <a:moveTo>
                    <a:pt x="1832" y="0"/>
                  </a:moveTo>
                  <a:lnTo>
                    <a:pt x="0" y="3526"/>
                  </a:lnTo>
                  <a:lnTo>
                    <a:pt x="12710" y="10128"/>
                  </a:lnTo>
                  <a:lnTo>
                    <a:pt x="14541" y="6603"/>
                  </a:lnTo>
                  <a:lnTo>
                    <a:pt x="1832" y="0"/>
                  </a:ln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7" name="Google Shape;2993;p75">
              <a:extLst>
                <a:ext uri="{FF2B5EF4-FFF2-40B4-BE49-F238E27FC236}">
                  <a16:creationId xmlns:a16="http://schemas.microsoft.com/office/drawing/2014/main" id="{20A1691E-36D3-0837-BD37-BDAF51E7400C}"/>
                </a:ext>
              </a:extLst>
            </p:cNvPr>
            <p:cNvSpPr/>
            <p:nvPr/>
          </p:nvSpPr>
          <p:spPr>
            <a:xfrm>
              <a:off x="13327000" y="-494737"/>
              <a:ext cx="49875" cy="43700"/>
            </a:xfrm>
            <a:custGeom>
              <a:avLst/>
              <a:gdLst/>
              <a:ahLst/>
              <a:cxnLst/>
              <a:rect l="l" t="t" r="r" b="b"/>
              <a:pathLst>
                <a:path w="1995" h="1748" extrusionOk="0">
                  <a:moveTo>
                    <a:pt x="999" y="0"/>
                  </a:moveTo>
                  <a:cubicBezTo>
                    <a:pt x="683" y="0"/>
                    <a:pt x="378" y="172"/>
                    <a:pt x="222" y="471"/>
                  </a:cubicBezTo>
                  <a:cubicBezTo>
                    <a:pt x="0" y="900"/>
                    <a:pt x="166" y="1427"/>
                    <a:pt x="595" y="1649"/>
                  </a:cubicBezTo>
                  <a:cubicBezTo>
                    <a:pt x="724" y="1716"/>
                    <a:pt x="862" y="1748"/>
                    <a:pt x="997" y="1748"/>
                  </a:cubicBezTo>
                  <a:cubicBezTo>
                    <a:pt x="1313" y="1748"/>
                    <a:pt x="1618" y="1576"/>
                    <a:pt x="1773" y="1276"/>
                  </a:cubicBezTo>
                  <a:cubicBezTo>
                    <a:pt x="1995" y="848"/>
                    <a:pt x="1828" y="321"/>
                    <a:pt x="1400" y="98"/>
                  </a:cubicBezTo>
                  <a:cubicBezTo>
                    <a:pt x="1272" y="32"/>
                    <a:pt x="1134" y="0"/>
                    <a:pt x="999"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8" name="Google Shape;2994;p75">
              <a:extLst>
                <a:ext uri="{FF2B5EF4-FFF2-40B4-BE49-F238E27FC236}">
                  <a16:creationId xmlns:a16="http://schemas.microsoft.com/office/drawing/2014/main" id="{BCF75F56-4839-36AF-F8AF-68165401009C}"/>
                </a:ext>
              </a:extLst>
            </p:cNvPr>
            <p:cNvSpPr/>
            <p:nvPr/>
          </p:nvSpPr>
          <p:spPr>
            <a:xfrm>
              <a:off x="13393150" y="-472612"/>
              <a:ext cx="185300" cy="104100"/>
            </a:xfrm>
            <a:custGeom>
              <a:avLst/>
              <a:gdLst/>
              <a:ahLst/>
              <a:cxnLst/>
              <a:rect l="l" t="t" r="r" b="b"/>
              <a:pathLst>
                <a:path w="7412" h="4164" extrusionOk="0">
                  <a:moveTo>
                    <a:pt x="235" y="1"/>
                  </a:moveTo>
                  <a:cubicBezTo>
                    <a:pt x="228" y="1"/>
                    <a:pt x="222" y="5"/>
                    <a:pt x="218" y="11"/>
                  </a:cubicBezTo>
                  <a:lnTo>
                    <a:pt x="6" y="418"/>
                  </a:lnTo>
                  <a:cubicBezTo>
                    <a:pt x="1" y="428"/>
                    <a:pt x="5" y="439"/>
                    <a:pt x="13" y="444"/>
                  </a:cubicBezTo>
                  <a:lnTo>
                    <a:pt x="7168" y="4161"/>
                  </a:lnTo>
                  <a:cubicBezTo>
                    <a:pt x="7171" y="4163"/>
                    <a:pt x="7175" y="4163"/>
                    <a:pt x="7178" y="4163"/>
                  </a:cubicBezTo>
                  <a:cubicBezTo>
                    <a:pt x="7185" y="4163"/>
                    <a:pt x="7191" y="4159"/>
                    <a:pt x="7194" y="4153"/>
                  </a:cubicBezTo>
                  <a:lnTo>
                    <a:pt x="7406" y="3746"/>
                  </a:lnTo>
                  <a:cubicBezTo>
                    <a:pt x="7411" y="3736"/>
                    <a:pt x="7407" y="3725"/>
                    <a:pt x="7398" y="3720"/>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9" name="Google Shape;2995;p75">
              <a:extLst>
                <a:ext uri="{FF2B5EF4-FFF2-40B4-BE49-F238E27FC236}">
                  <a16:creationId xmlns:a16="http://schemas.microsoft.com/office/drawing/2014/main" id="{5B33FD90-632B-C132-BBA0-04A7B35A58D1}"/>
                </a:ext>
              </a:extLst>
            </p:cNvPr>
            <p:cNvSpPr/>
            <p:nvPr/>
          </p:nvSpPr>
          <p:spPr>
            <a:xfrm>
              <a:off x="13383125" y="-453262"/>
              <a:ext cx="74125" cy="46375"/>
            </a:xfrm>
            <a:custGeom>
              <a:avLst/>
              <a:gdLst/>
              <a:ahLst/>
              <a:cxnLst/>
              <a:rect l="l" t="t" r="r" b="b"/>
              <a:pathLst>
                <a:path w="2965" h="1855" extrusionOk="0">
                  <a:moveTo>
                    <a:pt x="234" y="0"/>
                  </a:moveTo>
                  <a:cubicBezTo>
                    <a:pt x="227" y="0"/>
                    <a:pt x="221" y="4"/>
                    <a:pt x="217" y="11"/>
                  </a:cubicBezTo>
                  <a:lnTo>
                    <a:pt x="6" y="418"/>
                  </a:lnTo>
                  <a:cubicBezTo>
                    <a:pt x="1" y="428"/>
                    <a:pt x="4" y="439"/>
                    <a:pt x="13" y="444"/>
                  </a:cubicBezTo>
                  <a:lnTo>
                    <a:pt x="2722" y="1852"/>
                  </a:lnTo>
                  <a:cubicBezTo>
                    <a:pt x="2725" y="1853"/>
                    <a:pt x="2728" y="1854"/>
                    <a:pt x="2732" y="1854"/>
                  </a:cubicBezTo>
                  <a:cubicBezTo>
                    <a:pt x="2738" y="1854"/>
                    <a:pt x="2745" y="1851"/>
                    <a:pt x="2748" y="1844"/>
                  </a:cubicBezTo>
                  <a:lnTo>
                    <a:pt x="2959" y="1436"/>
                  </a:lnTo>
                  <a:cubicBezTo>
                    <a:pt x="2965" y="1428"/>
                    <a:pt x="2961" y="1415"/>
                    <a:pt x="2952" y="1410"/>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0" name="Google Shape;2996;p75">
              <a:extLst>
                <a:ext uri="{FF2B5EF4-FFF2-40B4-BE49-F238E27FC236}">
                  <a16:creationId xmlns:a16="http://schemas.microsoft.com/office/drawing/2014/main" id="{CCC75F41-9AA7-D502-41D5-9D97CC8B85B6}"/>
                </a:ext>
              </a:extLst>
            </p:cNvPr>
            <p:cNvSpPr/>
            <p:nvPr/>
          </p:nvSpPr>
          <p:spPr>
            <a:xfrm>
              <a:off x="13402125" y="-634737"/>
              <a:ext cx="45075" cy="43725"/>
            </a:xfrm>
            <a:custGeom>
              <a:avLst/>
              <a:gdLst/>
              <a:ahLst/>
              <a:cxnLst/>
              <a:rect l="l" t="t" r="r" b="b"/>
              <a:pathLst>
                <a:path w="1803" h="1749" extrusionOk="0">
                  <a:moveTo>
                    <a:pt x="902" y="0"/>
                  </a:moveTo>
                  <a:cubicBezTo>
                    <a:pt x="443" y="0"/>
                    <a:pt x="56" y="358"/>
                    <a:pt x="28" y="822"/>
                  </a:cubicBezTo>
                  <a:cubicBezTo>
                    <a:pt x="0" y="1304"/>
                    <a:pt x="367" y="1718"/>
                    <a:pt x="849" y="1747"/>
                  </a:cubicBezTo>
                  <a:cubicBezTo>
                    <a:pt x="867" y="1748"/>
                    <a:pt x="885" y="1749"/>
                    <a:pt x="902" y="1749"/>
                  </a:cubicBezTo>
                  <a:cubicBezTo>
                    <a:pt x="1361" y="1749"/>
                    <a:pt x="1745" y="1390"/>
                    <a:pt x="1773" y="926"/>
                  </a:cubicBezTo>
                  <a:cubicBezTo>
                    <a:pt x="1803" y="445"/>
                    <a:pt x="1435" y="31"/>
                    <a:pt x="954" y="2"/>
                  </a:cubicBezTo>
                  <a:cubicBezTo>
                    <a:pt x="937" y="1"/>
                    <a:pt x="919" y="0"/>
                    <a:pt x="902"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1" name="Google Shape;2997;p75">
              <a:extLst>
                <a:ext uri="{FF2B5EF4-FFF2-40B4-BE49-F238E27FC236}">
                  <a16:creationId xmlns:a16="http://schemas.microsoft.com/office/drawing/2014/main" id="{F6846D21-71C3-7248-3B4F-5466EE4BBFC3}"/>
                </a:ext>
              </a:extLst>
            </p:cNvPr>
            <p:cNvSpPr/>
            <p:nvPr/>
          </p:nvSpPr>
          <p:spPr>
            <a:xfrm>
              <a:off x="13463900" y="-608712"/>
              <a:ext cx="185250" cy="104100"/>
            </a:xfrm>
            <a:custGeom>
              <a:avLst/>
              <a:gdLst/>
              <a:ahLst/>
              <a:cxnLst/>
              <a:rect l="l" t="t" r="r" b="b"/>
              <a:pathLst>
                <a:path w="7410" h="4164" extrusionOk="0">
                  <a:moveTo>
                    <a:pt x="234" y="0"/>
                  </a:moveTo>
                  <a:cubicBezTo>
                    <a:pt x="227" y="0"/>
                    <a:pt x="220" y="4"/>
                    <a:pt x="217" y="11"/>
                  </a:cubicBezTo>
                  <a:lnTo>
                    <a:pt x="6" y="418"/>
                  </a:lnTo>
                  <a:cubicBezTo>
                    <a:pt x="0" y="428"/>
                    <a:pt x="4" y="439"/>
                    <a:pt x="13" y="444"/>
                  </a:cubicBezTo>
                  <a:lnTo>
                    <a:pt x="7168" y="4161"/>
                  </a:lnTo>
                  <a:cubicBezTo>
                    <a:pt x="7170" y="4162"/>
                    <a:pt x="7173" y="4163"/>
                    <a:pt x="7176" y="4163"/>
                  </a:cubicBezTo>
                  <a:cubicBezTo>
                    <a:pt x="7183" y="4163"/>
                    <a:pt x="7190" y="4159"/>
                    <a:pt x="7194" y="4153"/>
                  </a:cubicBezTo>
                  <a:lnTo>
                    <a:pt x="7405" y="3745"/>
                  </a:lnTo>
                  <a:cubicBezTo>
                    <a:pt x="7410" y="3736"/>
                    <a:pt x="7407" y="3725"/>
                    <a:pt x="7398" y="3719"/>
                  </a:cubicBezTo>
                  <a:lnTo>
                    <a:pt x="243" y="3"/>
                  </a:lnTo>
                  <a:cubicBezTo>
                    <a:pt x="240" y="1"/>
                    <a:pt x="237" y="0"/>
                    <a:pt x="234"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2" name="Google Shape;2998;p75">
              <a:extLst>
                <a:ext uri="{FF2B5EF4-FFF2-40B4-BE49-F238E27FC236}">
                  <a16:creationId xmlns:a16="http://schemas.microsoft.com/office/drawing/2014/main" id="{7B6938DC-3847-52C3-B093-0DBFDE29500A}"/>
                </a:ext>
              </a:extLst>
            </p:cNvPr>
            <p:cNvSpPr/>
            <p:nvPr/>
          </p:nvSpPr>
          <p:spPr>
            <a:xfrm>
              <a:off x="13453825" y="-589362"/>
              <a:ext cx="110425" cy="65225"/>
            </a:xfrm>
            <a:custGeom>
              <a:avLst/>
              <a:gdLst/>
              <a:ahLst/>
              <a:cxnLst/>
              <a:rect l="l" t="t" r="r" b="b"/>
              <a:pathLst>
                <a:path w="4417" h="2609" extrusionOk="0">
                  <a:moveTo>
                    <a:pt x="235" y="0"/>
                  </a:moveTo>
                  <a:cubicBezTo>
                    <a:pt x="228" y="0"/>
                    <a:pt x="221" y="4"/>
                    <a:pt x="218" y="11"/>
                  </a:cubicBezTo>
                  <a:lnTo>
                    <a:pt x="6" y="418"/>
                  </a:lnTo>
                  <a:cubicBezTo>
                    <a:pt x="0" y="427"/>
                    <a:pt x="5" y="439"/>
                    <a:pt x="14" y="444"/>
                  </a:cubicBezTo>
                  <a:lnTo>
                    <a:pt x="4174" y="2606"/>
                  </a:lnTo>
                  <a:cubicBezTo>
                    <a:pt x="4177" y="2607"/>
                    <a:pt x="4180" y="2608"/>
                    <a:pt x="4183" y="2608"/>
                  </a:cubicBezTo>
                  <a:cubicBezTo>
                    <a:pt x="4190" y="2608"/>
                    <a:pt x="4197" y="2605"/>
                    <a:pt x="4200" y="2598"/>
                  </a:cubicBezTo>
                  <a:lnTo>
                    <a:pt x="4411" y="2190"/>
                  </a:lnTo>
                  <a:cubicBezTo>
                    <a:pt x="4416" y="2182"/>
                    <a:pt x="4413" y="2169"/>
                    <a:pt x="4404" y="2164"/>
                  </a:cubicBezTo>
                  <a:lnTo>
                    <a:pt x="244" y="3"/>
                  </a:lnTo>
                  <a:cubicBezTo>
                    <a:pt x="241" y="1"/>
                    <a:pt x="238" y="0"/>
                    <a:pt x="235" y="0"/>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3" name="Google Shape;2999;p75">
              <a:extLst>
                <a:ext uri="{FF2B5EF4-FFF2-40B4-BE49-F238E27FC236}">
                  <a16:creationId xmlns:a16="http://schemas.microsoft.com/office/drawing/2014/main" id="{58FA0FB5-0426-1063-A463-7528E0DB5C7A}"/>
                </a:ext>
              </a:extLst>
            </p:cNvPr>
            <p:cNvSpPr/>
            <p:nvPr/>
          </p:nvSpPr>
          <p:spPr>
            <a:xfrm>
              <a:off x="13363350" y="-564712"/>
              <a:ext cx="49875" cy="43700"/>
            </a:xfrm>
            <a:custGeom>
              <a:avLst/>
              <a:gdLst/>
              <a:ahLst/>
              <a:cxnLst/>
              <a:rect l="l" t="t" r="r" b="b"/>
              <a:pathLst>
                <a:path w="1995" h="1748" extrusionOk="0">
                  <a:moveTo>
                    <a:pt x="999" y="0"/>
                  </a:moveTo>
                  <a:cubicBezTo>
                    <a:pt x="683" y="0"/>
                    <a:pt x="378" y="171"/>
                    <a:pt x="223" y="471"/>
                  </a:cubicBezTo>
                  <a:cubicBezTo>
                    <a:pt x="0" y="900"/>
                    <a:pt x="167" y="1427"/>
                    <a:pt x="596" y="1649"/>
                  </a:cubicBezTo>
                  <a:cubicBezTo>
                    <a:pt x="724" y="1716"/>
                    <a:pt x="862" y="1747"/>
                    <a:pt x="998" y="1747"/>
                  </a:cubicBezTo>
                  <a:cubicBezTo>
                    <a:pt x="1313" y="1747"/>
                    <a:pt x="1618" y="1576"/>
                    <a:pt x="1774" y="1276"/>
                  </a:cubicBezTo>
                  <a:cubicBezTo>
                    <a:pt x="1995" y="848"/>
                    <a:pt x="1829" y="320"/>
                    <a:pt x="1401" y="98"/>
                  </a:cubicBezTo>
                  <a:cubicBezTo>
                    <a:pt x="1272" y="32"/>
                    <a:pt x="1134" y="0"/>
                    <a:pt x="999"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4" name="Google Shape;3000;p75">
              <a:extLst>
                <a:ext uri="{FF2B5EF4-FFF2-40B4-BE49-F238E27FC236}">
                  <a16:creationId xmlns:a16="http://schemas.microsoft.com/office/drawing/2014/main" id="{D284D438-0956-B707-B2AD-83B3E83447E9}"/>
                </a:ext>
              </a:extLst>
            </p:cNvPr>
            <p:cNvSpPr/>
            <p:nvPr/>
          </p:nvSpPr>
          <p:spPr>
            <a:xfrm>
              <a:off x="13427500" y="-538737"/>
              <a:ext cx="185275" cy="104100"/>
            </a:xfrm>
            <a:custGeom>
              <a:avLst/>
              <a:gdLst/>
              <a:ahLst/>
              <a:cxnLst/>
              <a:rect l="l" t="t" r="r" b="b"/>
              <a:pathLst>
                <a:path w="7411" h="4164" extrusionOk="0">
                  <a:moveTo>
                    <a:pt x="235" y="1"/>
                  </a:moveTo>
                  <a:cubicBezTo>
                    <a:pt x="228" y="1"/>
                    <a:pt x="221" y="5"/>
                    <a:pt x="217" y="11"/>
                  </a:cubicBezTo>
                  <a:lnTo>
                    <a:pt x="5" y="419"/>
                  </a:lnTo>
                  <a:cubicBezTo>
                    <a:pt x="0" y="428"/>
                    <a:pt x="4" y="439"/>
                    <a:pt x="14" y="445"/>
                  </a:cubicBezTo>
                  <a:lnTo>
                    <a:pt x="7168" y="4161"/>
                  </a:lnTo>
                  <a:cubicBezTo>
                    <a:pt x="7171" y="4163"/>
                    <a:pt x="7174" y="4164"/>
                    <a:pt x="7177" y="4164"/>
                  </a:cubicBezTo>
                  <a:cubicBezTo>
                    <a:pt x="7185" y="4164"/>
                    <a:pt x="7191" y="4160"/>
                    <a:pt x="7194" y="4153"/>
                  </a:cubicBezTo>
                  <a:lnTo>
                    <a:pt x="7405" y="3746"/>
                  </a:lnTo>
                  <a:cubicBezTo>
                    <a:pt x="7411" y="3736"/>
                    <a:pt x="7407" y="3724"/>
                    <a:pt x="7398" y="3720"/>
                  </a:cubicBezTo>
                  <a:lnTo>
                    <a:pt x="243" y="3"/>
                  </a:lnTo>
                  <a:cubicBezTo>
                    <a:pt x="240" y="2"/>
                    <a:pt x="237"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5" name="Google Shape;3001;p75">
              <a:extLst>
                <a:ext uri="{FF2B5EF4-FFF2-40B4-BE49-F238E27FC236}">
                  <a16:creationId xmlns:a16="http://schemas.microsoft.com/office/drawing/2014/main" id="{9C6337EB-F0F8-E2AE-2710-295253E63916}"/>
                </a:ext>
              </a:extLst>
            </p:cNvPr>
            <p:cNvSpPr/>
            <p:nvPr/>
          </p:nvSpPr>
          <p:spPr>
            <a:xfrm>
              <a:off x="13417475" y="-519362"/>
              <a:ext cx="142725" cy="82000"/>
            </a:xfrm>
            <a:custGeom>
              <a:avLst/>
              <a:gdLst/>
              <a:ahLst/>
              <a:cxnLst/>
              <a:rect l="l" t="t" r="r" b="b"/>
              <a:pathLst>
                <a:path w="5709" h="3280" extrusionOk="0">
                  <a:moveTo>
                    <a:pt x="235" y="1"/>
                  </a:moveTo>
                  <a:cubicBezTo>
                    <a:pt x="228" y="1"/>
                    <a:pt x="221" y="5"/>
                    <a:pt x="217" y="11"/>
                  </a:cubicBezTo>
                  <a:lnTo>
                    <a:pt x="5" y="419"/>
                  </a:lnTo>
                  <a:cubicBezTo>
                    <a:pt x="0" y="428"/>
                    <a:pt x="4" y="439"/>
                    <a:pt x="14" y="445"/>
                  </a:cubicBezTo>
                  <a:lnTo>
                    <a:pt x="5465" y="3277"/>
                  </a:lnTo>
                  <a:cubicBezTo>
                    <a:pt x="5468" y="3279"/>
                    <a:pt x="5471" y="3280"/>
                    <a:pt x="5474" y="3280"/>
                  </a:cubicBezTo>
                  <a:cubicBezTo>
                    <a:pt x="5481" y="3280"/>
                    <a:pt x="5487" y="3276"/>
                    <a:pt x="5491" y="3269"/>
                  </a:cubicBezTo>
                  <a:lnTo>
                    <a:pt x="5703" y="2862"/>
                  </a:lnTo>
                  <a:cubicBezTo>
                    <a:pt x="5708" y="2852"/>
                    <a:pt x="5704" y="2841"/>
                    <a:pt x="5696" y="2836"/>
                  </a:cubicBezTo>
                  <a:lnTo>
                    <a:pt x="243" y="3"/>
                  </a:lnTo>
                  <a:cubicBezTo>
                    <a:pt x="240"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6" name="Google Shape;3002;p75">
              <a:extLst>
                <a:ext uri="{FF2B5EF4-FFF2-40B4-BE49-F238E27FC236}">
                  <a16:creationId xmlns:a16="http://schemas.microsoft.com/office/drawing/2014/main" id="{B043BA13-4993-45AC-76DC-CE74F84122AE}"/>
                </a:ext>
              </a:extLst>
            </p:cNvPr>
            <p:cNvSpPr/>
            <p:nvPr/>
          </p:nvSpPr>
          <p:spPr>
            <a:xfrm>
              <a:off x="13293000" y="-424812"/>
              <a:ext cx="45200" cy="43725"/>
            </a:xfrm>
            <a:custGeom>
              <a:avLst/>
              <a:gdLst/>
              <a:ahLst/>
              <a:cxnLst/>
              <a:rect l="l" t="t" r="r" b="b"/>
              <a:pathLst>
                <a:path w="1808" h="1749" extrusionOk="0">
                  <a:moveTo>
                    <a:pt x="903" y="0"/>
                  </a:moveTo>
                  <a:cubicBezTo>
                    <a:pt x="447" y="0"/>
                    <a:pt x="62" y="354"/>
                    <a:pt x="32" y="817"/>
                  </a:cubicBezTo>
                  <a:cubicBezTo>
                    <a:pt x="0" y="1298"/>
                    <a:pt x="364" y="1714"/>
                    <a:pt x="846" y="1746"/>
                  </a:cubicBezTo>
                  <a:cubicBezTo>
                    <a:pt x="866" y="1748"/>
                    <a:pt x="885" y="1748"/>
                    <a:pt x="905" y="1748"/>
                  </a:cubicBezTo>
                  <a:cubicBezTo>
                    <a:pt x="1361" y="1748"/>
                    <a:pt x="1745" y="1394"/>
                    <a:pt x="1776" y="933"/>
                  </a:cubicBezTo>
                  <a:cubicBezTo>
                    <a:pt x="1808" y="451"/>
                    <a:pt x="1443" y="34"/>
                    <a:pt x="962" y="2"/>
                  </a:cubicBezTo>
                  <a:cubicBezTo>
                    <a:pt x="942" y="1"/>
                    <a:pt x="923" y="0"/>
                    <a:pt x="903"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7" name="Google Shape;3003;p75">
              <a:extLst>
                <a:ext uri="{FF2B5EF4-FFF2-40B4-BE49-F238E27FC236}">
                  <a16:creationId xmlns:a16="http://schemas.microsoft.com/office/drawing/2014/main" id="{A8D5236C-131E-B2A6-7E2D-BDF1CA890E38}"/>
                </a:ext>
              </a:extLst>
            </p:cNvPr>
            <p:cNvSpPr/>
            <p:nvPr/>
          </p:nvSpPr>
          <p:spPr>
            <a:xfrm>
              <a:off x="13354775" y="-398737"/>
              <a:ext cx="185300" cy="104100"/>
            </a:xfrm>
            <a:custGeom>
              <a:avLst/>
              <a:gdLst/>
              <a:ahLst/>
              <a:cxnLst/>
              <a:rect l="l" t="t" r="r" b="b"/>
              <a:pathLst>
                <a:path w="7412" h="4164" extrusionOk="0">
                  <a:moveTo>
                    <a:pt x="235" y="1"/>
                  </a:moveTo>
                  <a:cubicBezTo>
                    <a:pt x="228" y="1"/>
                    <a:pt x="221" y="5"/>
                    <a:pt x="218" y="11"/>
                  </a:cubicBezTo>
                  <a:lnTo>
                    <a:pt x="6" y="419"/>
                  </a:lnTo>
                  <a:cubicBezTo>
                    <a:pt x="1" y="428"/>
                    <a:pt x="5" y="439"/>
                    <a:pt x="14" y="445"/>
                  </a:cubicBezTo>
                  <a:lnTo>
                    <a:pt x="7168" y="4161"/>
                  </a:lnTo>
                  <a:cubicBezTo>
                    <a:pt x="7171" y="4163"/>
                    <a:pt x="7174" y="4164"/>
                    <a:pt x="7177" y="4164"/>
                  </a:cubicBezTo>
                  <a:cubicBezTo>
                    <a:pt x="7184" y="4164"/>
                    <a:pt x="7190" y="4160"/>
                    <a:pt x="7194" y="4153"/>
                  </a:cubicBezTo>
                  <a:lnTo>
                    <a:pt x="7406" y="3746"/>
                  </a:lnTo>
                  <a:cubicBezTo>
                    <a:pt x="7411" y="3736"/>
                    <a:pt x="7407" y="3725"/>
                    <a:pt x="7399" y="3720"/>
                  </a:cubicBezTo>
                  <a:lnTo>
                    <a:pt x="244" y="3"/>
                  </a:lnTo>
                  <a:cubicBezTo>
                    <a:pt x="241" y="2"/>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8" name="Google Shape;3004;p75">
              <a:extLst>
                <a:ext uri="{FF2B5EF4-FFF2-40B4-BE49-F238E27FC236}">
                  <a16:creationId xmlns:a16="http://schemas.microsoft.com/office/drawing/2014/main" id="{68C05780-1CA7-5E3F-8B3B-14CAFCC24C63}"/>
                </a:ext>
              </a:extLst>
            </p:cNvPr>
            <p:cNvSpPr/>
            <p:nvPr/>
          </p:nvSpPr>
          <p:spPr>
            <a:xfrm>
              <a:off x="13344725" y="-379387"/>
              <a:ext cx="110425" cy="65250"/>
            </a:xfrm>
            <a:custGeom>
              <a:avLst/>
              <a:gdLst/>
              <a:ahLst/>
              <a:cxnLst/>
              <a:rect l="l" t="t" r="r" b="b"/>
              <a:pathLst>
                <a:path w="4417" h="2610" extrusionOk="0">
                  <a:moveTo>
                    <a:pt x="235" y="1"/>
                  </a:moveTo>
                  <a:cubicBezTo>
                    <a:pt x="228" y="1"/>
                    <a:pt x="221" y="5"/>
                    <a:pt x="218" y="11"/>
                  </a:cubicBezTo>
                  <a:lnTo>
                    <a:pt x="6" y="419"/>
                  </a:lnTo>
                  <a:cubicBezTo>
                    <a:pt x="1" y="428"/>
                    <a:pt x="5" y="439"/>
                    <a:pt x="13" y="445"/>
                  </a:cubicBezTo>
                  <a:lnTo>
                    <a:pt x="4173" y="2607"/>
                  </a:lnTo>
                  <a:cubicBezTo>
                    <a:pt x="4176" y="2609"/>
                    <a:pt x="4180" y="2609"/>
                    <a:pt x="4183" y="2609"/>
                  </a:cubicBezTo>
                  <a:cubicBezTo>
                    <a:pt x="4190" y="2609"/>
                    <a:pt x="4197" y="2605"/>
                    <a:pt x="4199" y="2599"/>
                  </a:cubicBezTo>
                  <a:lnTo>
                    <a:pt x="4411" y="2192"/>
                  </a:lnTo>
                  <a:cubicBezTo>
                    <a:pt x="4416" y="2182"/>
                    <a:pt x="4412" y="2171"/>
                    <a:pt x="4403" y="2166"/>
                  </a:cubicBezTo>
                  <a:lnTo>
                    <a:pt x="244" y="3"/>
                  </a:lnTo>
                  <a:cubicBezTo>
                    <a:pt x="241" y="1"/>
                    <a:pt x="238" y="1"/>
                    <a:pt x="235" y="1"/>
                  </a:cubicBez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19" name="Google Shape;3005;p75">
              <a:extLst>
                <a:ext uri="{FF2B5EF4-FFF2-40B4-BE49-F238E27FC236}">
                  <a16:creationId xmlns:a16="http://schemas.microsoft.com/office/drawing/2014/main" id="{6F84453C-8359-5485-CE26-703192AE1371}"/>
                </a:ext>
              </a:extLst>
            </p:cNvPr>
            <p:cNvSpPr/>
            <p:nvPr/>
          </p:nvSpPr>
          <p:spPr>
            <a:xfrm>
              <a:off x="13396250" y="-821637"/>
              <a:ext cx="392350" cy="254775"/>
            </a:xfrm>
            <a:custGeom>
              <a:avLst/>
              <a:gdLst/>
              <a:ahLst/>
              <a:cxnLst/>
              <a:rect l="l" t="t" r="r" b="b"/>
              <a:pathLst>
                <a:path w="15694" h="10191" extrusionOk="0">
                  <a:moveTo>
                    <a:pt x="2318" y="1"/>
                  </a:moveTo>
                  <a:cubicBezTo>
                    <a:pt x="1794" y="1"/>
                    <a:pt x="1289" y="286"/>
                    <a:pt x="1030" y="782"/>
                  </a:cubicBezTo>
                  <a:lnTo>
                    <a:pt x="1" y="2764"/>
                  </a:lnTo>
                  <a:lnTo>
                    <a:pt x="1" y="2764"/>
                  </a:lnTo>
                  <a:cubicBezTo>
                    <a:pt x="258" y="2267"/>
                    <a:pt x="764" y="1982"/>
                    <a:pt x="1287" y="1982"/>
                  </a:cubicBezTo>
                  <a:cubicBezTo>
                    <a:pt x="1512" y="1982"/>
                    <a:pt x="1741" y="2035"/>
                    <a:pt x="1954" y="2146"/>
                  </a:cubicBezTo>
                  <a:lnTo>
                    <a:pt x="13677" y="8235"/>
                  </a:lnTo>
                  <a:cubicBezTo>
                    <a:pt x="14387" y="8604"/>
                    <a:pt x="14664" y="9480"/>
                    <a:pt x="14295" y="10190"/>
                  </a:cubicBezTo>
                  <a:lnTo>
                    <a:pt x="15324" y="8208"/>
                  </a:lnTo>
                  <a:cubicBezTo>
                    <a:pt x="15693" y="7498"/>
                    <a:pt x="15417" y="6623"/>
                    <a:pt x="14706" y="6254"/>
                  </a:cubicBezTo>
                  <a:lnTo>
                    <a:pt x="2984" y="164"/>
                  </a:lnTo>
                  <a:cubicBezTo>
                    <a:pt x="2770" y="53"/>
                    <a:pt x="2542" y="1"/>
                    <a:pt x="2318" y="1"/>
                  </a:cubicBezTo>
                  <a:close/>
                </a:path>
              </a:pathLst>
            </a:custGeom>
            <a:solidFill>
              <a:srgbClr val="EB5D00">
                <a:alpha val="35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0" name="Google Shape;3006;p75">
              <a:extLst>
                <a:ext uri="{FF2B5EF4-FFF2-40B4-BE49-F238E27FC236}">
                  <a16:creationId xmlns:a16="http://schemas.microsoft.com/office/drawing/2014/main" id="{6F9EEE54-BF95-B57C-363D-79437E272130}"/>
                </a:ext>
              </a:extLst>
            </p:cNvPr>
            <p:cNvSpPr/>
            <p:nvPr/>
          </p:nvSpPr>
          <p:spPr>
            <a:xfrm>
              <a:off x="13488200" y="-793012"/>
              <a:ext cx="225200" cy="168025"/>
            </a:xfrm>
            <a:custGeom>
              <a:avLst/>
              <a:gdLst/>
              <a:ahLst/>
              <a:cxnLst/>
              <a:rect l="l" t="t" r="r" b="b"/>
              <a:pathLst>
                <a:path w="9008" h="6721" extrusionOk="0">
                  <a:moveTo>
                    <a:pt x="1591" y="395"/>
                  </a:moveTo>
                  <a:lnTo>
                    <a:pt x="8591" y="4033"/>
                  </a:lnTo>
                  <a:lnTo>
                    <a:pt x="7539" y="6057"/>
                  </a:lnTo>
                  <a:cubicBezTo>
                    <a:pt x="7430" y="6266"/>
                    <a:pt x="7218" y="6385"/>
                    <a:pt x="6998" y="6385"/>
                  </a:cubicBezTo>
                  <a:cubicBezTo>
                    <a:pt x="6904" y="6385"/>
                    <a:pt x="6807" y="6363"/>
                    <a:pt x="6717" y="6316"/>
                  </a:cubicBezTo>
                  <a:lnTo>
                    <a:pt x="800" y="3241"/>
                  </a:lnTo>
                  <a:cubicBezTo>
                    <a:pt x="500" y="3086"/>
                    <a:pt x="385" y="2719"/>
                    <a:pt x="540" y="2420"/>
                  </a:cubicBezTo>
                  <a:lnTo>
                    <a:pt x="1591" y="395"/>
                  </a:lnTo>
                  <a:close/>
                  <a:moveTo>
                    <a:pt x="1520" y="0"/>
                  </a:moveTo>
                  <a:cubicBezTo>
                    <a:pt x="1459" y="0"/>
                    <a:pt x="1401" y="33"/>
                    <a:pt x="1371" y="91"/>
                  </a:cubicBezTo>
                  <a:lnTo>
                    <a:pt x="241" y="2264"/>
                  </a:lnTo>
                  <a:cubicBezTo>
                    <a:pt x="1" y="2727"/>
                    <a:pt x="182" y="3299"/>
                    <a:pt x="644" y="3540"/>
                  </a:cubicBezTo>
                  <a:lnTo>
                    <a:pt x="6562" y="6614"/>
                  </a:lnTo>
                  <a:cubicBezTo>
                    <a:pt x="6700" y="6686"/>
                    <a:pt x="6848" y="6720"/>
                    <a:pt x="6995" y="6720"/>
                  </a:cubicBezTo>
                  <a:cubicBezTo>
                    <a:pt x="7337" y="6720"/>
                    <a:pt x="7668" y="6534"/>
                    <a:pt x="7835" y="6210"/>
                  </a:cubicBezTo>
                  <a:lnTo>
                    <a:pt x="8965" y="4036"/>
                  </a:lnTo>
                  <a:cubicBezTo>
                    <a:pt x="9008" y="3955"/>
                    <a:pt x="8976" y="3853"/>
                    <a:pt x="8894" y="3811"/>
                  </a:cubicBezTo>
                  <a:lnTo>
                    <a:pt x="1596" y="19"/>
                  </a:lnTo>
                  <a:cubicBezTo>
                    <a:pt x="1572" y="6"/>
                    <a:pt x="1545" y="0"/>
                    <a:pt x="1520"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1" name="Google Shape;3007;p75">
              <a:extLst>
                <a:ext uri="{FF2B5EF4-FFF2-40B4-BE49-F238E27FC236}">
                  <a16:creationId xmlns:a16="http://schemas.microsoft.com/office/drawing/2014/main" id="{47528E0A-C1A4-EA15-D100-8EF18038CB6D}"/>
                </a:ext>
              </a:extLst>
            </p:cNvPr>
            <p:cNvSpPr/>
            <p:nvPr/>
          </p:nvSpPr>
          <p:spPr>
            <a:xfrm>
              <a:off x="13522400" y="-706437"/>
              <a:ext cx="114550" cy="75150"/>
            </a:xfrm>
            <a:custGeom>
              <a:avLst/>
              <a:gdLst/>
              <a:ahLst/>
              <a:cxnLst/>
              <a:rect l="l" t="t" r="r" b="b"/>
              <a:pathLst>
                <a:path w="4582" h="3006" extrusionOk="0">
                  <a:moveTo>
                    <a:pt x="466" y="1"/>
                  </a:moveTo>
                  <a:cubicBezTo>
                    <a:pt x="453" y="1"/>
                    <a:pt x="439" y="8"/>
                    <a:pt x="432" y="22"/>
                  </a:cubicBezTo>
                  <a:lnTo>
                    <a:pt x="10" y="835"/>
                  </a:lnTo>
                  <a:cubicBezTo>
                    <a:pt x="1" y="853"/>
                    <a:pt x="8" y="876"/>
                    <a:pt x="27" y="887"/>
                  </a:cubicBezTo>
                  <a:lnTo>
                    <a:pt x="4099" y="3002"/>
                  </a:lnTo>
                  <a:cubicBezTo>
                    <a:pt x="4105" y="3004"/>
                    <a:pt x="4111" y="3006"/>
                    <a:pt x="4117" y="3006"/>
                  </a:cubicBezTo>
                  <a:cubicBezTo>
                    <a:pt x="4131" y="3006"/>
                    <a:pt x="4145" y="2998"/>
                    <a:pt x="4151" y="2985"/>
                  </a:cubicBezTo>
                  <a:lnTo>
                    <a:pt x="4573" y="2172"/>
                  </a:lnTo>
                  <a:cubicBezTo>
                    <a:pt x="4582" y="2154"/>
                    <a:pt x="4576" y="2130"/>
                    <a:pt x="4556" y="2120"/>
                  </a:cubicBezTo>
                  <a:lnTo>
                    <a:pt x="484" y="5"/>
                  </a:lnTo>
                  <a:cubicBezTo>
                    <a:pt x="478" y="2"/>
                    <a:pt x="472" y="1"/>
                    <a:pt x="46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sp>
          <p:nvSpPr>
            <p:cNvPr id="22" name="Google Shape;3008;p75">
              <a:extLst>
                <a:ext uri="{FF2B5EF4-FFF2-40B4-BE49-F238E27FC236}">
                  <a16:creationId xmlns:a16="http://schemas.microsoft.com/office/drawing/2014/main" id="{87A51DB5-E1B2-ED5F-8C14-B5B3E8CB723B}"/>
                </a:ext>
              </a:extLst>
            </p:cNvPr>
            <p:cNvSpPr/>
            <p:nvPr/>
          </p:nvSpPr>
          <p:spPr>
            <a:xfrm>
              <a:off x="13503900" y="-805212"/>
              <a:ext cx="227025" cy="127600"/>
            </a:xfrm>
            <a:custGeom>
              <a:avLst/>
              <a:gdLst/>
              <a:ahLst/>
              <a:cxnLst/>
              <a:rect l="l" t="t" r="r" b="b"/>
              <a:pathLst>
                <a:path w="9081" h="5104" extrusionOk="0">
                  <a:moveTo>
                    <a:pt x="542" y="0"/>
                  </a:moveTo>
                  <a:cubicBezTo>
                    <a:pt x="371" y="0"/>
                    <a:pt x="205" y="94"/>
                    <a:pt x="121" y="257"/>
                  </a:cubicBezTo>
                  <a:cubicBezTo>
                    <a:pt x="0" y="489"/>
                    <a:pt x="91" y="776"/>
                    <a:pt x="323" y="897"/>
                  </a:cubicBezTo>
                  <a:lnTo>
                    <a:pt x="8319" y="5051"/>
                  </a:lnTo>
                  <a:cubicBezTo>
                    <a:pt x="8388" y="5087"/>
                    <a:pt x="8463" y="5104"/>
                    <a:pt x="8536" y="5104"/>
                  </a:cubicBezTo>
                  <a:cubicBezTo>
                    <a:pt x="8708" y="5104"/>
                    <a:pt x="8874" y="5010"/>
                    <a:pt x="8960" y="4848"/>
                  </a:cubicBezTo>
                  <a:cubicBezTo>
                    <a:pt x="9080" y="4616"/>
                    <a:pt x="8989" y="4329"/>
                    <a:pt x="8757" y="4207"/>
                  </a:cubicBezTo>
                  <a:lnTo>
                    <a:pt x="6749" y="3165"/>
                  </a:lnTo>
                  <a:cubicBezTo>
                    <a:pt x="6806" y="2641"/>
                    <a:pt x="6545" y="2111"/>
                    <a:pt x="6048" y="1852"/>
                  </a:cubicBezTo>
                  <a:lnTo>
                    <a:pt x="4245" y="914"/>
                  </a:lnTo>
                  <a:cubicBezTo>
                    <a:pt x="4051" y="814"/>
                    <a:pt x="3844" y="766"/>
                    <a:pt x="3641" y="766"/>
                  </a:cubicBezTo>
                  <a:cubicBezTo>
                    <a:pt x="3322" y="766"/>
                    <a:pt x="3010" y="883"/>
                    <a:pt x="2768" y="1096"/>
                  </a:cubicBezTo>
                  <a:lnTo>
                    <a:pt x="761" y="54"/>
                  </a:lnTo>
                  <a:cubicBezTo>
                    <a:pt x="691" y="18"/>
                    <a:pt x="616" y="0"/>
                    <a:pt x="542"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ea typeface="+mn-ea"/>
                <a:cs typeface="Arial"/>
                <a:sym typeface="Arial"/>
              </a:endParaRPr>
            </a:p>
          </p:txBody>
        </p:sp>
      </p:grpSp>
    </p:spTree>
    <p:extLst>
      <p:ext uri="{BB962C8B-B14F-4D97-AF65-F5344CB8AC3E}">
        <p14:creationId xmlns:p14="http://schemas.microsoft.com/office/powerpoint/2010/main" val="1657364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grpSp>
        <p:nvGrpSpPr>
          <p:cNvPr id="2" name="Google Shape;2395;p73">
            <a:extLst>
              <a:ext uri="{FF2B5EF4-FFF2-40B4-BE49-F238E27FC236}">
                <a16:creationId xmlns:a16="http://schemas.microsoft.com/office/drawing/2014/main" id="{0710F85A-AC93-2D7E-C690-44F973DE1C60}"/>
              </a:ext>
            </a:extLst>
          </p:cNvPr>
          <p:cNvGrpSpPr/>
          <p:nvPr/>
        </p:nvGrpSpPr>
        <p:grpSpPr>
          <a:xfrm>
            <a:off x="0" y="1012724"/>
            <a:ext cx="12192000" cy="5170674"/>
            <a:chOff x="-10371794" y="896656"/>
            <a:chExt cx="10050565" cy="4246979"/>
          </a:xfrm>
        </p:grpSpPr>
        <p:sp>
          <p:nvSpPr>
            <p:cNvPr id="3" name="Google Shape;2396;p73">
              <a:extLst>
                <a:ext uri="{FF2B5EF4-FFF2-40B4-BE49-F238E27FC236}">
                  <a16:creationId xmlns:a16="http://schemas.microsoft.com/office/drawing/2014/main" id="{7B51753B-A8AF-4844-A665-275D7A0A714C}"/>
                </a:ext>
              </a:extLst>
            </p:cNvPr>
            <p:cNvSpPr/>
            <p:nvPr/>
          </p:nvSpPr>
          <p:spPr>
            <a:xfrm>
              <a:off x="-7005247" y="2421164"/>
              <a:ext cx="6683999"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4" name="Google Shape;2397;p73">
              <a:extLst>
                <a:ext uri="{FF2B5EF4-FFF2-40B4-BE49-F238E27FC236}">
                  <a16:creationId xmlns:a16="http://schemas.microsoft.com/office/drawing/2014/main" id="{D1B51BB6-A9A7-B550-05D8-2E62149CB256}"/>
                </a:ext>
              </a:extLst>
            </p:cNvPr>
            <p:cNvGrpSpPr/>
            <p:nvPr/>
          </p:nvGrpSpPr>
          <p:grpSpPr>
            <a:xfrm>
              <a:off x="-9574777" y="1662549"/>
              <a:ext cx="722258" cy="2037352"/>
              <a:chOff x="-9574777" y="1662549"/>
              <a:chExt cx="722258" cy="2037352"/>
            </a:xfrm>
          </p:grpSpPr>
          <p:sp>
            <p:nvSpPr>
              <p:cNvPr id="97" name="Google Shape;2398;p73">
                <a:extLst>
                  <a:ext uri="{FF2B5EF4-FFF2-40B4-BE49-F238E27FC236}">
                    <a16:creationId xmlns:a16="http://schemas.microsoft.com/office/drawing/2014/main" id="{6459AB6B-D691-AA24-F6CB-0B40255D6EA1}"/>
                  </a:ext>
                </a:extLst>
              </p:cNvPr>
              <p:cNvSpPr/>
              <p:nvPr/>
            </p:nvSpPr>
            <p:spPr>
              <a:xfrm>
                <a:off x="-9574777" y="1662549"/>
                <a:ext cx="722255" cy="2037345"/>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8" name="Google Shape;2399;p73">
                <a:extLst>
                  <a:ext uri="{FF2B5EF4-FFF2-40B4-BE49-F238E27FC236}">
                    <a16:creationId xmlns:a16="http://schemas.microsoft.com/office/drawing/2014/main" id="{6E9D530E-ED67-185F-3779-7C2D3A0F2ED0}"/>
                  </a:ext>
                </a:extLst>
              </p:cNvPr>
              <p:cNvSpPr/>
              <p:nvPr/>
            </p:nvSpPr>
            <p:spPr>
              <a:xfrm>
                <a:off x="-9574777" y="1662549"/>
                <a:ext cx="722258" cy="2037352"/>
              </a:xfrm>
              <a:custGeom>
                <a:avLst/>
                <a:gdLst/>
                <a:ahLst/>
                <a:cxnLst/>
                <a:rect l="l" t="t" r="r" b="b"/>
                <a:pathLst>
                  <a:path w="9236" h="26053" extrusionOk="0">
                    <a:moveTo>
                      <a:pt x="4887" y="0"/>
                    </a:moveTo>
                    <a:cubicBezTo>
                      <a:pt x="4795" y="0"/>
                      <a:pt x="4702" y="4"/>
                      <a:pt x="4608" y="12"/>
                    </a:cubicBezTo>
                    <a:cubicBezTo>
                      <a:pt x="4102" y="53"/>
                      <a:pt x="3616" y="230"/>
                      <a:pt x="3156" y="443"/>
                    </a:cubicBezTo>
                    <a:cubicBezTo>
                      <a:pt x="2488" y="750"/>
                      <a:pt x="1845" y="1145"/>
                      <a:pt x="1366" y="1703"/>
                    </a:cubicBezTo>
                    <a:cubicBezTo>
                      <a:pt x="259" y="2991"/>
                      <a:pt x="99" y="5512"/>
                      <a:pt x="55" y="7138"/>
                    </a:cubicBezTo>
                    <a:cubicBezTo>
                      <a:pt x="1" y="9084"/>
                      <a:pt x="237" y="11024"/>
                      <a:pt x="237" y="12970"/>
                    </a:cubicBezTo>
                    <a:cubicBezTo>
                      <a:pt x="237" y="15628"/>
                      <a:pt x="69" y="18292"/>
                      <a:pt x="40" y="20954"/>
                    </a:cubicBezTo>
                    <a:cubicBezTo>
                      <a:pt x="30" y="21911"/>
                      <a:pt x="26" y="22898"/>
                      <a:pt x="403" y="23777"/>
                    </a:cubicBezTo>
                    <a:cubicBezTo>
                      <a:pt x="1032" y="25246"/>
                      <a:pt x="2902" y="26052"/>
                      <a:pt x="4591" y="26052"/>
                    </a:cubicBezTo>
                    <a:cubicBezTo>
                      <a:pt x="5151" y="26052"/>
                      <a:pt x="5691" y="25964"/>
                      <a:pt x="6160" y="25780"/>
                    </a:cubicBezTo>
                    <a:cubicBezTo>
                      <a:pt x="6356" y="25704"/>
                      <a:pt x="6540" y="25610"/>
                      <a:pt x="6716" y="25500"/>
                    </a:cubicBezTo>
                    <a:cubicBezTo>
                      <a:pt x="7706" y="24878"/>
                      <a:pt x="8362" y="23760"/>
                      <a:pt x="8640" y="22608"/>
                    </a:cubicBezTo>
                    <a:cubicBezTo>
                      <a:pt x="8985" y="21183"/>
                      <a:pt x="8773" y="19793"/>
                      <a:pt x="8734" y="18355"/>
                    </a:cubicBezTo>
                    <a:cubicBezTo>
                      <a:pt x="8689" y="16808"/>
                      <a:pt x="8818" y="15235"/>
                      <a:pt x="8862" y="13687"/>
                    </a:cubicBezTo>
                    <a:cubicBezTo>
                      <a:pt x="8936" y="11045"/>
                      <a:pt x="9236" y="8496"/>
                      <a:pt x="9042" y="5838"/>
                    </a:cubicBezTo>
                    <a:cubicBezTo>
                      <a:pt x="8963" y="4742"/>
                      <a:pt x="8836" y="3632"/>
                      <a:pt x="8417" y="2617"/>
                    </a:cubicBezTo>
                    <a:cubicBezTo>
                      <a:pt x="7815" y="1159"/>
                      <a:pt x="6504" y="0"/>
                      <a:pt x="4887"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6" name="Google Shape;2400;p73">
              <a:extLst>
                <a:ext uri="{FF2B5EF4-FFF2-40B4-BE49-F238E27FC236}">
                  <a16:creationId xmlns:a16="http://schemas.microsoft.com/office/drawing/2014/main" id="{F9E99144-CB29-A107-7872-8D9841D2A6A2}"/>
                </a:ext>
              </a:extLst>
            </p:cNvPr>
            <p:cNvGrpSpPr/>
            <p:nvPr/>
          </p:nvGrpSpPr>
          <p:grpSpPr>
            <a:xfrm>
              <a:off x="-9527857" y="1745676"/>
              <a:ext cx="675338" cy="1894871"/>
              <a:chOff x="-9527857" y="1745676"/>
              <a:chExt cx="675338" cy="1894871"/>
            </a:xfrm>
          </p:grpSpPr>
          <p:sp>
            <p:nvSpPr>
              <p:cNvPr id="95" name="Google Shape;2401;p73">
                <a:extLst>
                  <a:ext uri="{FF2B5EF4-FFF2-40B4-BE49-F238E27FC236}">
                    <a16:creationId xmlns:a16="http://schemas.microsoft.com/office/drawing/2014/main" id="{7B2B96BF-C664-9D01-1047-1A2E2732EE50}"/>
                  </a:ext>
                </a:extLst>
              </p:cNvPr>
              <p:cNvSpPr/>
              <p:nvPr/>
            </p:nvSpPr>
            <p:spPr>
              <a:xfrm>
                <a:off x="-9527857" y="1745676"/>
                <a:ext cx="675335" cy="1894864"/>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6" name="Google Shape;2402;p73">
                <a:extLst>
                  <a:ext uri="{FF2B5EF4-FFF2-40B4-BE49-F238E27FC236}">
                    <a16:creationId xmlns:a16="http://schemas.microsoft.com/office/drawing/2014/main" id="{0CF5B27D-025A-8C50-45EB-407A91CF96BD}"/>
                  </a:ext>
                </a:extLst>
              </p:cNvPr>
              <p:cNvSpPr/>
              <p:nvPr/>
            </p:nvSpPr>
            <p:spPr>
              <a:xfrm>
                <a:off x="-9527857" y="1745676"/>
                <a:ext cx="675338" cy="1894871"/>
              </a:xfrm>
              <a:custGeom>
                <a:avLst/>
                <a:gdLst/>
                <a:ahLst/>
                <a:cxnLst/>
                <a:rect l="l" t="t" r="r" b="b"/>
                <a:pathLst>
                  <a:path w="8636" h="24231" extrusionOk="0">
                    <a:moveTo>
                      <a:pt x="4440" y="0"/>
                    </a:moveTo>
                    <a:cubicBezTo>
                      <a:pt x="1431" y="0"/>
                      <a:pt x="617" y="3983"/>
                      <a:pt x="359" y="6297"/>
                    </a:cubicBezTo>
                    <a:cubicBezTo>
                      <a:pt x="0" y="9506"/>
                      <a:pt x="344" y="12805"/>
                      <a:pt x="601" y="16021"/>
                    </a:cubicBezTo>
                    <a:cubicBezTo>
                      <a:pt x="719" y="17501"/>
                      <a:pt x="865" y="18999"/>
                      <a:pt x="1366" y="20396"/>
                    </a:cubicBezTo>
                    <a:cubicBezTo>
                      <a:pt x="1867" y="21793"/>
                      <a:pt x="2765" y="23102"/>
                      <a:pt x="4069" y="23811"/>
                    </a:cubicBezTo>
                    <a:cubicBezTo>
                      <a:pt x="4526" y="24059"/>
                      <a:pt x="5041" y="24231"/>
                      <a:pt x="5558" y="24231"/>
                    </a:cubicBezTo>
                    <a:cubicBezTo>
                      <a:pt x="5657" y="24231"/>
                      <a:pt x="5755" y="24225"/>
                      <a:pt x="5854" y="24212"/>
                    </a:cubicBezTo>
                    <a:cubicBezTo>
                      <a:pt x="5921" y="24203"/>
                      <a:pt x="5987" y="24190"/>
                      <a:pt x="6051" y="24174"/>
                    </a:cubicBezTo>
                    <a:cubicBezTo>
                      <a:pt x="7179" y="23895"/>
                      <a:pt x="7791" y="22581"/>
                      <a:pt x="8040" y="21545"/>
                    </a:cubicBezTo>
                    <a:cubicBezTo>
                      <a:pt x="8385" y="20121"/>
                      <a:pt x="8173" y="18730"/>
                      <a:pt x="8134" y="17292"/>
                    </a:cubicBezTo>
                    <a:cubicBezTo>
                      <a:pt x="8089" y="15745"/>
                      <a:pt x="8218" y="14172"/>
                      <a:pt x="8262" y="12624"/>
                    </a:cubicBezTo>
                    <a:cubicBezTo>
                      <a:pt x="8336" y="9983"/>
                      <a:pt x="8636" y="7433"/>
                      <a:pt x="8442" y="4775"/>
                    </a:cubicBezTo>
                    <a:cubicBezTo>
                      <a:pt x="8270" y="2390"/>
                      <a:pt x="7402" y="89"/>
                      <a:pt x="4546" y="2"/>
                    </a:cubicBezTo>
                    <a:cubicBezTo>
                      <a:pt x="4510" y="1"/>
                      <a:pt x="4475" y="0"/>
                      <a:pt x="4440"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7" name="Google Shape;2403;p73">
              <a:extLst>
                <a:ext uri="{FF2B5EF4-FFF2-40B4-BE49-F238E27FC236}">
                  <a16:creationId xmlns:a16="http://schemas.microsoft.com/office/drawing/2014/main" id="{49EB8EE3-D832-7A17-1D85-4D8E8FEA836C}"/>
                </a:ext>
              </a:extLst>
            </p:cNvPr>
            <p:cNvSpPr/>
            <p:nvPr/>
          </p:nvSpPr>
          <p:spPr>
            <a:xfrm>
              <a:off x="-9750259" y="3573608"/>
              <a:ext cx="1845136" cy="1570027"/>
            </a:xfrm>
            <a:custGeom>
              <a:avLst/>
              <a:gdLst/>
              <a:ahLst/>
              <a:cxnLst/>
              <a:rect l="l" t="t" r="r" b="b"/>
              <a:pathLst>
                <a:path w="23595" h="20077" extrusionOk="0">
                  <a:moveTo>
                    <a:pt x="4439" y="0"/>
                  </a:moveTo>
                  <a:cubicBezTo>
                    <a:pt x="4439" y="0"/>
                    <a:pt x="3845" y="3726"/>
                    <a:pt x="3844" y="3738"/>
                  </a:cubicBezTo>
                  <a:cubicBezTo>
                    <a:pt x="3349" y="6845"/>
                    <a:pt x="1996" y="9726"/>
                    <a:pt x="1121" y="12729"/>
                  </a:cubicBezTo>
                  <a:cubicBezTo>
                    <a:pt x="1011" y="13109"/>
                    <a:pt x="917" y="13570"/>
                    <a:pt x="1191" y="13854"/>
                  </a:cubicBezTo>
                  <a:cubicBezTo>
                    <a:pt x="1312" y="13980"/>
                    <a:pt x="1492" y="14053"/>
                    <a:pt x="1569" y="14209"/>
                  </a:cubicBezTo>
                  <a:cubicBezTo>
                    <a:pt x="1651" y="14372"/>
                    <a:pt x="1589" y="14568"/>
                    <a:pt x="1525" y="14739"/>
                  </a:cubicBezTo>
                  <a:cubicBezTo>
                    <a:pt x="1231" y="15538"/>
                    <a:pt x="939" y="16335"/>
                    <a:pt x="645" y="17134"/>
                  </a:cubicBezTo>
                  <a:cubicBezTo>
                    <a:pt x="531" y="17443"/>
                    <a:pt x="417" y="17757"/>
                    <a:pt x="416" y="18085"/>
                  </a:cubicBezTo>
                  <a:cubicBezTo>
                    <a:pt x="415" y="18415"/>
                    <a:pt x="548" y="18763"/>
                    <a:pt x="830" y="18930"/>
                  </a:cubicBezTo>
                  <a:cubicBezTo>
                    <a:pt x="655" y="19340"/>
                    <a:pt x="364" y="19703"/>
                    <a:pt x="0" y="19962"/>
                  </a:cubicBezTo>
                  <a:cubicBezTo>
                    <a:pt x="18" y="19950"/>
                    <a:pt x="373" y="19949"/>
                    <a:pt x="749" y="19949"/>
                  </a:cubicBezTo>
                  <a:cubicBezTo>
                    <a:pt x="825" y="19949"/>
                    <a:pt x="901" y="19949"/>
                    <a:pt x="975" y="19949"/>
                  </a:cubicBezTo>
                  <a:cubicBezTo>
                    <a:pt x="1273" y="19949"/>
                    <a:pt x="1544" y="19948"/>
                    <a:pt x="1627" y="19942"/>
                  </a:cubicBezTo>
                  <a:cubicBezTo>
                    <a:pt x="1779" y="19929"/>
                    <a:pt x="1934" y="19924"/>
                    <a:pt x="2089" y="19924"/>
                  </a:cubicBezTo>
                  <a:cubicBezTo>
                    <a:pt x="2432" y="19924"/>
                    <a:pt x="2780" y="19946"/>
                    <a:pt x="3117" y="19950"/>
                  </a:cubicBezTo>
                  <a:cubicBezTo>
                    <a:pt x="4311" y="19963"/>
                    <a:pt x="5505" y="19985"/>
                    <a:pt x="6699" y="20000"/>
                  </a:cubicBezTo>
                  <a:cubicBezTo>
                    <a:pt x="6901" y="20003"/>
                    <a:pt x="8378" y="20076"/>
                    <a:pt x="9640" y="20076"/>
                  </a:cubicBezTo>
                  <a:cubicBezTo>
                    <a:pt x="10622" y="20076"/>
                    <a:pt x="11474" y="20032"/>
                    <a:pt x="11498" y="19875"/>
                  </a:cubicBezTo>
                  <a:cubicBezTo>
                    <a:pt x="11546" y="19560"/>
                    <a:pt x="12248" y="18927"/>
                    <a:pt x="12251" y="18610"/>
                  </a:cubicBezTo>
                  <a:cubicBezTo>
                    <a:pt x="12256" y="18212"/>
                    <a:pt x="11665" y="17579"/>
                    <a:pt x="11999" y="17007"/>
                  </a:cubicBezTo>
                  <a:cubicBezTo>
                    <a:pt x="13000" y="15293"/>
                    <a:pt x="12802" y="13694"/>
                    <a:pt x="13760" y="12141"/>
                  </a:cubicBezTo>
                  <a:lnTo>
                    <a:pt x="13760" y="12141"/>
                  </a:lnTo>
                  <a:cubicBezTo>
                    <a:pt x="13757" y="12190"/>
                    <a:pt x="13753" y="12240"/>
                    <a:pt x="13749" y="12289"/>
                  </a:cubicBezTo>
                  <a:cubicBezTo>
                    <a:pt x="13705" y="12909"/>
                    <a:pt x="13660" y="13527"/>
                    <a:pt x="13617" y="14142"/>
                  </a:cubicBezTo>
                  <a:cubicBezTo>
                    <a:pt x="13599" y="14390"/>
                    <a:pt x="13585" y="14651"/>
                    <a:pt x="13694" y="14873"/>
                  </a:cubicBezTo>
                  <a:cubicBezTo>
                    <a:pt x="13751" y="14990"/>
                    <a:pt x="13840" y="15091"/>
                    <a:pt x="13882" y="15212"/>
                  </a:cubicBezTo>
                  <a:cubicBezTo>
                    <a:pt x="14094" y="15824"/>
                    <a:pt x="13053" y="16361"/>
                    <a:pt x="13282" y="16967"/>
                  </a:cubicBezTo>
                  <a:cubicBezTo>
                    <a:pt x="13399" y="17278"/>
                    <a:pt x="13803" y="17394"/>
                    <a:pt x="13949" y="17695"/>
                  </a:cubicBezTo>
                  <a:cubicBezTo>
                    <a:pt x="14053" y="17908"/>
                    <a:pt x="14001" y="18160"/>
                    <a:pt x="13947" y="18390"/>
                  </a:cubicBezTo>
                  <a:cubicBezTo>
                    <a:pt x="13817" y="18952"/>
                    <a:pt x="12829" y="19510"/>
                    <a:pt x="13305" y="19872"/>
                  </a:cubicBezTo>
                  <a:cubicBezTo>
                    <a:pt x="13394" y="19940"/>
                    <a:pt x="13588" y="19963"/>
                    <a:pt x="13820" y="19963"/>
                  </a:cubicBezTo>
                  <a:cubicBezTo>
                    <a:pt x="14283" y="19963"/>
                    <a:pt x="14894" y="19872"/>
                    <a:pt x="15109" y="19872"/>
                  </a:cubicBezTo>
                  <a:lnTo>
                    <a:pt x="19018" y="19872"/>
                  </a:lnTo>
                  <a:cubicBezTo>
                    <a:pt x="19228" y="19872"/>
                    <a:pt x="20763" y="19988"/>
                    <a:pt x="21846" y="19988"/>
                  </a:cubicBezTo>
                  <a:cubicBezTo>
                    <a:pt x="22457" y="19988"/>
                    <a:pt x="22924" y="19951"/>
                    <a:pt x="22929" y="19836"/>
                  </a:cubicBezTo>
                  <a:lnTo>
                    <a:pt x="23076" y="15606"/>
                  </a:lnTo>
                  <a:cubicBezTo>
                    <a:pt x="23085" y="15374"/>
                    <a:pt x="23093" y="15135"/>
                    <a:pt x="23181" y="14921"/>
                  </a:cubicBezTo>
                  <a:cubicBezTo>
                    <a:pt x="23258" y="14732"/>
                    <a:pt x="23394" y="14571"/>
                    <a:pt x="23471" y="14381"/>
                  </a:cubicBezTo>
                  <a:cubicBezTo>
                    <a:pt x="23595" y="14079"/>
                    <a:pt x="23558" y="13738"/>
                    <a:pt x="23521" y="13415"/>
                  </a:cubicBezTo>
                  <a:cubicBezTo>
                    <a:pt x="23335" y="11814"/>
                    <a:pt x="22757" y="10325"/>
                    <a:pt x="22493" y="8733"/>
                  </a:cubicBezTo>
                  <a:cubicBezTo>
                    <a:pt x="22304" y="7607"/>
                    <a:pt x="22129" y="6479"/>
                    <a:pt x="21965" y="5349"/>
                  </a:cubicBezTo>
                  <a:cubicBezTo>
                    <a:pt x="21896" y="4874"/>
                    <a:pt x="21895" y="2610"/>
                    <a:pt x="21558" y="2351"/>
                  </a:cubicBezTo>
                  <a:lnTo>
                    <a:pt x="19477" y="904"/>
                  </a:lnTo>
                  <a:lnTo>
                    <a:pt x="4439" y="0"/>
                  </a:ln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 name="Google Shape;2404;p73">
              <a:extLst>
                <a:ext uri="{FF2B5EF4-FFF2-40B4-BE49-F238E27FC236}">
                  <a16:creationId xmlns:a16="http://schemas.microsoft.com/office/drawing/2014/main" id="{34103758-3BFA-8151-7489-A4DC0326F9E2}"/>
                </a:ext>
              </a:extLst>
            </p:cNvPr>
            <p:cNvSpPr/>
            <p:nvPr/>
          </p:nvSpPr>
          <p:spPr>
            <a:xfrm>
              <a:off x="-9649849" y="3609424"/>
              <a:ext cx="1688031" cy="1532022"/>
            </a:xfrm>
            <a:custGeom>
              <a:avLst/>
              <a:gdLst/>
              <a:ahLst/>
              <a:cxnLst/>
              <a:rect l="l" t="t" r="r" b="b"/>
              <a:pathLst>
                <a:path w="21586" h="19591" extrusionOk="0">
                  <a:moveTo>
                    <a:pt x="10955" y="1"/>
                  </a:moveTo>
                  <a:cubicBezTo>
                    <a:pt x="10522" y="1"/>
                    <a:pt x="10090" y="34"/>
                    <a:pt x="9653" y="127"/>
                  </a:cubicBezTo>
                  <a:cubicBezTo>
                    <a:pt x="8631" y="346"/>
                    <a:pt x="7297" y="295"/>
                    <a:pt x="6404" y="884"/>
                  </a:cubicBezTo>
                  <a:cubicBezTo>
                    <a:pt x="5597" y="1415"/>
                    <a:pt x="5279" y="2423"/>
                    <a:pt x="4983" y="3342"/>
                  </a:cubicBezTo>
                  <a:cubicBezTo>
                    <a:pt x="4393" y="5171"/>
                    <a:pt x="3483" y="6878"/>
                    <a:pt x="2732" y="8656"/>
                  </a:cubicBezTo>
                  <a:cubicBezTo>
                    <a:pt x="2595" y="8985"/>
                    <a:pt x="2445" y="9326"/>
                    <a:pt x="2171" y="9554"/>
                  </a:cubicBezTo>
                  <a:cubicBezTo>
                    <a:pt x="2031" y="9670"/>
                    <a:pt x="1867" y="9750"/>
                    <a:pt x="1714" y="9851"/>
                  </a:cubicBezTo>
                  <a:cubicBezTo>
                    <a:pt x="911" y="10386"/>
                    <a:pt x="627" y="11414"/>
                    <a:pt x="400" y="12353"/>
                  </a:cubicBezTo>
                  <a:cubicBezTo>
                    <a:pt x="373" y="12465"/>
                    <a:pt x="350" y="12594"/>
                    <a:pt x="421" y="12685"/>
                  </a:cubicBezTo>
                  <a:cubicBezTo>
                    <a:pt x="563" y="12864"/>
                    <a:pt x="1092" y="12911"/>
                    <a:pt x="1678" y="12911"/>
                  </a:cubicBezTo>
                  <a:cubicBezTo>
                    <a:pt x="2318" y="12911"/>
                    <a:pt x="3026" y="12855"/>
                    <a:pt x="3372" y="12855"/>
                  </a:cubicBezTo>
                  <a:cubicBezTo>
                    <a:pt x="3408" y="12855"/>
                    <a:pt x="3441" y="12856"/>
                    <a:pt x="3469" y="12857"/>
                  </a:cubicBezTo>
                  <a:cubicBezTo>
                    <a:pt x="4475" y="12908"/>
                    <a:pt x="5420" y="13028"/>
                    <a:pt x="6330" y="13448"/>
                  </a:cubicBezTo>
                  <a:cubicBezTo>
                    <a:pt x="6380" y="13472"/>
                    <a:pt x="6437" y="13495"/>
                    <a:pt x="6491" y="13495"/>
                  </a:cubicBezTo>
                  <a:cubicBezTo>
                    <a:pt x="6511" y="13495"/>
                    <a:pt x="6531" y="13492"/>
                    <a:pt x="6550" y="13485"/>
                  </a:cubicBezTo>
                  <a:cubicBezTo>
                    <a:pt x="6637" y="13448"/>
                    <a:pt x="6666" y="13340"/>
                    <a:pt x="6684" y="13248"/>
                  </a:cubicBezTo>
                  <a:cubicBezTo>
                    <a:pt x="6801" y="12670"/>
                    <a:pt x="7012" y="12111"/>
                    <a:pt x="7308" y="11601"/>
                  </a:cubicBezTo>
                  <a:lnTo>
                    <a:pt x="7308" y="11601"/>
                  </a:lnTo>
                  <a:cubicBezTo>
                    <a:pt x="7099" y="12527"/>
                    <a:pt x="6833" y="13439"/>
                    <a:pt x="6512" y="14331"/>
                  </a:cubicBezTo>
                  <a:cubicBezTo>
                    <a:pt x="6714" y="13770"/>
                    <a:pt x="2441" y="13387"/>
                    <a:pt x="2116" y="13387"/>
                  </a:cubicBezTo>
                  <a:cubicBezTo>
                    <a:pt x="2114" y="13387"/>
                    <a:pt x="2112" y="13387"/>
                    <a:pt x="2111" y="13387"/>
                  </a:cubicBezTo>
                  <a:cubicBezTo>
                    <a:pt x="1753" y="13392"/>
                    <a:pt x="1366" y="13423"/>
                    <a:pt x="1093" y="13653"/>
                  </a:cubicBezTo>
                  <a:cubicBezTo>
                    <a:pt x="906" y="13809"/>
                    <a:pt x="797" y="14036"/>
                    <a:pt x="703" y="14260"/>
                  </a:cubicBezTo>
                  <a:cubicBezTo>
                    <a:pt x="296" y="15231"/>
                    <a:pt x="86" y="16284"/>
                    <a:pt x="86" y="17335"/>
                  </a:cubicBezTo>
                  <a:cubicBezTo>
                    <a:pt x="248" y="17196"/>
                    <a:pt x="461" y="17126"/>
                    <a:pt x="673" y="17126"/>
                  </a:cubicBezTo>
                  <a:cubicBezTo>
                    <a:pt x="872" y="17126"/>
                    <a:pt x="1070" y="17187"/>
                    <a:pt x="1226" y="17310"/>
                  </a:cubicBezTo>
                  <a:cubicBezTo>
                    <a:pt x="533" y="17465"/>
                    <a:pt x="0" y="18159"/>
                    <a:pt x="30" y="18869"/>
                  </a:cubicBezTo>
                  <a:cubicBezTo>
                    <a:pt x="35" y="18980"/>
                    <a:pt x="57" y="19100"/>
                    <a:pt x="140" y="19173"/>
                  </a:cubicBezTo>
                  <a:cubicBezTo>
                    <a:pt x="220" y="19243"/>
                    <a:pt x="335" y="19251"/>
                    <a:pt x="440" y="19256"/>
                  </a:cubicBezTo>
                  <a:cubicBezTo>
                    <a:pt x="2417" y="19351"/>
                    <a:pt x="4383" y="19437"/>
                    <a:pt x="6361" y="19437"/>
                  </a:cubicBezTo>
                  <a:cubicBezTo>
                    <a:pt x="6492" y="19437"/>
                    <a:pt x="6622" y="19437"/>
                    <a:pt x="6752" y="19436"/>
                  </a:cubicBezTo>
                  <a:cubicBezTo>
                    <a:pt x="6754" y="19436"/>
                    <a:pt x="6756" y="19436"/>
                    <a:pt x="6758" y="19436"/>
                  </a:cubicBezTo>
                  <a:cubicBezTo>
                    <a:pt x="7049" y="19436"/>
                    <a:pt x="7384" y="19513"/>
                    <a:pt x="7695" y="19513"/>
                  </a:cubicBezTo>
                  <a:cubicBezTo>
                    <a:pt x="7988" y="19513"/>
                    <a:pt x="8259" y="19444"/>
                    <a:pt x="8450" y="19176"/>
                  </a:cubicBezTo>
                  <a:cubicBezTo>
                    <a:pt x="8673" y="18863"/>
                    <a:pt x="8704" y="18453"/>
                    <a:pt x="8676" y="18070"/>
                  </a:cubicBezTo>
                  <a:cubicBezTo>
                    <a:pt x="8655" y="17793"/>
                    <a:pt x="8604" y="17511"/>
                    <a:pt x="8460" y="17273"/>
                  </a:cubicBezTo>
                  <a:cubicBezTo>
                    <a:pt x="8089" y="16666"/>
                    <a:pt x="7265" y="16563"/>
                    <a:pt x="6555" y="16523"/>
                  </a:cubicBezTo>
                  <a:cubicBezTo>
                    <a:pt x="7047" y="16328"/>
                    <a:pt x="7576" y="16231"/>
                    <a:pt x="8106" y="16231"/>
                  </a:cubicBezTo>
                  <a:cubicBezTo>
                    <a:pt x="8724" y="16231"/>
                    <a:pt x="9343" y="16363"/>
                    <a:pt x="9904" y="16627"/>
                  </a:cubicBezTo>
                  <a:cubicBezTo>
                    <a:pt x="10842" y="15556"/>
                    <a:pt x="11440" y="14193"/>
                    <a:pt x="11595" y="12779"/>
                  </a:cubicBezTo>
                  <a:cubicBezTo>
                    <a:pt x="11632" y="12438"/>
                    <a:pt x="11644" y="12093"/>
                    <a:pt x="11701" y="11755"/>
                  </a:cubicBezTo>
                  <a:cubicBezTo>
                    <a:pt x="11717" y="11655"/>
                    <a:pt x="11738" y="11559"/>
                    <a:pt x="11763" y="11462"/>
                  </a:cubicBezTo>
                  <a:cubicBezTo>
                    <a:pt x="11943" y="10790"/>
                    <a:pt x="12429" y="10416"/>
                    <a:pt x="12760" y="9854"/>
                  </a:cubicBezTo>
                  <a:cubicBezTo>
                    <a:pt x="13148" y="9198"/>
                    <a:pt x="13356" y="8351"/>
                    <a:pt x="13502" y="7611"/>
                  </a:cubicBezTo>
                  <a:lnTo>
                    <a:pt x="13502" y="7611"/>
                  </a:lnTo>
                  <a:cubicBezTo>
                    <a:pt x="13774" y="8660"/>
                    <a:pt x="13667" y="9803"/>
                    <a:pt x="13201" y="10781"/>
                  </a:cubicBezTo>
                  <a:cubicBezTo>
                    <a:pt x="12744" y="11741"/>
                    <a:pt x="12478" y="12900"/>
                    <a:pt x="12741" y="13967"/>
                  </a:cubicBezTo>
                  <a:cubicBezTo>
                    <a:pt x="12810" y="14245"/>
                    <a:pt x="12912" y="14530"/>
                    <a:pt x="12853" y="14809"/>
                  </a:cubicBezTo>
                  <a:cubicBezTo>
                    <a:pt x="12782" y="15138"/>
                    <a:pt x="12494" y="15472"/>
                    <a:pt x="12657" y="15767"/>
                  </a:cubicBezTo>
                  <a:cubicBezTo>
                    <a:pt x="12754" y="15939"/>
                    <a:pt x="12949" y="15991"/>
                    <a:pt x="13155" y="15991"/>
                  </a:cubicBezTo>
                  <a:cubicBezTo>
                    <a:pt x="13264" y="15991"/>
                    <a:pt x="13376" y="15977"/>
                    <a:pt x="13478" y="15958"/>
                  </a:cubicBezTo>
                  <a:cubicBezTo>
                    <a:pt x="14267" y="15814"/>
                    <a:pt x="15055" y="15671"/>
                    <a:pt x="15843" y="15527"/>
                  </a:cubicBezTo>
                  <a:lnTo>
                    <a:pt x="15843" y="15527"/>
                  </a:lnTo>
                  <a:cubicBezTo>
                    <a:pt x="14801" y="16180"/>
                    <a:pt x="13691" y="16726"/>
                    <a:pt x="12538" y="17149"/>
                  </a:cubicBezTo>
                  <a:cubicBezTo>
                    <a:pt x="12818" y="17355"/>
                    <a:pt x="12910" y="17746"/>
                    <a:pt x="12853" y="18088"/>
                  </a:cubicBezTo>
                  <a:cubicBezTo>
                    <a:pt x="12749" y="18708"/>
                    <a:pt x="12162" y="18959"/>
                    <a:pt x="12595" y="19406"/>
                  </a:cubicBezTo>
                  <a:cubicBezTo>
                    <a:pt x="12747" y="19562"/>
                    <a:pt x="13134" y="19590"/>
                    <a:pt x="13478" y="19590"/>
                  </a:cubicBezTo>
                  <a:cubicBezTo>
                    <a:pt x="13665" y="19590"/>
                    <a:pt x="13839" y="19582"/>
                    <a:pt x="13956" y="19582"/>
                  </a:cubicBezTo>
                  <a:cubicBezTo>
                    <a:pt x="13968" y="19582"/>
                    <a:pt x="13979" y="19582"/>
                    <a:pt x="13989" y="19582"/>
                  </a:cubicBezTo>
                  <a:cubicBezTo>
                    <a:pt x="14034" y="19583"/>
                    <a:pt x="14080" y="19583"/>
                    <a:pt x="14125" y="19583"/>
                  </a:cubicBezTo>
                  <a:cubicBezTo>
                    <a:pt x="15121" y="19583"/>
                    <a:pt x="16112" y="19416"/>
                    <a:pt x="17106" y="19416"/>
                  </a:cubicBezTo>
                  <a:cubicBezTo>
                    <a:pt x="17548" y="19416"/>
                    <a:pt x="18395" y="19532"/>
                    <a:pt x="19130" y="19532"/>
                  </a:cubicBezTo>
                  <a:cubicBezTo>
                    <a:pt x="19634" y="19532"/>
                    <a:pt x="20084" y="19477"/>
                    <a:pt x="20316" y="19294"/>
                  </a:cubicBezTo>
                  <a:cubicBezTo>
                    <a:pt x="21243" y="18565"/>
                    <a:pt x="20681" y="16272"/>
                    <a:pt x="20194" y="15484"/>
                  </a:cubicBezTo>
                  <a:cubicBezTo>
                    <a:pt x="20120" y="15363"/>
                    <a:pt x="20036" y="15241"/>
                    <a:pt x="20014" y="15101"/>
                  </a:cubicBezTo>
                  <a:cubicBezTo>
                    <a:pt x="19985" y="14921"/>
                    <a:pt x="20059" y="14744"/>
                    <a:pt x="20128" y="14576"/>
                  </a:cubicBezTo>
                  <a:cubicBezTo>
                    <a:pt x="21586" y="10990"/>
                    <a:pt x="20840" y="6931"/>
                    <a:pt x="20071" y="3135"/>
                  </a:cubicBezTo>
                  <a:cubicBezTo>
                    <a:pt x="19968" y="2626"/>
                    <a:pt x="19860" y="2107"/>
                    <a:pt x="19601" y="1656"/>
                  </a:cubicBezTo>
                  <a:cubicBezTo>
                    <a:pt x="18813" y="293"/>
                    <a:pt x="16922" y="163"/>
                    <a:pt x="15219" y="163"/>
                  </a:cubicBezTo>
                  <a:cubicBezTo>
                    <a:pt x="14815" y="163"/>
                    <a:pt x="14421" y="170"/>
                    <a:pt x="14055" y="170"/>
                  </a:cubicBezTo>
                  <a:cubicBezTo>
                    <a:pt x="13785" y="170"/>
                    <a:pt x="13531" y="166"/>
                    <a:pt x="13298" y="152"/>
                  </a:cubicBezTo>
                  <a:cubicBezTo>
                    <a:pt x="12493" y="104"/>
                    <a:pt x="11722" y="1"/>
                    <a:pt x="10955"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 name="Google Shape;2405;p73">
              <a:extLst>
                <a:ext uri="{FF2B5EF4-FFF2-40B4-BE49-F238E27FC236}">
                  <a16:creationId xmlns:a16="http://schemas.microsoft.com/office/drawing/2014/main" id="{1E54B36C-FD0E-4ADC-725D-F9B2CB35A978}"/>
                </a:ext>
              </a:extLst>
            </p:cNvPr>
            <p:cNvSpPr/>
            <p:nvPr/>
          </p:nvSpPr>
          <p:spPr>
            <a:xfrm>
              <a:off x="-8636999" y="3618573"/>
              <a:ext cx="658446" cy="1072595"/>
            </a:xfrm>
            <a:custGeom>
              <a:avLst/>
              <a:gdLst/>
              <a:ahLst/>
              <a:cxnLst/>
              <a:rect l="l" t="t" r="r" b="b"/>
              <a:pathLst>
                <a:path w="8420" h="13716" extrusionOk="0">
                  <a:moveTo>
                    <a:pt x="594" y="0"/>
                  </a:moveTo>
                  <a:cubicBezTo>
                    <a:pt x="484" y="0"/>
                    <a:pt x="384" y="16"/>
                    <a:pt x="315" y="63"/>
                  </a:cubicBezTo>
                  <a:cubicBezTo>
                    <a:pt x="0" y="281"/>
                    <a:pt x="114" y="934"/>
                    <a:pt x="161" y="1245"/>
                  </a:cubicBezTo>
                  <a:cubicBezTo>
                    <a:pt x="459" y="3173"/>
                    <a:pt x="829" y="5100"/>
                    <a:pt x="888" y="7054"/>
                  </a:cubicBezTo>
                  <a:cubicBezTo>
                    <a:pt x="914" y="7886"/>
                    <a:pt x="907" y="8681"/>
                    <a:pt x="651" y="9472"/>
                  </a:cubicBezTo>
                  <a:cubicBezTo>
                    <a:pt x="445" y="10109"/>
                    <a:pt x="498" y="10778"/>
                    <a:pt x="520" y="11443"/>
                  </a:cubicBezTo>
                  <a:cubicBezTo>
                    <a:pt x="524" y="11572"/>
                    <a:pt x="526" y="11700"/>
                    <a:pt x="525" y="11826"/>
                  </a:cubicBezTo>
                  <a:cubicBezTo>
                    <a:pt x="529" y="12057"/>
                    <a:pt x="550" y="12321"/>
                    <a:pt x="733" y="12461"/>
                  </a:cubicBezTo>
                  <a:cubicBezTo>
                    <a:pt x="824" y="12530"/>
                    <a:pt x="934" y="12553"/>
                    <a:pt x="1049" y="12553"/>
                  </a:cubicBezTo>
                  <a:cubicBezTo>
                    <a:pt x="1153" y="12553"/>
                    <a:pt x="1260" y="12535"/>
                    <a:pt x="1361" y="12515"/>
                  </a:cubicBezTo>
                  <a:cubicBezTo>
                    <a:pt x="2098" y="12368"/>
                    <a:pt x="2835" y="12223"/>
                    <a:pt x="3572" y="12078"/>
                  </a:cubicBezTo>
                  <a:cubicBezTo>
                    <a:pt x="3784" y="12036"/>
                    <a:pt x="4001" y="11994"/>
                    <a:pt x="4216" y="11994"/>
                  </a:cubicBezTo>
                  <a:cubicBezTo>
                    <a:pt x="4308" y="11994"/>
                    <a:pt x="4400" y="12001"/>
                    <a:pt x="4491" y="12020"/>
                  </a:cubicBezTo>
                  <a:cubicBezTo>
                    <a:pt x="4793" y="12083"/>
                    <a:pt x="5086" y="12303"/>
                    <a:pt x="5136" y="12607"/>
                  </a:cubicBezTo>
                  <a:cubicBezTo>
                    <a:pt x="5185" y="12906"/>
                    <a:pt x="5008" y="13257"/>
                    <a:pt x="5197" y="13493"/>
                  </a:cubicBezTo>
                  <a:cubicBezTo>
                    <a:pt x="5262" y="13575"/>
                    <a:pt x="5359" y="13624"/>
                    <a:pt x="5458" y="13656"/>
                  </a:cubicBezTo>
                  <a:cubicBezTo>
                    <a:pt x="5580" y="13697"/>
                    <a:pt x="5706" y="13716"/>
                    <a:pt x="5832" y="13716"/>
                  </a:cubicBezTo>
                  <a:cubicBezTo>
                    <a:pt x="6283" y="13716"/>
                    <a:pt x="6737" y="13475"/>
                    <a:pt x="7041" y="13129"/>
                  </a:cubicBezTo>
                  <a:cubicBezTo>
                    <a:pt x="7431" y="12685"/>
                    <a:pt x="7620" y="12103"/>
                    <a:pt x="7756" y="11531"/>
                  </a:cubicBezTo>
                  <a:cubicBezTo>
                    <a:pt x="8420" y="8752"/>
                    <a:pt x="7673" y="5770"/>
                    <a:pt x="7116" y="3018"/>
                  </a:cubicBezTo>
                  <a:cubicBezTo>
                    <a:pt x="7013" y="2509"/>
                    <a:pt x="6906" y="1990"/>
                    <a:pt x="6646" y="1539"/>
                  </a:cubicBezTo>
                  <a:cubicBezTo>
                    <a:pt x="5967" y="363"/>
                    <a:pt x="4473" y="132"/>
                    <a:pt x="3237" y="66"/>
                  </a:cubicBezTo>
                  <a:cubicBezTo>
                    <a:pt x="2975" y="52"/>
                    <a:pt x="2712" y="49"/>
                    <a:pt x="2450" y="49"/>
                  </a:cubicBezTo>
                  <a:cubicBezTo>
                    <a:pt x="2132" y="49"/>
                    <a:pt x="1814" y="54"/>
                    <a:pt x="1496" y="54"/>
                  </a:cubicBezTo>
                  <a:cubicBezTo>
                    <a:pt x="1385" y="54"/>
                    <a:pt x="1273" y="54"/>
                    <a:pt x="1162" y="52"/>
                  </a:cubicBezTo>
                  <a:cubicBezTo>
                    <a:pt x="1021" y="49"/>
                    <a:pt x="791" y="0"/>
                    <a:pt x="59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0" name="Google Shape;2406;p73">
              <a:extLst>
                <a:ext uri="{FF2B5EF4-FFF2-40B4-BE49-F238E27FC236}">
                  <a16:creationId xmlns:a16="http://schemas.microsoft.com/office/drawing/2014/main" id="{2B881BD7-A72D-FDC3-1D2E-961DB503AC01}"/>
                </a:ext>
              </a:extLst>
            </p:cNvPr>
            <p:cNvSpPr/>
            <p:nvPr/>
          </p:nvSpPr>
          <p:spPr>
            <a:xfrm>
              <a:off x="-9035977" y="1514829"/>
              <a:ext cx="1086358" cy="481870"/>
            </a:xfrm>
            <a:custGeom>
              <a:avLst/>
              <a:gdLst/>
              <a:ahLst/>
              <a:cxnLst/>
              <a:rect l="l" t="t" r="r" b="b"/>
              <a:pathLst>
                <a:path w="13892" h="6162" extrusionOk="0">
                  <a:moveTo>
                    <a:pt x="4642" y="1"/>
                  </a:moveTo>
                  <a:cubicBezTo>
                    <a:pt x="3784" y="1"/>
                    <a:pt x="2920" y="171"/>
                    <a:pt x="2447" y="936"/>
                  </a:cubicBezTo>
                  <a:cubicBezTo>
                    <a:pt x="1818" y="1947"/>
                    <a:pt x="1078" y="2287"/>
                    <a:pt x="125" y="2990"/>
                  </a:cubicBezTo>
                  <a:cubicBezTo>
                    <a:pt x="69" y="3032"/>
                    <a:pt x="7" y="3084"/>
                    <a:pt x="3" y="3155"/>
                  </a:cubicBezTo>
                  <a:cubicBezTo>
                    <a:pt x="0" y="3220"/>
                    <a:pt x="48" y="3279"/>
                    <a:pt x="97" y="3324"/>
                  </a:cubicBezTo>
                  <a:cubicBezTo>
                    <a:pt x="585" y="3776"/>
                    <a:pt x="1325" y="3775"/>
                    <a:pt x="1990" y="3785"/>
                  </a:cubicBezTo>
                  <a:cubicBezTo>
                    <a:pt x="3159" y="3802"/>
                    <a:pt x="4334" y="3935"/>
                    <a:pt x="5444" y="4298"/>
                  </a:cubicBezTo>
                  <a:cubicBezTo>
                    <a:pt x="7149" y="4857"/>
                    <a:pt x="8696" y="5957"/>
                    <a:pt x="10481" y="6137"/>
                  </a:cubicBezTo>
                  <a:cubicBezTo>
                    <a:pt x="10645" y="6153"/>
                    <a:pt x="10811" y="6162"/>
                    <a:pt x="10976" y="6162"/>
                  </a:cubicBezTo>
                  <a:cubicBezTo>
                    <a:pt x="11717" y="6162"/>
                    <a:pt x="12459" y="5997"/>
                    <a:pt x="13130" y="5683"/>
                  </a:cubicBezTo>
                  <a:cubicBezTo>
                    <a:pt x="13359" y="5576"/>
                    <a:pt x="13593" y="5437"/>
                    <a:pt x="13694" y="5205"/>
                  </a:cubicBezTo>
                  <a:cubicBezTo>
                    <a:pt x="13786" y="4997"/>
                    <a:pt x="13751" y="4761"/>
                    <a:pt x="13724" y="4535"/>
                  </a:cubicBezTo>
                  <a:cubicBezTo>
                    <a:pt x="13603" y="3533"/>
                    <a:pt x="13660" y="2510"/>
                    <a:pt x="13891" y="1527"/>
                  </a:cubicBezTo>
                  <a:cubicBezTo>
                    <a:pt x="11174" y="782"/>
                    <a:pt x="8388" y="287"/>
                    <a:pt x="5580" y="50"/>
                  </a:cubicBezTo>
                  <a:cubicBezTo>
                    <a:pt x="5282" y="25"/>
                    <a:pt x="4962" y="1"/>
                    <a:pt x="4642" y="1"/>
                  </a:cubicBezTo>
                  <a:close/>
                </a:path>
              </a:pathLst>
            </a:custGeom>
            <a:solidFill>
              <a:srgbClr val="26262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1" name="Google Shape;2407;p73">
              <a:extLst>
                <a:ext uri="{FF2B5EF4-FFF2-40B4-BE49-F238E27FC236}">
                  <a16:creationId xmlns:a16="http://schemas.microsoft.com/office/drawing/2014/main" id="{12FB0B98-F708-A00B-9C25-348F640FE178}"/>
                </a:ext>
              </a:extLst>
            </p:cNvPr>
            <p:cNvSpPr/>
            <p:nvPr/>
          </p:nvSpPr>
          <p:spPr>
            <a:xfrm>
              <a:off x="-8149655" y="2114938"/>
              <a:ext cx="656961" cy="1726193"/>
            </a:xfrm>
            <a:custGeom>
              <a:avLst/>
              <a:gdLst/>
              <a:ahLst/>
              <a:cxnLst/>
              <a:rect l="l" t="t" r="r" b="b"/>
              <a:pathLst>
                <a:path w="8401" h="22074" extrusionOk="0">
                  <a:moveTo>
                    <a:pt x="0" y="0"/>
                  </a:moveTo>
                  <a:cubicBezTo>
                    <a:pt x="238" y="54"/>
                    <a:pt x="535" y="1988"/>
                    <a:pt x="588" y="2255"/>
                  </a:cubicBezTo>
                  <a:cubicBezTo>
                    <a:pt x="747" y="3049"/>
                    <a:pt x="858" y="3853"/>
                    <a:pt x="920" y="4660"/>
                  </a:cubicBezTo>
                  <a:cubicBezTo>
                    <a:pt x="1033" y="6093"/>
                    <a:pt x="879" y="7520"/>
                    <a:pt x="1010" y="8938"/>
                  </a:cubicBezTo>
                  <a:cubicBezTo>
                    <a:pt x="1149" y="10446"/>
                    <a:pt x="780" y="12146"/>
                    <a:pt x="657" y="13657"/>
                  </a:cubicBezTo>
                  <a:cubicBezTo>
                    <a:pt x="553" y="14942"/>
                    <a:pt x="448" y="16226"/>
                    <a:pt x="344" y="17510"/>
                  </a:cubicBezTo>
                  <a:cubicBezTo>
                    <a:pt x="300" y="18049"/>
                    <a:pt x="257" y="18586"/>
                    <a:pt x="213" y="19125"/>
                  </a:cubicBezTo>
                  <a:cubicBezTo>
                    <a:pt x="940" y="19712"/>
                    <a:pt x="1646" y="20352"/>
                    <a:pt x="2409" y="20890"/>
                  </a:cubicBezTo>
                  <a:cubicBezTo>
                    <a:pt x="3094" y="21373"/>
                    <a:pt x="3910" y="21564"/>
                    <a:pt x="4679" y="21855"/>
                  </a:cubicBezTo>
                  <a:cubicBezTo>
                    <a:pt x="5061" y="22000"/>
                    <a:pt x="5471" y="22074"/>
                    <a:pt x="5881" y="22074"/>
                  </a:cubicBezTo>
                  <a:cubicBezTo>
                    <a:pt x="6317" y="22074"/>
                    <a:pt x="6752" y="21990"/>
                    <a:pt x="7154" y="21818"/>
                  </a:cubicBezTo>
                  <a:cubicBezTo>
                    <a:pt x="7419" y="21705"/>
                    <a:pt x="7673" y="21555"/>
                    <a:pt x="7859" y="21335"/>
                  </a:cubicBezTo>
                  <a:cubicBezTo>
                    <a:pt x="8045" y="21115"/>
                    <a:pt x="8156" y="20822"/>
                    <a:pt x="8112" y="20538"/>
                  </a:cubicBezTo>
                  <a:cubicBezTo>
                    <a:pt x="8104" y="20501"/>
                    <a:pt x="8096" y="20463"/>
                    <a:pt x="8070" y="20437"/>
                  </a:cubicBezTo>
                  <a:cubicBezTo>
                    <a:pt x="8046" y="20412"/>
                    <a:pt x="8015" y="20402"/>
                    <a:pt x="7981" y="20402"/>
                  </a:cubicBezTo>
                  <a:cubicBezTo>
                    <a:pt x="7933" y="20402"/>
                    <a:pt x="7880" y="20422"/>
                    <a:pt x="7834" y="20442"/>
                  </a:cubicBezTo>
                  <a:cubicBezTo>
                    <a:pt x="7441" y="20618"/>
                    <a:pt x="7021" y="20806"/>
                    <a:pt x="6639" y="20806"/>
                  </a:cubicBezTo>
                  <a:cubicBezTo>
                    <a:pt x="6335" y="20806"/>
                    <a:pt x="6055" y="20687"/>
                    <a:pt x="5832" y="20349"/>
                  </a:cubicBezTo>
                  <a:cubicBezTo>
                    <a:pt x="5126" y="19286"/>
                    <a:pt x="5582" y="17815"/>
                    <a:pt x="6403" y="16993"/>
                  </a:cubicBezTo>
                  <a:cubicBezTo>
                    <a:pt x="6706" y="16689"/>
                    <a:pt x="7090" y="16423"/>
                    <a:pt x="7520" y="16418"/>
                  </a:cubicBezTo>
                  <a:cubicBezTo>
                    <a:pt x="7525" y="16418"/>
                    <a:pt x="7531" y="16418"/>
                    <a:pt x="7537" y="16418"/>
                  </a:cubicBezTo>
                  <a:cubicBezTo>
                    <a:pt x="7639" y="16418"/>
                    <a:pt x="7748" y="16428"/>
                    <a:pt x="7853" y="16428"/>
                  </a:cubicBezTo>
                  <a:cubicBezTo>
                    <a:pt x="8013" y="16428"/>
                    <a:pt x="8162" y="16404"/>
                    <a:pt x="8257" y="16284"/>
                  </a:cubicBezTo>
                  <a:cubicBezTo>
                    <a:pt x="8401" y="16102"/>
                    <a:pt x="8288" y="15815"/>
                    <a:pt x="8094" y="15690"/>
                  </a:cubicBezTo>
                  <a:cubicBezTo>
                    <a:pt x="7900" y="15563"/>
                    <a:pt x="7657" y="15549"/>
                    <a:pt x="7427" y="15523"/>
                  </a:cubicBezTo>
                  <a:cubicBezTo>
                    <a:pt x="6824" y="15452"/>
                    <a:pt x="5661" y="15469"/>
                    <a:pt x="5250" y="14914"/>
                  </a:cubicBezTo>
                  <a:cubicBezTo>
                    <a:pt x="5186" y="14829"/>
                    <a:pt x="5180" y="14715"/>
                    <a:pt x="5175" y="14608"/>
                  </a:cubicBezTo>
                  <a:cubicBezTo>
                    <a:pt x="5141" y="13915"/>
                    <a:pt x="4980" y="13226"/>
                    <a:pt x="4703" y="12588"/>
                  </a:cubicBezTo>
                  <a:cubicBezTo>
                    <a:pt x="4659" y="12486"/>
                    <a:pt x="4609" y="12379"/>
                    <a:pt x="4617" y="12268"/>
                  </a:cubicBezTo>
                  <a:cubicBezTo>
                    <a:pt x="4630" y="12076"/>
                    <a:pt x="4803" y="11921"/>
                    <a:pt x="4804" y="11729"/>
                  </a:cubicBezTo>
                  <a:cubicBezTo>
                    <a:pt x="4806" y="11527"/>
                    <a:pt x="4625" y="11379"/>
                    <a:pt x="4536" y="11198"/>
                  </a:cubicBezTo>
                  <a:cubicBezTo>
                    <a:pt x="4466" y="11054"/>
                    <a:pt x="4456" y="10889"/>
                    <a:pt x="4451" y="10728"/>
                  </a:cubicBezTo>
                  <a:cubicBezTo>
                    <a:pt x="4401" y="9013"/>
                    <a:pt x="4832" y="7223"/>
                    <a:pt x="4217" y="5621"/>
                  </a:cubicBezTo>
                  <a:cubicBezTo>
                    <a:pt x="4135" y="5407"/>
                    <a:pt x="4035" y="5197"/>
                    <a:pt x="3964" y="4978"/>
                  </a:cubicBezTo>
                  <a:cubicBezTo>
                    <a:pt x="3848" y="4613"/>
                    <a:pt x="3819" y="4228"/>
                    <a:pt x="3741" y="3854"/>
                  </a:cubicBezTo>
                  <a:cubicBezTo>
                    <a:pt x="3543" y="2911"/>
                    <a:pt x="3013" y="2046"/>
                    <a:pt x="2277" y="1425"/>
                  </a:cubicBezTo>
                  <a:cubicBezTo>
                    <a:pt x="2088" y="1267"/>
                    <a:pt x="1879" y="1090"/>
                    <a:pt x="1658" y="916"/>
                  </a:cubicBezTo>
                  <a:cubicBezTo>
                    <a:pt x="1147" y="514"/>
                    <a:pt x="567" y="129"/>
                    <a:pt x="0"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2" name="Google Shape;2408;p73">
              <a:extLst>
                <a:ext uri="{FF2B5EF4-FFF2-40B4-BE49-F238E27FC236}">
                  <a16:creationId xmlns:a16="http://schemas.microsoft.com/office/drawing/2014/main" id="{DD534B50-6FFF-F13C-887C-B9D3CB18B9BC}"/>
                </a:ext>
              </a:extLst>
            </p:cNvPr>
            <p:cNvSpPr/>
            <p:nvPr/>
          </p:nvSpPr>
          <p:spPr>
            <a:xfrm>
              <a:off x="-8133077" y="2205416"/>
              <a:ext cx="621301" cy="1635637"/>
            </a:xfrm>
            <a:custGeom>
              <a:avLst/>
              <a:gdLst/>
              <a:ahLst/>
              <a:cxnLst/>
              <a:rect l="l" t="t" r="r" b="b"/>
              <a:pathLst>
                <a:path w="7945" h="20916" extrusionOk="0">
                  <a:moveTo>
                    <a:pt x="828" y="1"/>
                  </a:moveTo>
                  <a:cubicBezTo>
                    <a:pt x="593" y="1"/>
                    <a:pt x="395" y="124"/>
                    <a:pt x="293" y="445"/>
                  </a:cubicBezTo>
                  <a:cubicBezTo>
                    <a:pt x="55" y="1187"/>
                    <a:pt x="649" y="2710"/>
                    <a:pt x="709" y="3503"/>
                  </a:cubicBezTo>
                  <a:cubicBezTo>
                    <a:pt x="821" y="4934"/>
                    <a:pt x="667" y="6362"/>
                    <a:pt x="798" y="7779"/>
                  </a:cubicBezTo>
                  <a:cubicBezTo>
                    <a:pt x="937" y="9288"/>
                    <a:pt x="568" y="10987"/>
                    <a:pt x="445" y="12499"/>
                  </a:cubicBezTo>
                  <a:cubicBezTo>
                    <a:pt x="341" y="13783"/>
                    <a:pt x="236" y="15067"/>
                    <a:pt x="132" y="16352"/>
                  </a:cubicBezTo>
                  <a:cubicBezTo>
                    <a:pt x="88" y="16890"/>
                    <a:pt x="45" y="17428"/>
                    <a:pt x="1" y="17967"/>
                  </a:cubicBezTo>
                  <a:cubicBezTo>
                    <a:pt x="728" y="18554"/>
                    <a:pt x="1434" y="19194"/>
                    <a:pt x="2197" y="19731"/>
                  </a:cubicBezTo>
                  <a:cubicBezTo>
                    <a:pt x="2882" y="20215"/>
                    <a:pt x="3698" y="20405"/>
                    <a:pt x="4467" y="20696"/>
                  </a:cubicBezTo>
                  <a:cubicBezTo>
                    <a:pt x="4849" y="20841"/>
                    <a:pt x="5258" y="20915"/>
                    <a:pt x="5668" y="20915"/>
                  </a:cubicBezTo>
                  <a:cubicBezTo>
                    <a:pt x="6104" y="20915"/>
                    <a:pt x="6540" y="20831"/>
                    <a:pt x="6942" y="20659"/>
                  </a:cubicBezTo>
                  <a:cubicBezTo>
                    <a:pt x="7207" y="20546"/>
                    <a:pt x="7461" y="20397"/>
                    <a:pt x="7647" y="20176"/>
                  </a:cubicBezTo>
                  <a:cubicBezTo>
                    <a:pt x="7833" y="19957"/>
                    <a:pt x="7944" y="19663"/>
                    <a:pt x="7900" y="19380"/>
                  </a:cubicBezTo>
                  <a:cubicBezTo>
                    <a:pt x="7892" y="19343"/>
                    <a:pt x="7884" y="19304"/>
                    <a:pt x="7858" y="19278"/>
                  </a:cubicBezTo>
                  <a:cubicBezTo>
                    <a:pt x="7834" y="19253"/>
                    <a:pt x="7803" y="19244"/>
                    <a:pt x="7770" y="19244"/>
                  </a:cubicBezTo>
                  <a:cubicBezTo>
                    <a:pt x="7722" y="19244"/>
                    <a:pt x="7668" y="19263"/>
                    <a:pt x="7622" y="19283"/>
                  </a:cubicBezTo>
                  <a:cubicBezTo>
                    <a:pt x="7229" y="19459"/>
                    <a:pt x="6809" y="19647"/>
                    <a:pt x="6427" y="19647"/>
                  </a:cubicBezTo>
                  <a:cubicBezTo>
                    <a:pt x="6123" y="19647"/>
                    <a:pt x="5843" y="19528"/>
                    <a:pt x="5620" y="19190"/>
                  </a:cubicBezTo>
                  <a:cubicBezTo>
                    <a:pt x="5217" y="18584"/>
                    <a:pt x="5192" y="17813"/>
                    <a:pt x="5409" y="17136"/>
                  </a:cubicBezTo>
                  <a:cubicBezTo>
                    <a:pt x="5514" y="16809"/>
                    <a:pt x="6120" y="16123"/>
                    <a:pt x="5932" y="15787"/>
                  </a:cubicBezTo>
                  <a:cubicBezTo>
                    <a:pt x="5861" y="15658"/>
                    <a:pt x="5713" y="15584"/>
                    <a:pt x="5567" y="15584"/>
                  </a:cubicBezTo>
                  <a:cubicBezTo>
                    <a:pt x="5498" y="15584"/>
                    <a:pt x="5431" y="15600"/>
                    <a:pt x="5371" y="15635"/>
                  </a:cubicBezTo>
                  <a:cubicBezTo>
                    <a:pt x="5413" y="15470"/>
                    <a:pt x="5456" y="15305"/>
                    <a:pt x="5497" y="15140"/>
                  </a:cubicBezTo>
                  <a:cubicBezTo>
                    <a:pt x="5344" y="15057"/>
                    <a:pt x="5176" y="15019"/>
                    <a:pt x="5005" y="15019"/>
                  </a:cubicBezTo>
                  <a:cubicBezTo>
                    <a:pt x="4658" y="15019"/>
                    <a:pt x="4302" y="15173"/>
                    <a:pt x="4042" y="15412"/>
                  </a:cubicBezTo>
                  <a:cubicBezTo>
                    <a:pt x="3653" y="15769"/>
                    <a:pt x="3440" y="16274"/>
                    <a:pt x="3275" y="16774"/>
                  </a:cubicBezTo>
                  <a:cubicBezTo>
                    <a:pt x="3304" y="16108"/>
                    <a:pt x="3399" y="15444"/>
                    <a:pt x="3560" y="14798"/>
                  </a:cubicBezTo>
                  <a:cubicBezTo>
                    <a:pt x="3619" y="14559"/>
                    <a:pt x="3688" y="14321"/>
                    <a:pt x="3726" y="14078"/>
                  </a:cubicBezTo>
                  <a:cubicBezTo>
                    <a:pt x="3756" y="13886"/>
                    <a:pt x="3768" y="13689"/>
                    <a:pt x="3779" y="13495"/>
                  </a:cubicBezTo>
                  <a:cubicBezTo>
                    <a:pt x="3878" y="11817"/>
                    <a:pt x="3975" y="10140"/>
                    <a:pt x="4073" y="8462"/>
                  </a:cubicBezTo>
                  <a:cubicBezTo>
                    <a:pt x="4083" y="8294"/>
                    <a:pt x="4094" y="8126"/>
                    <a:pt x="4089" y="7956"/>
                  </a:cubicBezTo>
                  <a:cubicBezTo>
                    <a:pt x="4078" y="7571"/>
                    <a:pt x="3992" y="7191"/>
                    <a:pt x="3907" y="6813"/>
                  </a:cubicBezTo>
                  <a:cubicBezTo>
                    <a:pt x="3637" y="5617"/>
                    <a:pt x="3367" y="4422"/>
                    <a:pt x="3096" y="3227"/>
                  </a:cubicBezTo>
                  <a:cubicBezTo>
                    <a:pt x="2906" y="2390"/>
                    <a:pt x="2703" y="1520"/>
                    <a:pt x="2174" y="844"/>
                  </a:cubicBezTo>
                  <a:cubicBezTo>
                    <a:pt x="1972" y="584"/>
                    <a:pt x="1627" y="282"/>
                    <a:pt x="1283" y="120"/>
                  </a:cubicBezTo>
                  <a:cubicBezTo>
                    <a:pt x="1127" y="46"/>
                    <a:pt x="971" y="1"/>
                    <a:pt x="82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3" name="Google Shape;2409;p73">
              <a:extLst>
                <a:ext uri="{FF2B5EF4-FFF2-40B4-BE49-F238E27FC236}">
                  <a16:creationId xmlns:a16="http://schemas.microsoft.com/office/drawing/2014/main" id="{F3EEF9FF-1BD2-C7B1-5DD2-233067D67DD8}"/>
                </a:ext>
              </a:extLst>
            </p:cNvPr>
            <p:cNvSpPr/>
            <p:nvPr/>
          </p:nvSpPr>
          <p:spPr>
            <a:xfrm>
              <a:off x="-7765848" y="3313044"/>
              <a:ext cx="684800" cy="507363"/>
            </a:xfrm>
            <a:custGeom>
              <a:avLst/>
              <a:gdLst/>
              <a:ahLst/>
              <a:cxnLst/>
              <a:rect l="l" t="t" r="r" b="b"/>
              <a:pathLst>
                <a:path w="8757" h="6488" extrusionOk="0">
                  <a:moveTo>
                    <a:pt x="6763" y="0"/>
                  </a:moveTo>
                  <a:lnTo>
                    <a:pt x="6140" y="455"/>
                  </a:lnTo>
                  <a:lnTo>
                    <a:pt x="6057" y="1534"/>
                  </a:lnTo>
                  <a:lnTo>
                    <a:pt x="5766" y="332"/>
                  </a:lnTo>
                  <a:lnTo>
                    <a:pt x="3983" y="416"/>
                  </a:lnTo>
                  <a:cubicBezTo>
                    <a:pt x="3983" y="416"/>
                    <a:pt x="3983" y="416"/>
                    <a:pt x="3983" y="416"/>
                  </a:cubicBezTo>
                  <a:cubicBezTo>
                    <a:pt x="3981" y="416"/>
                    <a:pt x="3459" y="953"/>
                    <a:pt x="3459" y="953"/>
                  </a:cubicBezTo>
                  <a:cubicBezTo>
                    <a:pt x="3455" y="957"/>
                    <a:pt x="3446" y="959"/>
                    <a:pt x="3435" y="959"/>
                  </a:cubicBezTo>
                  <a:cubicBezTo>
                    <a:pt x="3336" y="959"/>
                    <a:pt x="3005" y="784"/>
                    <a:pt x="2925" y="775"/>
                  </a:cubicBezTo>
                  <a:cubicBezTo>
                    <a:pt x="2861" y="767"/>
                    <a:pt x="2796" y="763"/>
                    <a:pt x="2732" y="763"/>
                  </a:cubicBezTo>
                  <a:cubicBezTo>
                    <a:pt x="1834" y="763"/>
                    <a:pt x="976" y="1518"/>
                    <a:pt x="555" y="2244"/>
                  </a:cubicBezTo>
                  <a:cubicBezTo>
                    <a:pt x="151" y="2938"/>
                    <a:pt x="0" y="3766"/>
                    <a:pt x="53" y="4567"/>
                  </a:cubicBezTo>
                  <a:cubicBezTo>
                    <a:pt x="95" y="5200"/>
                    <a:pt x="307" y="5887"/>
                    <a:pt x="852" y="6210"/>
                  </a:cubicBezTo>
                  <a:cubicBezTo>
                    <a:pt x="1154" y="6388"/>
                    <a:pt x="1502" y="6487"/>
                    <a:pt x="1836" y="6487"/>
                  </a:cubicBezTo>
                  <a:cubicBezTo>
                    <a:pt x="2395" y="6487"/>
                    <a:pt x="2913" y="6210"/>
                    <a:pt x="3107" y="5563"/>
                  </a:cubicBezTo>
                  <a:cubicBezTo>
                    <a:pt x="3176" y="5623"/>
                    <a:pt x="3246" y="5684"/>
                    <a:pt x="3315" y="5745"/>
                  </a:cubicBezTo>
                  <a:cubicBezTo>
                    <a:pt x="3582" y="5752"/>
                    <a:pt x="3827" y="5817"/>
                    <a:pt x="4079" y="5817"/>
                  </a:cubicBezTo>
                  <a:cubicBezTo>
                    <a:pt x="4144" y="5817"/>
                    <a:pt x="4210" y="5812"/>
                    <a:pt x="4277" y="5802"/>
                  </a:cubicBezTo>
                  <a:cubicBezTo>
                    <a:pt x="4459" y="5772"/>
                    <a:pt x="4745" y="5555"/>
                    <a:pt x="4939" y="5555"/>
                  </a:cubicBezTo>
                  <a:cubicBezTo>
                    <a:pt x="4952" y="5555"/>
                    <a:pt x="4965" y="5556"/>
                    <a:pt x="4978" y="5558"/>
                  </a:cubicBezTo>
                  <a:lnTo>
                    <a:pt x="5933" y="5725"/>
                  </a:lnTo>
                  <a:cubicBezTo>
                    <a:pt x="6478" y="5569"/>
                    <a:pt x="7587" y="5626"/>
                    <a:pt x="7802" y="4992"/>
                  </a:cubicBezTo>
                  <a:cubicBezTo>
                    <a:pt x="7957" y="4537"/>
                    <a:pt x="7568" y="4267"/>
                    <a:pt x="7637" y="3867"/>
                  </a:cubicBezTo>
                  <a:cubicBezTo>
                    <a:pt x="7699" y="3512"/>
                    <a:pt x="8144" y="3424"/>
                    <a:pt x="7760" y="3012"/>
                  </a:cubicBezTo>
                  <a:cubicBezTo>
                    <a:pt x="7961" y="2794"/>
                    <a:pt x="7875" y="1903"/>
                    <a:pt x="7749" y="1903"/>
                  </a:cubicBezTo>
                  <a:cubicBezTo>
                    <a:pt x="7742" y="1903"/>
                    <a:pt x="7734" y="1906"/>
                    <a:pt x="7727" y="1912"/>
                  </a:cubicBezTo>
                  <a:lnTo>
                    <a:pt x="7727" y="1912"/>
                  </a:lnTo>
                  <a:cubicBezTo>
                    <a:pt x="8757" y="1070"/>
                    <a:pt x="7319" y="384"/>
                    <a:pt x="6763" y="0"/>
                  </a:cubicBezTo>
                  <a:close/>
                </a:path>
              </a:pathLst>
            </a:custGeom>
            <a:solidFill>
              <a:srgbClr val="5D0F1D"/>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4" name="Google Shape;2410;p73">
              <a:extLst>
                <a:ext uri="{FF2B5EF4-FFF2-40B4-BE49-F238E27FC236}">
                  <a16:creationId xmlns:a16="http://schemas.microsoft.com/office/drawing/2014/main" id="{086B7617-66EF-7978-DF8D-E03859A2FCB9}"/>
                </a:ext>
              </a:extLst>
            </p:cNvPr>
            <p:cNvSpPr/>
            <p:nvPr/>
          </p:nvSpPr>
          <p:spPr>
            <a:xfrm>
              <a:off x="-9751823" y="1695706"/>
              <a:ext cx="1901675" cy="2892316"/>
            </a:xfrm>
            <a:custGeom>
              <a:avLst/>
              <a:gdLst/>
              <a:ahLst/>
              <a:cxnLst/>
              <a:rect l="l" t="t" r="r" b="b"/>
              <a:pathLst>
                <a:path w="24318" h="36986" extrusionOk="0">
                  <a:moveTo>
                    <a:pt x="11907" y="0"/>
                  </a:moveTo>
                  <a:cubicBezTo>
                    <a:pt x="11664" y="0"/>
                    <a:pt x="11452" y="50"/>
                    <a:pt x="11296" y="173"/>
                  </a:cubicBezTo>
                  <a:cubicBezTo>
                    <a:pt x="11083" y="340"/>
                    <a:pt x="11011" y="626"/>
                    <a:pt x="10953" y="889"/>
                  </a:cubicBezTo>
                  <a:cubicBezTo>
                    <a:pt x="10896" y="1149"/>
                    <a:pt x="10838" y="1408"/>
                    <a:pt x="10781" y="1667"/>
                  </a:cubicBezTo>
                  <a:cubicBezTo>
                    <a:pt x="10772" y="1704"/>
                    <a:pt x="10764" y="1742"/>
                    <a:pt x="10738" y="1769"/>
                  </a:cubicBezTo>
                  <a:cubicBezTo>
                    <a:pt x="10710" y="1797"/>
                    <a:pt x="10673" y="1807"/>
                    <a:pt x="10634" y="1807"/>
                  </a:cubicBezTo>
                  <a:cubicBezTo>
                    <a:pt x="10595" y="1807"/>
                    <a:pt x="10553" y="1798"/>
                    <a:pt x="10516" y="1788"/>
                  </a:cubicBezTo>
                  <a:cubicBezTo>
                    <a:pt x="10338" y="1741"/>
                    <a:pt x="10097" y="1715"/>
                    <a:pt x="9827" y="1715"/>
                  </a:cubicBezTo>
                  <a:cubicBezTo>
                    <a:pt x="9504" y="1715"/>
                    <a:pt x="9141" y="1752"/>
                    <a:pt x="8801" y="1836"/>
                  </a:cubicBezTo>
                  <a:cubicBezTo>
                    <a:pt x="8061" y="2017"/>
                    <a:pt x="7426" y="2421"/>
                    <a:pt x="7526" y="3139"/>
                  </a:cubicBezTo>
                  <a:cubicBezTo>
                    <a:pt x="7552" y="3322"/>
                    <a:pt x="7640" y="3491"/>
                    <a:pt x="7699" y="3668"/>
                  </a:cubicBezTo>
                  <a:cubicBezTo>
                    <a:pt x="8010" y="4585"/>
                    <a:pt x="7550" y="5839"/>
                    <a:pt x="7400" y="6767"/>
                  </a:cubicBezTo>
                  <a:cubicBezTo>
                    <a:pt x="7190" y="8059"/>
                    <a:pt x="6934" y="9342"/>
                    <a:pt x="6634" y="10614"/>
                  </a:cubicBezTo>
                  <a:cubicBezTo>
                    <a:pt x="6035" y="13160"/>
                    <a:pt x="5252" y="15663"/>
                    <a:pt x="4297" y="18098"/>
                  </a:cubicBezTo>
                  <a:cubicBezTo>
                    <a:pt x="4153" y="18466"/>
                    <a:pt x="4004" y="18881"/>
                    <a:pt x="4156" y="19246"/>
                  </a:cubicBezTo>
                  <a:cubicBezTo>
                    <a:pt x="4263" y="19504"/>
                    <a:pt x="4498" y="19681"/>
                    <a:pt x="4692" y="19881"/>
                  </a:cubicBezTo>
                  <a:cubicBezTo>
                    <a:pt x="5348" y="20564"/>
                    <a:pt x="5608" y="22664"/>
                    <a:pt x="5010" y="23433"/>
                  </a:cubicBezTo>
                  <a:cubicBezTo>
                    <a:pt x="4910" y="23561"/>
                    <a:pt x="4768" y="23699"/>
                    <a:pt x="4810" y="23856"/>
                  </a:cubicBezTo>
                  <a:cubicBezTo>
                    <a:pt x="4826" y="23915"/>
                    <a:pt x="4865" y="23962"/>
                    <a:pt x="4894" y="24014"/>
                  </a:cubicBezTo>
                  <a:cubicBezTo>
                    <a:pt x="5136" y="24438"/>
                    <a:pt x="4742" y="24928"/>
                    <a:pt x="4401" y="25278"/>
                  </a:cubicBezTo>
                  <a:cubicBezTo>
                    <a:pt x="2725" y="26994"/>
                    <a:pt x="1638" y="29156"/>
                    <a:pt x="578" y="31290"/>
                  </a:cubicBezTo>
                  <a:cubicBezTo>
                    <a:pt x="289" y="31874"/>
                    <a:pt x="0" y="32504"/>
                    <a:pt x="77" y="33151"/>
                  </a:cubicBezTo>
                  <a:cubicBezTo>
                    <a:pt x="83" y="33198"/>
                    <a:pt x="90" y="33248"/>
                    <a:pt x="116" y="33288"/>
                  </a:cubicBezTo>
                  <a:cubicBezTo>
                    <a:pt x="166" y="33368"/>
                    <a:pt x="259" y="33389"/>
                    <a:pt x="358" y="33389"/>
                  </a:cubicBezTo>
                  <a:cubicBezTo>
                    <a:pt x="410" y="33389"/>
                    <a:pt x="463" y="33383"/>
                    <a:pt x="513" y="33377"/>
                  </a:cubicBezTo>
                  <a:cubicBezTo>
                    <a:pt x="650" y="33358"/>
                    <a:pt x="788" y="33349"/>
                    <a:pt x="926" y="33349"/>
                  </a:cubicBezTo>
                  <a:cubicBezTo>
                    <a:pt x="2227" y="33349"/>
                    <a:pt x="3521" y="34131"/>
                    <a:pt x="4793" y="34358"/>
                  </a:cubicBezTo>
                  <a:cubicBezTo>
                    <a:pt x="5823" y="34542"/>
                    <a:pt x="6877" y="34526"/>
                    <a:pt x="7920" y="34605"/>
                  </a:cubicBezTo>
                  <a:cubicBezTo>
                    <a:pt x="10142" y="34772"/>
                    <a:pt x="12306" y="35371"/>
                    <a:pt x="14453" y="35966"/>
                  </a:cubicBezTo>
                  <a:cubicBezTo>
                    <a:pt x="16422" y="32577"/>
                    <a:pt x="17652" y="28772"/>
                    <a:pt x="17479" y="24836"/>
                  </a:cubicBezTo>
                  <a:lnTo>
                    <a:pt x="17479" y="24836"/>
                  </a:lnTo>
                  <a:cubicBezTo>
                    <a:pt x="18635" y="28074"/>
                    <a:pt x="19400" y="31570"/>
                    <a:pt x="19840" y="34976"/>
                  </a:cubicBezTo>
                  <a:cubicBezTo>
                    <a:pt x="19908" y="35503"/>
                    <a:pt x="19866" y="36287"/>
                    <a:pt x="20412" y="36594"/>
                  </a:cubicBezTo>
                  <a:cubicBezTo>
                    <a:pt x="20580" y="36688"/>
                    <a:pt x="20777" y="36721"/>
                    <a:pt x="20990" y="36721"/>
                  </a:cubicBezTo>
                  <a:cubicBezTo>
                    <a:pt x="21482" y="36721"/>
                    <a:pt x="22056" y="36546"/>
                    <a:pt x="22543" y="36546"/>
                  </a:cubicBezTo>
                  <a:cubicBezTo>
                    <a:pt x="22679" y="36546"/>
                    <a:pt x="22808" y="36560"/>
                    <a:pt x="22927" y="36595"/>
                  </a:cubicBezTo>
                  <a:cubicBezTo>
                    <a:pt x="23264" y="36695"/>
                    <a:pt x="23651" y="36985"/>
                    <a:pt x="23914" y="36985"/>
                  </a:cubicBezTo>
                  <a:cubicBezTo>
                    <a:pt x="24120" y="36985"/>
                    <a:pt x="24250" y="36809"/>
                    <a:pt x="24223" y="36227"/>
                  </a:cubicBezTo>
                  <a:cubicBezTo>
                    <a:pt x="24162" y="34898"/>
                    <a:pt x="23919" y="33576"/>
                    <a:pt x="23506" y="32312"/>
                  </a:cubicBezTo>
                  <a:cubicBezTo>
                    <a:pt x="23280" y="31625"/>
                    <a:pt x="23004" y="30950"/>
                    <a:pt x="22888" y="30236"/>
                  </a:cubicBezTo>
                  <a:cubicBezTo>
                    <a:pt x="22806" y="29732"/>
                    <a:pt x="22804" y="29219"/>
                    <a:pt x="22712" y="28718"/>
                  </a:cubicBezTo>
                  <a:cubicBezTo>
                    <a:pt x="22458" y="27347"/>
                    <a:pt x="21549" y="26196"/>
                    <a:pt x="20619" y="25156"/>
                  </a:cubicBezTo>
                  <a:cubicBezTo>
                    <a:pt x="20860" y="24617"/>
                    <a:pt x="21057" y="23774"/>
                    <a:pt x="21488" y="23357"/>
                  </a:cubicBezTo>
                  <a:cubicBezTo>
                    <a:pt x="21847" y="23008"/>
                    <a:pt x="22428" y="22960"/>
                    <a:pt x="22830" y="22657"/>
                  </a:cubicBezTo>
                  <a:cubicBezTo>
                    <a:pt x="23548" y="22112"/>
                    <a:pt x="23862" y="21272"/>
                    <a:pt x="24007" y="20411"/>
                  </a:cubicBezTo>
                  <a:cubicBezTo>
                    <a:pt x="24318" y="18571"/>
                    <a:pt x="23843" y="16720"/>
                    <a:pt x="23700" y="14890"/>
                  </a:cubicBezTo>
                  <a:cubicBezTo>
                    <a:pt x="23514" y="12524"/>
                    <a:pt x="23321" y="10119"/>
                    <a:pt x="22463" y="7904"/>
                  </a:cubicBezTo>
                  <a:cubicBezTo>
                    <a:pt x="22012" y="6743"/>
                    <a:pt x="21369" y="5540"/>
                    <a:pt x="21628" y="4319"/>
                  </a:cubicBezTo>
                  <a:cubicBezTo>
                    <a:pt x="21701" y="3975"/>
                    <a:pt x="21847" y="3629"/>
                    <a:pt x="21794" y="3279"/>
                  </a:cubicBezTo>
                  <a:cubicBezTo>
                    <a:pt x="21655" y="2364"/>
                    <a:pt x="18371" y="1876"/>
                    <a:pt x="17550" y="1598"/>
                  </a:cubicBezTo>
                  <a:cubicBezTo>
                    <a:pt x="16603" y="1276"/>
                    <a:pt x="15612" y="1040"/>
                    <a:pt x="14643" y="789"/>
                  </a:cubicBezTo>
                  <a:cubicBezTo>
                    <a:pt x="14057" y="637"/>
                    <a:pt x="12779" y="0"/>
                    <a:pt x="11907"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5" name="Google Shape;2411;p73">
              <a:extLst>
                <a:ext uri="{FF2B5EF4-FFF2-40B4-BE49-F238E27FC236}">
                  <a16:creationId xmlns:a16="http://schemas.microsoft.com/office/drawing/2014/main" id="{1777E4B2-6DA2-4563-FA2D-77A181905C67}"/>
                </a:ext>
              </a:extLst>
            </p:cNvPr>
            <p:cNvSpPr/>
            <p:nvPr/>
          </p:nvSpPr>
          <p:spPr>
            <a:xfrm>
              <a:off x="-8336163" y="2147626"/>
              <a:ext cx="465996" cy="2436017"/>
            </a:xfrm>
            <a:custGeom>
              <a:avLst/>
              <a:gdLst/>
              <a:ahLst/>
              <a:cxnLst/>
              <a:rect l="l" t="t" r="r" b="b"/>
              <a:pathLst>
                <a:path w="5959" h="31151" extrusionOk="0">
                  <a:moveTo>
                    <a:pt x="1800" y="1"/>
                  </a:moveTo>
                  <a:cubicBezTo>
                    <a:pt x="1458" y="213"/>
                    <a:pt x="1056" y="323"/>
                    <a:pt x="654" y="323"/>
                  </a:cubicBezTo>
                  <a:cubicBezTo>
                    <a:pt x="477" y="323"/>
                    <a:pt x="299" y="301"/>
                    <a:pt x="127" y="257"/>
                  </a:cubicBezTo>
                  <a:lnTo>
                    <a:pt x="127" y="257"/>
                  </a:lnTo>
                  <a:cubicBezTo>
                    <a:pt x="205" y="1249"/>
                    <a:pt x="1025" y="1322"/>
                    <a:pt x="1498" y="2059"/>
                  </a:cubicBezTo>
                  <a:cubicBezTo>
                    <a:pt x="1731" y="2420"/>
                    <a:pt x="1743" y="2914"/>
                    <a:pt x="1529" y="3288"/>
                  </a:cubicBezTo>
                  <a:cubicBezTo>
                    <a:pt x="1465" y="3402"/>
                    <a:pt x="1376" y="3520"/>
                    <a:pt x="1393" y="3651"/>
                  </a:cubicBezTo>
                  <a:cubicBezTo>
                    <a:pt x="1402" y="3717"/>
                    <a:pt x="1437" y="3775"/>
                    <a:pt x="1468" y="3832"/>
                  </a:cubicBezTo>
                  <a:cubicBezTo>
                    <a:pt x="2020" y="4831"/>
                    <a:pt x="1911" y="6045"/>
                    <a:pt x="1920" y="7188"/>
                  </a:cubicBezTo>
                  <a:cubicBezTo>
                    <a:pt x="1934" y="8821"/>
                    <a:pt x="2223" y="10443"/>
                    <a:pt x="2224" y="12074"/>
                  </a:cubicBezTo>
                  <a:cubicBezTo>
                    <a:pt x="2225" y="13213"/>
                    <a:pt x="2138" y="14734"/>
                    <a:pt x="1473" y="15710"/>
                  </a:cubicBezTo>
                  <a:cubicBezTo>
                    <a:pt x="1285" y="15989"/>
                    <a:pt x="878" y="16171"/>
                    <a:pt x="785" y="16504"/>
                  </a:cubicBezTo>
                  <a:cubicBezTo>
                    <a:pt x="672" y="16911"/>
                    <a:pt x="1046" y="17362"/>
                    <a:pt x="1252" y="17671"/>
                  </a:cubicBezTo>
                  <a:cubicBezTo>
                    <a:pt x="2444" y="19468"/>
                    <a:pt x="2594" y="21458"/>
                    <a:pt x="2920" y="23527"/>
                  </a:cubicBezTo>
                  <a:cubicBezTo>
                    <a:pt x="3268" y="25730"/>
                    <a:pt x="3704" y="27921"/>
                    <a:pt x="4229" y="30090"/>
                  </a:cubicBezTo>
                  <a:cubicBezTo>
                    <a:pt x="3637" y="28736"/>
                    <a:pt x="3361" y="27271"/>
                    <a:pt x="3090" y="25818"/>
                  </a:cubicBezTo>
                  <a:cubicBezTo>
                    <a:pt x="2599" y="23195"/>
                    <a:pt x="2535" y="20071"/>
                    <a:pt x="755" y="17943"/>
                  </a:cubicBezTo>
                  <a:cubicBezTo>
                    <a:pt x="573" y="17725"/>
                    <a:pt x="438" y="17637"/>
                    <a:pt x="340" y="17637"/>
                  </a:cubicBezTo>
                  <a:cubicBezTo>
                    <a:pt x="1" y="17637"/>
                    <a:pt x="95" y="18686"/>
                    <a:pt x="169" y="19042"/>
                  </a:cubicBezTo>
                  <a:cubicBezTo>
                    <a:pt x="343" y="19871"/>
                    <a:pt x="514" y="20701"/>
                    <a:pt x="687" y="21531"/>
                  </a:cubicBezTo>
                  <a:cubicBezTo>
                    <a:pt x="647" y="21329"/>
                    <a:pt x="859" y="21181"/>
                    <a:pt x="1064" y="21181"/>
                  </a:cubicBezTo>
                  <a:cubicBezTo>
                    <a:pt x="1142" y="21181"/>
                    <a:pt x="1218" y="21202"/>
                    <a:pt x="1280" y="21250"/>
                  </a:cubicBezTo>
                  <a:cubicBezTo>
                    <a:pt x="1504" y="21422"/>
                    <a:pt x="1524" y="21762"/>
                    <a:pt x="1435" y="22031"/>
                  </a:cubicBezTo>
                  <a:cubicBezTo>
                    <a:pt x="1346" y="22300"/>
                    <a:pt x="1174" y="22534"/>
                    <a:pt x="1071" y="22799"/>
                  </a:cubicBezTo>
                  <a:cubicBezTo>
                    <a:pt x="748" y="23636"/>
                    <a:pt x="1268" y="24969"/>
                    <a:pt x="1486" y="25807"/>
                  </a:cubicBezTo>
                  <a:cubicBezTo>
                    <a:pt x="1792" y="26981"/>
                    <a:pt x="1975" y="28186"/>
                    <a:pt x="2032" y="29396"/>
                  </a:cubicBezTo>
                  <a:cubicBezTo>
                    <a:pt x="2046" y="29703"/>
                    <a:pt x="2055" y="30024"/>
                    <a:pt x="2202" y="30295"/>
                  </a:cubicBezTo>
                  <a:cubicBezTo>
                    <a:pt x="2320" y="30515"/>
                    <a:pt x="2559" y="30687"/>
                    <a:pt x="2797" y="30687"/>
                  </a:cubicBezTo>
                  <a:cubicBezTo>
                    <a:pt x="2854" y="30687"/>
                    <a:pt x="2911" y="30677"/>
                    <a:pt x="2967" y="30656"/>
                  </a:cubicBezTo>
                  <a:cubicBezTo>
                    <a:pt x="2971" y="30507"/>
                    <a:pt x="2976" y="30361"/>
                    <a:pt x="2979" y="30212"/>
                  </a:cubicBezTo>
                  <a:cubicBezTo>
                    <a:pt x="2980" y="30212"/>
                    <a:pt x="2981" y="30212"/>
                    <a:pt x="2982" y="30212"/>
                  </a:cubicBezTo>
                  <a:cubicBezTo>
                    <a:pt x="3072" y="30212"/>
                    <a:pt x="3135" y="30297"/>
                    <a:pt x="3192" y="30366"/>
                  </a:cubicBezTo>
                  <a:cubicBezTo>
                    <a:pt x="3371" y="30576"/>
                    <a:pt x="3579" y="30633"/>
                    <a:pt x="3807" y="30633"/>
                  </a:cubicBezTo>
                  <a:cubicBezTo>
                    <a:pt x="3916" y="30633"/>
                    <a:pt x="4031" y="30620"/>
                    <a:pt x="4148" y="30604"/>
                  </a:cubicBezTo>
                  <a:cubicBezTo>
                    <a:pt x="4336" y="30578"/>
                    <a:pt x="4520" y="30558"/>
                    <a:pt x="4704" y="30558"/>
                  </a:cubicBezTo>
                  <a:cubicBezTo>
                    <a:pt x="4938" y="30558"/>
                    <a:pt x="5171" y="30590"/>
                    <a:pt x="5414" y="30683"/>
                  </a:cubicBezTo>
                  <a:cubicBezTo>
                    <a:pt x="5669" y="30781"/>
                    <a:pt x="5825" y="30928"/>
                    <a:pt x="5799" y="31150"/>
                  </a:cubicBezTo>
                  <a:cubicBezTo>
                    <a:pt x="5958" y="29802"/>
                    <a:pt x="5835" y="28423"/>
                    <a:pt x="5440" y="27124"/>
                  </a:cubicBezTo>
                  <a:cubicBezTo>
                    <a:pt x="5202" y="26342"/>
                    <a:pt x="4868" y="25589"/>
                    <a:pt x="4671" y="24795"/>
                  </a:cubicBezTo>
                  <a:cubicBezTo>
                    <a:pt x="4495" y="24083"/>
                    <a:pt x="4432" y="23345"/>
                    <a:pt x="4259" y="22632"/>
                  </a:cubicBezTo>
                  <a:cubicBezTo>
                    <a:pt x="3883" y="21101"/>
                    <a:pt x="2548" y="20322"/>
                    <a:pt x="2799" y="18671"/>
                  </a:cubicBezTo>
                  <a:cubicBezTo>
                    <a:pt x="2815" y="18568"/>
                    <a:pt x="2832" y="18462"/>
                    <a:pt x="2889" y="18376"/>
                  </a:cubicBezTo>
                  <a:cubicBezTo>
                    <a:pt x="2976" y="18244"/>
                    <a:pt x="3138" y="18183"/>
                    <a:pt x="3244" y="18067"/>
                  </a:cubicBezTo>
                  <a:cubicBezTo>
                    <a:pt x="3471" y="17819"/>
                    <a:pt x="3382" y="17401"/>
                    <a:pt x="3579" y="17127"/>
                  </a:cubicBezTo>
                  <a:cubicBezTo>
                    <a:pt x="3706" y="16949"/>
                    <a:pt x="3928" y="16869"/>
                    <a:pt x="4122" y="16770"/>
                  </a:cubicBezTo>
                  <a:cubicBezTo>
                    <a:pt x="5143" y="16248"/>
                    <a:pt x="5605" y="15028"/>
                    <a:pt x="5714" y="13886"/>
                  </a:cubicBezTo>
                  <a:cubicBezTo>
                    <a:pt x="5853" y="12423"/>
                    <a:pt x="5609" y="10884"/>
                    <a:pt x="5574" y="9413"/>
                  </a:cubicBezTo>
                  <a:cubicBezTo>
                    <a:pt x="5544" y="8189"/>
                    <a:pt x="5559" y="6965"/>
                    <a:pt x="5481" y="5744"/>
                  </a:cubicBezTo>
                  <a:cubicBezTo>
                    <a:pt x="5425" y="4912"/>
                    <a:pt x="5457" y="3878"/>
                    <a:pt x="4410" y="3712"/>
                  </a:cubicBezTo>
                  <a:cubicBezTo>
                    <a:pt x="4321" y="3699"/>
                    <a:pt x="4233" y="3693"/>
                    <a:pt x="4145" y="3693"/>
                  </a:cubicBezTo>
                  <a:cubicBezTo>
                    <a:pt x="3748" y="3693"/>
                    <a:pt x="3353" y="3816"/>
                    <a:pt x="2971" y="3939"/>
                  </a:cubicBezTo>
                  <a:cubicBezTo>
                    <a:pt x="2799" y="3830"/>
                    <a:pt x="2964" y="3546"/>
                    <a:pt x="3163" y="3505"/>
                  </a:cubicBezTo>
                  <a:cubicBezTo>
                    <a:pt x="3220" y="3493"/>
                    <a:pt x="3277" y="3490"/>
                    <a:pt x="3336" y="3490"/>
                  </a:cubicBezTo>
                  <a:cubicBezTo>
                    <a:pt x="3396" y="3490"/>
                    <a:pt x="3456" y="3493"/>
                    <a:pt x="3515" y="3493"/>
                  </a:cubicBezTo>
                  <a:cubicBezTo>
                    <a:pt x="3602" y="3493"/>
                    <a:pt x="3686" y="3486"/>
                    <a:pt x="3766" y="3454"/>
                  </a:cubicBezTo>
                  <a:cubicBezTo>
                    <a:pt x="4067" y="3331"/>
                    <a:pt x="4115" y="2929"/>
                    <a:pt x="4115" y="2602"/>
                  </a:cubicBezTo>
                  <a:cubicBezTo>
                    <a:pt x="4115" y="2240"/>
                    <a:pt x="4116" y="1879"/>
                    <a:pt x="4116" y="1516"/>
                  </a:cubicBezTo>
                  <a:cubicBezTo>
                    <a:pt x="4116" y="1094"/>
                    <a:pt x="4080" y="600"/>
                    <a:pt x="3730" y="363"/>
                  </a:cubicBezTo>
                  <a:cubicBezTo>
                    <a:pt x="3564" y="252"/>
                    <a:pt x="3356" y="223"/>
                    <a:pt x="3158" y="197"/>
                  </a:cubicBezTo>
                  <a:cubicBezTo>
                    <a:pt x="2925" y="167"/>
                    <a:pt x="2691" y="138"/>
                    <a:pt x="2459" y="108"/>
                  </a:cubicBezTo>
                  <a:cubicBezTo>
                    <a:pt x="2441" y="105"/>
                    <a:pt x="2423" y="103"/>
                    <a:pt x="2406" y="103"/>
                  </a:cubicBezTo>
                  <a:cubicBezTo>
                    <a:pt x="2388" y="103"/>
                    <a:pt x="2371" y="105"/>
                    <a:pt x="2355" y="112"/>
                  </a:cubicBezTo>
                  <a:cubicBezTo>
                    <a:pt x="2246" y="155"/>
                    <a:pt x="2286" y="318"/>
                    <a:pt x="2338" y="425"/>
                  </a:cubicBezTo>
                  <a:cubicBezTo>
                    <a:pt x="2525" y="814"/>
                    <a:pt x="2592" y="1261"/>
                    <a:pt x="2525" y="1687"/>
                  </a:cubicBezTo>
                  <a:cubicBezTo>
                    <a:pt x="2252" y="1138"/>
                    <a:pt x="2011" y="575"/>
                    <a:pt x="180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6" name="Google Shape;2412;p73">
              <a:extLst>
                <a:ext uri="{FF2B5EF4-FFF2-40B4-BE49-F238E27FC236}">
                  <a16:creationId xmlns:a16="http://schemas.microsoft.com/office/drawing/2014/main" id="{DD9122A8-1A76-D2C3-C3A6-1013DDCE7A60}"/>
                </a:ext>
              </a:extLst>
            </p:cNvPr>
            <p:cNvSpPr/>
            <p:nvPr/>
          </p:nvSpPr>
          <p:spPr>
            <a:xfrm>
              <a:off x="-9438396" y="1696332"/>
              <a:ext cx="1247920" cy="1913874"/>
            </a:xfrm>
            <a:custGeom>
              <a:avLst/>
              <a:gdLst/>
              <a:ahLst/>
              <a:cxnLst/>
              <a:rect l="l" t="t" r="r" b="b"/>
              <a:pathLst>
                <a:path w="15958" h="24474" extrusionOk="0">
                  <a:moveTo>
                    <a:pt x="7494" y="1"/>
                  </a:moveTo>
                  <a:cubicBezTo>
                    <a:pt x="6896" y="1"/>
                    <a:pt x="6855" y="1285"/>
                    <a:pt x="6773" y="1659"/>
                  </a:cubicBezTo>
                  <a:cubicBezTo>
                    <a:pt x="6764" y="1696"/>
                    <a:pt x="6756" y="1734"/>
                    <a:pt x="6730" y="1761"/>
                  </a:cubicBezTo>
                  <a:cubicBezTo>
                    <a:pt x="6702" y="1789"/>
                    <a:pt x="6665" y="1799"/>
                    <a:pt x="6626" y="1799"/>
                  </a:cubicBezTo>
                  <a:cubicBezTo>
                    <a:pt x="6587" y="1799"/>
                    <a:pt x="6545" y="1790"/>
                    <a:pt x="6508" y="1780"/>
                  </a:cubicBezTo>
                  <a:cubicBezTo>
                    <a:pt x="6330" y="1733"/>
                    <a:pt x="6089" y="1707"/>
                    <a:pt x="5819" y="1707"/>
                  </a:cubicBezTo>
                  <a:cubicBezTo>
                    <a:pt x="5496" y="1707"/>
                    <a:pt x="5133" y="1744"/>
                    <a:pt x="4793" y="1828"/>
                  </a:cubicBezTo>
                  <a:cubicBezTo>
                    <a:pt x="4053" y="2009"/>
                    <a:pt x="3418" y="2413"/>
                    <a:pt x="3522" y="3130"/>
                  </a:cubicBezTo>
                  <a:cubicBezTo>
                    <a:pt x="3548" y="3313"/>
                    <a:pt x="3636" y="3481"/>
                    <a:pt x="3695" y="3658"/>
                  </a:cubicBezTo>
                  <a:cubicBezTo>
                    <a:pt x="4007" y="4576"/>
                    <a:pt x="3546" y="5829"/>
                    <a:pt x="3396" y="6758"/>
                  </a:cubicBezTo>
                  <a:cubicBezTo>
                    <a:pt x="3186" y="8050"/>
                    <a:pt x="2930" y="9333"/>
                    <a:pt x="2630" y="10605"/>
                  </a:cubicBezTo>
                  <a:cubicBezTo>
                    <a:pt x="2031" y="13151"/>
                    <a:pt x="1249" y="15654"/>
                    <a:pt x="293" y="18089"/>
                  </a:cubicBezTo>
                  <a:cubicBezTo>
                    <a:pt x="150" y="18457"/>
                    <a:pt x="0" y="18871"/>
                    <a:pt x="152" y="19237"/>
                  </a:cubicBezTo>
                  <a:cubicBezTo>
                    <a:pt x="259" y="19494"/>
                    <a:pt x="494" y="19671"/>
                    <a:pt x="688" y="19872"/>
                  </a:cubicBezTo>
                  <a:cubicBezTo>
                    <a:pt x="1196" y="20401"/>
                    <a:pt x="1075" y="20920"/>
                    <a:pt x="1323" y="21509"/>
                  </a:cubicBezTo>
                  <a:cubicBezTo>
                    <a:pt x="1534" y="22015"/>
                    <a:pt x="2037" y="21981"/>
                    <a:pt x="2471" y="22137"/>
                  </a:cubicBezTo>
                  <a:cubicBezTo>
                    <a:pt x="2946" y="22308"/>
                    <a:pt x="3359" y="22547"/>
                    <a:pt x="3872" y="22667"/>
                  </a:cubicBezTo>
                  <a:lnTo>
                    <a:pt x="9387" y="23965"/>
                  </a:lnTo>
                  <a:cubicBezTo>
                    <a:pt x="10465" y="24219"/>
                    <a:pt x="11560" y="24473"/>
                    <a:pt x="12663" y="24473"/>
                  </a:cubicBezTo>
                  <a:cubicBezTo>
                    <a:pt x="12797" y="24473"/>
                    <a:pt x="12931" y="24469"/>
                    <a:pt x="13066" y="24461"/>
                  </a:cubicBezTo>
                  <a:cubicBezTo>
                    <a:pt x="13266" y="24449"/>
                    <a:pt x="13475" y="24425"/>
                    <a:pt x="13640" y="24311"/>
                  </a:cubicBezTo>
                  <a:cubicBezTo>
                    <a:pt x="13821" y="24186"/>
                    <a:pt x="13916" y="23975"/>
                    <a:pt x="14005" y="23776"/>
                  </a:cubicBezTo>
                  <a:cubicBezTo>
                    <a:pt x="14241" y="23243"/>
                    <a:pt x="14422" y="22589"/>
                    <a:pt x="14824" y="22164"/>
                  </a:cubicBezTo>
                  <a:cubicBezTo>
                    <a:pt x="15208" y="21758"/>
                    <a:pt x="15371" y="21737"/>
                    <a:pt x="15494" y="21109"/>
                  </a:cubicBezTo>
                  <a:cubicBezTo>
                    <a:pt x="15759" y="19758"/>
                    <a:pt x="15866" y="18366"/>
                    <a:pt x="15914" y="16992"/>
                  </a:cubicBezTo>
                  <a:cubicBezTo>
                    <a:pt x="15958" y="15698"/>
                    <a:pt x="15935" y="14403"/>
                    <a:pt x="15873" y="13110"/>
                  </a:cubicBezTo>
                  <a:cubicBezTo>
                    <a:pt x="15842" y="12464"/>
                    <a:pt x="15804" y="11816"/>
                    <a:pt x="15758" y="11171"/>
                  </a:cubicBezTo>
                  <a:cubicBezTo>
                    <a:pt x="15731" y="10778"/>
                    <a:pt x="15848" y="9958"/>
                    <a:pt x="15446" y="9729"/>
                  </a:cubicBezTo>
                  <a:cubicBezTo>
                    <a:pt x="15265" y="9625"/>
                    <a:pt x="15048" y="9614"/>
                    <a:pt x="14839" y="9607"/>
                  </a:cubicBezTo>
                  <a:cubicBezTo>
                    <a:pt x="14812" y="9427"/>
                    <a:pt x="14824" y="9243"/>
                    <a:pt x="14876" y="9069"/>
                  </a:cubicBezTo>
                  <a:cubicBezTo>
                    <a:pt x="15117" y="9064"/>
                    <a:pt x="15359" y="9060"/>
                    <a:pt x="15601" y="9054"/>
                  </a:cubicBezTo>
                  <a:cubicBezTo>
                    <a:pt x="15590" y="8488"/>
                    <a:pt x="15520" y="7815"/>
                    <a:pt x="15022" y="7546"/>
                  </a:cubicBezTo>
                  <a:cubicBezTo>
                    <a:pt x="14701" y="7373"/>
                    <a:pt x="14251" y="7403"/>
                    <a:pt x="14044" y="7104"/>
                  </a:cubicBezTo>
                  <a:cubicBezTo>
                    <a:pt x="13854" y="6828"/>
                    <a:pt x="13996" y="6446"/>
                    <a:pt x="13900" y="6127"/>
                  </a:cubicBezTo>
                  <a:cubicBezTo>
                    <a:pt x="13783" y="5738"/>
                    <a:pt x="13351" y="5542"/>
                    <a:pt x="12959" y="5439"/>
                  </a:cubicBezTo>
                  <a:cubicBezTo>
                    <a:pt x="12565" y="5338"/>
                    <a:pt x="12130" y="5261"/>
                    <a:pt x="11858" y="4960"/>
                  </a:cubicBezTo>
                  <a:cubicBezTo>
                    <a:pt x="11797" y="4894"/>
                    <a:pt x="11748" y="4819"/>
                    <a:pt x="11678" y="4767"/>
                  </a:cubicBezTo>
                  <a:cubicBezTo>
                    <a:pt x="11588" y="4699"/>
                    <a:pt x="11474" y="4675"/>
                    <a:pt x="11364" y="4649"/>
                  </a:cubicBezTo>
                  <a:cubicBezTo>
                    <a:pt x="10696" y="4493"/>
                    <a:pt x="10059" y="4211"/>
                    <a:pt x="9494" y="3822"/>
                  </a:cubicBezTo>
                  <a:cubicBezTo>
                    <a:pt x="9396" y="3755"/>
                    <a:pt x="9293" y="3676"/>
                    <a:pt x="9255" y="3561"/>
                  </a:cubicBezTo>
                  <a:cubicBezTo>
                    <a:pt x="9226" y="3475"/>
                    <a:pt x="9240" y="3381"/>
                    <a:pt x="9254" y="3291"/>
                  </a:cubicBezTo>
                  <a:cubicBezTo>
                    <a:pt x="9337" y="2745"/>
                    <a:pt x="9422" y="2198"/>
                    <a:pt x="9505" y="1651"/>
                  </a:cubicBezTo>
                  <a:cubicBezTo>
                    <a:pt x="9521" y="1540"/>
                    <a:pt x="9537" y="1422"/>
                    <a:pt x="9490" y="1319"/>
                  </a:cubicBezTo>
                  <a:cubicBezTo>
                    <a:pt x="9439" y="1211"/>
                    <a:pt x="9329" y="1145"/>
                    <a:pt x="9225" y="1086"/>
                  </a:cubicBezTo>
                  <a:cubicBezTo>
                    <a:pt x="8639" y="754"/>
                    <a:pt x="8034" y="460"/>
                    <a:pt x="7532" y="3"/>
                  </a:cubicBezTo>
                  <a:cubicBezTo>
                    <a:pt x="7519" y="1"/>
                    <a:pt x="7507" y="1"/>
                    <a:pt x="749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17" name="Google Shape;2413;p73">
              <a:extLst>
                <a:ext uri="{FF2B5EF4-FFF2-40B4-BE49-F238E27FC236}">
                  <a16:creationId xmlns:a16="http://schemas.microsoft.com/office/drawing/2014/main" id="{40710B5A-774D-A0B9-3E4C-5F008DEB4CDE}"/>
                </a:ext>
              </a:extLst>
            </p:cNvPr>
            <p:cNvSpPr/>
            <p:nvPr/>
          </p:nvSpPr>
          <p:spPr>
            <a:xfrm>
              <a:off x="-9728753" y="1715882"/>
              <a:ext cx="1515052" cy="2775015"/>
            </a:xfrm>
            <a:custGeom>
              <a:avLst/>
              <a:gdLst/>
              <a:ahLst/>
              <a:cxnLst/>
              <a:rect l="l" t="t" r="r" b="b"/>
              <a:pathLst>
                <a:path w="19374" h="35486" extrusionOk="0">
                  <a:moveTo>
                    <a:pt x="10937" y="1"/>
                  </a:moveTo>
                  <a:cubicBezTo>
                    <a:pt x="10830" y="570"/>
                    <a:pt x="10722" y="1138"/>
                    <a:pt x="10616" y="1708"/>
                  </a:cubicBezTo>
                  <a:cubicBezTo>
                    <a:pt x="10568" y="1706"/>
                    <a:pt x="10520" y="1706"/>
                    <a:pt x="10472" y="1706"/>
                  </a:cubicBezTo>
                  <a:cubicBezTo>
                    <a:pt x="10029" y="1706"/>
                    <a:pt x="9587" y="1762"/>
                    <a:pt x="9157" y="1874"/>
                  </a:cubicBezTo>
                  <a:cubicBezTo>
                    <a:pt x="9282" y="1948"/>
                    <a:pt x="9374" y="2073"/>
                    <a:pt x="9410" y="2213"/>
                  </a:cubicBezTo>
                  <a:cubicBezTo>
                    <a:pt x="9182" y="2072"/>
                    <a:pt x="8915" y="2006"/>
                    <a:pt x="8648" y="2006"/>
                  </a:cubicBezTo>
                  <a:cubicBezTo>
                    <a:pt x="8611" y="2006"/>
                    <a:pt x="8574" y="2007"/>
                    <a:pt x="8537" y="2010"/>
                  </a:cubicBezTo>
                  <a:cubicBezTo>
                    <a:pt x="8298" y="2026"/>
                    <a:pt x="8062" y="2096"/>
                    <a:pt x="7855" y="2208"/>
                  </a:cubicBezTo>
                  <a:cubicBezTo>
                    <a:pt x="7266" y="2530"/>
                    <a:pt x="7207" y="2824"/>
                    <a:pt x="7405" y="3406"/>
                  </a:cubicBezTo>
                  <a:cubicBezTo>
                    <a:pt x="7774" y="4491"/>
                    <a:pt x="7226" y="5500"/>
                    <a:pt x="7324" y="6578"/>
                  </a:cubicBezTo>
                  <a:cubicBezTo>
                    <a:pt x="7590" y="6536"/>
                    <a:pt x="7859" y="6518"/>
                    <a:pt x="8128" y="6518"/>
                  </a:cubicBezTo>
                  <a:cubicBezTo>
                    <a:pt x="8705" y="6518"/>
                    <a:pt x="9285" y="6599"/>
                    <a:pt x="9856" y="6694"/>
                  </a:cubicBezTo>
                  <a:cubicBezTo>
                    <a:pt x="11350" y="6938"/>
                    <a:pt x="12942" y="7324"/>
                    <a:pt x="13936" y="8467"/>
                  </a:cubicBezTo>
                  <a:cubicBezTo>
                    <a:pt x="12517" y="7687"/>
                    <a:pt x="10899" y="7276"/>
                    <a:pt x="9281" y="7276"/>
                  </a:cubicBezTo>
                  <a:cubicBezTo>
                    <a:pt x="8957" y="7276"/>
                    <a:pt x="8633" y="7293"/>
                    <a:pt x="8311" y="7326"/>
                  </a:cubicBezTo>
                  <a:cubicBezTo>
                    <a:pt x="7602" y="7400"/>
                    <a:pt x="7101" y="7449"/>
                    <a:pt x="6825" y="8154"/>
                  </a:cubicBezTo>
                  <a:cubicBezTo>
                    <a:pt x="6501" y="8983"/>
                    <a:pt x="6580" y="10053"/>
                    <a:pt x="6598" y="10933"/>
                  </a:cubicBezTo>
                  <a:cubicBezTo>
                    <a:pt x="7180" y="10670"/>
                    <a:pt x="7819" y="10535"/>
                    <a:pt x="8458" y="10535"/>
                  </a:cubicBezTo>
                  <a:cubicBezTo>
                    <a:pt x="8830" y="10535"/>
                    <a:pt x="9202" y="10581"/>
                    <a:pt x="9562" y="10673"/>
                  </a:cubicBezTo>
                  <a:cubicBezTo>
                    <a:pt x="8814" y="10752"/>
                    <a:pt x="8075" y="10898"/>
                    <a:pt x="7353" y="11108"/>
                  </a:cubicBezTo>
                  <a:cubicBezTo>
                    <a:pt x="6996" y="11213"/>
                    <a:pt x="6590" y="11385"/>
                    <a:pt x="6499" y="11746"/>
                  </a:cubicBezTo>
                  <a:cubicBezTo>
                    <a:pt x="6446" y="11957"/>
                    <a:pt x="6519" y="12178"/>
                    <a:pt x="6523" y="12395"/>
                  </a:cubicBezTo>
                  <a:cubicBezTo>
                    <a:pt x="6533" y="12895"/>
                    <a:pt x="6192" y="13322"/>
                    <a:pt x="5920" y="13743"/>
                  </a:cubicBezTo>
                  <a:cubicBezTo>
                    <a:pt x="4923" y="15285"/>
                    <a:pt x="4621" y="17313"/>
                    <a:pt x="5310" y="19029"/>
                  </a:cubicBezTo>
                  <a:cubicBezTo>
                    <a:pt x="6039" y="20845"/>
                    <a:pt x="7764" y="22221"/>
                    <a:pt x="9695" y="22529"/>
                  </a:cubicBezTo>
                  <a:cubicBezTo>
                    <a:pt x="9188" y="21184"/>
                    <a:pt x="8866" y="19777"/>
                    <a:pt x="8706" y="18360"/>
                  </a:cubicBezTo>
                  <a:cubicBezTo>
                    <a:pt x="8580" y="17229"/>
                    <a:pt x="8171" y="16228"/>
                    <a:pt x="8054" y="15097"/>
                  </a:cubicBezTo>
                  <a:cubicBezTo>
                    <a:pt x="8012" y="14702"/>
                    <a:pt x="7979" y="14272"/>
                    <a:pt x="8196" y="13940"/>
                  </a:cubicBezTo>
                  <a:cubicBezTo>
                    <a:pt x="8231" y="13888"/>
                    <a:pt x="8273" y="13837"/>
                    <a:pt x="8332" y="13822"/>
                  </a:cubicBezTo>
                  <a:cubicBezTo>
                    <a:pt x="8346" y="13818"/>
                    <a:pt x="8359" y="13817"/>
                    <a:pt x="8372" y="13817"/>
                  </a:cubicBezTo>
                  <a:cubicBezTo>
                    <a:pt x="8458" y="13817"/>
                    <a:pt x="8537" y="13886"/>
                    <a:pt x="8595" y="13954"/>
                  </a:cubicBezTo>
                  <a:cubicBezTo>
                    <a:pt x="9228" y="14673"/>
                    <a:pt x="9126" y="15435"/>
                    <a:pt x="9297" y="16295"/>
                  </a:cubicBezTo>
                  <a:cubicBezTo>
                    <a:pt x="9726" y="18447"/>
                    <a:pt x="9566" y="21543"/>
                    <a:pt x="11809" y="22586"/>
                  </a:cubicBezTo>
                  <a:cubicBezTo>
                    <a:pt x="12388" y="20828"/>
                    <a:pt x="11686" y="18844"/>
                    <a:pt x="12248" y="17082"/>
                  </a:cubicBezTo>
                  <a:lnTo>
                    <a:pt x="12248" y="17082"/>
                  </a:lnTo>
                  <a:cubicBezTo>
                    <a:pt x="12737" y="18028"/>
                    <a:pt x="12841" y="19118"/>
                    <a:pt x="12936" y="20178"/>
                  </a:cubicBezTo>
                  <a:cubicBezTo>
                    <a:pt x="13088" y="21865"/>
                    <a:pt x="13489" y="23356"/>
                    <a:pt x="13926" y="24983"/>
                  </a:cubicBezTo>
                  <a:cubicBezTo>
                    <a:pt x="14263" y="26230"/>
                    <a:pt x="14264" y="27563"/>
                    <a:pt x="13931" y="28810"/>
                  </a:cubicBezTo>
                  <a:cubicBezTo>
                    <a:pt x="13639" y="29906"/>
                    <a:pt x="13100" y="30918"/>
                    <a:pt x="12567" y="31917"/>
                  </a:cubicBezTo>
                  <a:cubicBezTo>
                    <a:pt x="12217" y="32571"/>
                    <a:pt x="11867" y="33228"/>
                    <a:pt x="11518" y="33882"/>
                  </a:cubicBezTo>
                  <a:cubicBezTo>
                    <a:pt x="12138" y="32226"/>
                    <a:pt x="12763" y="30558"/>
                    <a:pt x="13059" y="28814"/>
                  </a:cubicBezTo>
                  <a:cubicBezTo>
                    <a:pt x="13370" y="26975"/>
                    <a:pt x="13613" y="22999"/>
                    <a:pt x="11115" y="22999"/>
                  </a:cubicBezTo>
                  <a:cubicBezTo>
                    <a:pt x="10948" y="22999"/>
                    <a:pt x="10768" y="23017"/>
                    <a:pt x="10575" y="23054"/>
                  </a:cubicBezTo>
                  <a:cubicBezTo>
                    <a:pt x="10377" y="23093"/>
                    <a:pt x="8596" y="24046"/>
                    <a:pt x="8807" y="24187"/>
                  </a:cubicBezTo>
                  <a:cubicBezTo>
                    <a:pt x="8257" y="23818"/>
                    <a:pt x="7707" y="23447"/>
                    <a:pt x="7157" y="23076"/>
                  </a:cubicBezTo>
                  <a:cubicBezTo>
                    <a:pt x="6972" y="22952"/>
                    <a:pt x="6784" y="22896"/>
                    <a:pt x="6596" y="22896"/>
                  </a:cubicBezTo>
                  <a:cubicBezTo>
                    <a:pt x="5318" y="22896"/>
                    <a:pt x="4012" y="25451"/>
                    <a:pt x="3499" y="26418"/>
                  </a:cubicBezTo>
                  <a:cubicBezTo>
                    <a:pt x="3388" y="26626"/>
                    <a:pt x="3281" y="26877"/>
                    <a:pt x="3383" y="27090"/>
                  </a:cubicBezTo>
                  <a:cubicBezTo>
                    <a:pt x="3849" y="26909"/>
                    <a:pt x="4314" y="26727"/>
                    <a:pt x="4779" y="26548"/>
                  </a:cubicBezTo>
                  <a:lnTo>
                    <a:pt x="4779" y="26548"/>
                  </a:lnTo>
                  <a:cubicBezTo>
                    <a:pt x="3920" y="27332"/>
                    <a:pt x="3058" y="28119"/>
                    <a:pt x="2243" y="28952"/>
                  </a:cubicBezTo>
                  <a:cubicBezTo>
                    <a:pt x="1526" y="29686"/>
                    <a:pt x="1308" y="30557"/>
                    <a:pt x="749" y="31404"/>
                  </a:cubicBezTo>
                  <a:cubicBezTo>
                    <a:pt x="742" y="31415"/>
                    <a:pt x="736" y="31427"/>
                    <a:pt x="728" y="31436"/>
                  </a:cubicBezTo>
                  <a:cubicBezTo>
                    <a:pt x="414" y="31903"/>
                    <a:pt x="26" y="32373"/>
                    <a:pt x="1" y="32937"/>
                  </a:cubicBezTo>
                  <a:cubicBezTo>
                    <a:pt x="84" y="32934"/>
                    <a:pt x="167" y="32933"/>
                    <a:pt x="250" y="32933"/>
                  </a:cubicBezTo>
                  <a:cubicBezTo>
                    <a:pt x="1047" y="32933"/>
                    <a:pt x="1843" y="33059"/>
                    <a:pt x="2602" y="33304"/>
                  </a:cubicBezTo>
                  <a:cubicBezTo>
                    <a:pt x="2667" y="33325"/>
                    <a:pt x="2737" y="33348"/>
                    <a:pt x="2805" y="33348"/>
                  </a:cubicBezTo>
                  <a:cubicBezTo>
                    <a:pt x="2832" y="33348"/>
                    <a:pt x="2859" y="33344"/>
                    <a:pt x="2886" y="33335"/>
                  </a:cubicBezTo>
                  <a:cubicBezTo>
                    <a:pt x="2959" y="33311"/>
                    <a:pt x="3013" y="33252"/>
                    <a:pt x="3064" y="33195"/>
                  </a:cubicBezTo>
                  <a:cubicBezTo>
                    <a:pt x="3281" y="32954"/>
                    <a:pt x="3497" y="32714"/>
                    <a:pt x="3715" y="32472"/>
                  </a:cubicBezTo>
                  <a:lnTo>
                    <a:pt x="3715" y="32472"/>
                  </a:lnTo>
                  <a:cubicBezTo>
                    <a:pt x="3608" y="32814"/>
                    <a:pt x="3518" y="33163"/>
                    <a:pt x="3448" y="33517"/>
                  </a:cubicBezTo>
                  <a:cubicBezTo>
                    <a:pt x="3874" y="33588"/>
                    <a:pt x="4301" y="33661"/>
                    <a:pt x="4727" y="33733"/>
                  </a:cubicBezTo>
                  <a:cubicBezTo>
                    <a:pt x="5379" y="32577"/>
                    <a:pt x="6331" y="31697"/>
                    <a:pt x="7235" y="30742"/>
                  </a:cubicBezTo>
                  <a:cubicBezTo>
                    <a:pt x="8621" y="29281"/>
                    <a:pt x="10029" y="27788"/>
                    <a:pt x="10926" y="25985"/>
                  </a:cubicBezTo>
                  <a:lnTo>
                    <a:pt x="10926" y="25985"/>
                  </a:lnTo>
                  <a:cubicBezTo>
                    <a:pt x="9690" y="28954"/>
                    <a:pt x="7877" y="31683"/>
                    <a:pt x="5620" y="33976"/>
                  </a:cubicBezTo>
                  <a:cubicBezTo>
                    <a:pt x="8389" y="33994"/>
                    <a:pt x="11261" y="34176"/>
                    <a:pt x="13700" y="35485"/>
                  </a:cubicBezTo>
                  <a:cubicBezTo>
                    <a:pt x="15871" y="33045"/>
                    <a:pt x="16479" y="29613"/>
                    <a:pt x="16777" y="26358"/>
                  </a:cubicBezTo>
                  <a:cubicBezTo>
                    <a:pt x="16840" y="25664"/>
                    <a:pt x="16435" y="24888"/>
                    <a:pt x="16578" y="24268"/>
                  </a:cubicBezTo>
                  <a:cubicBezTo>
                    <a:pt x="16629" y="24052"/>
                    <a:pt x="17539" y="22635"/>
                    <a:pt x="16969" y="22467"/>
                  </a:cubicBezTo>
                  <a:lnTo>
                    <a:pt x="16969" y="22467"/>
                  </a:lnTo>
                  <a:cubicBezTo>
                    <a:pt x="17026" y="22484"/>
                    <a:pt x="17083" y="22491"/>
                    <a:pt x="17141" y="22491"/>
                  </a:cubicBezTo>
                  <a:cubicBezTo>
                    <a:pt x="17392" y="22491"/>
                    <a:pt x="17641" y="22347"/>
                    <a:pt x="17808" y="22151"/>
                  </a:cubicBezTo>
                  <a:cubicBezTo>
                    <a:pt x="18013" y="21912"/>
                    <a:pt x="18123" y="21607"/>
                    <a:pt x="18245" y="21315"/>
                  </a:cubicBezTo>
                  <a:cubicBezTo>
                    <a:pt x="18393" y="20961"/>
                    <a:pt x="18563" y="20615"/>
                    <a:pt x="18701" y="20257"/>
                  </a:cubicBezTo>
                  <a:cubicBezTo>
                    <a:pt x="19289" y="18723"/>
                    <a:pt x="19249" y="17029"/>
                    <a:pt x="19200" y="15387"/>
                  </a:cubicBezTo>
                  <a:cubicBezTo>
                    <a:pt x="19186" y="14920"/>
                    <a:pt x="19144" y="14392"/>
                    <a:pt x="18782" y="14096"/>
                  </a:cubicBezTo>
                  <a:cubicBezTo>
                    <a:pt x="18558" y="13913"/>
                    <a:pt x="18268" y="13866"/>
                    <a:pt x="17973" y="13866"/>
                  </a:cubicBezTo>
                  <a:cubicBezTo>
                    <a:pt x="17837" y="13866"/>
                    <a:pt x="17700" y="13876"/>
                    <a:pt x="17567" y="13887"/>
                  </a:cubicBezTo>
                  <a:cubicBezTo>
                    <a:pt x="17739" y="13825"/>
                    <a:pt x="17922" y="13794"/>
                    <a:pt x="18106" y="13794"/>
                  </a:cubicBezTo>
                  <a:cubicBezTo>
                    <a:pt x="18425" y="13794"/>
                    <a:pt x="18745" y="13887"/>
                    <a:pt x="19009" y="14066"/>
                  </a:cubicBezTo>
                  <a:cubicBezTo>
                    <a:pt x="19067" y="13439"/>
                    <a:pt x="19127" y="12812"/>
                    <a:pt x="19186" y="12185"/>
                  </a:cubicBezTo>
                  <a:cubicBezTo>
                    <a:pt x="19244" y="11577"/>
                    <a:pt x="19373" y="10108"/>
                    <a:pt x="18713" y="9750"/>
                  </a:cubicBezTo>
                  <a:cubicBezTo>
                    <a:pt x="18475" y="9622"/>
                    <a:pt x="18182" y="9667"/>
                    <a:pt x="17925" y="9580"/>
                  </a:cubicBezTo>
                  <a:cubicBezTo>
                    <a:pt x="17725" y="9513"/>
                    <a:pt x="17562" y="9367"/>
                    <a:pt x="17385" y="9250"/>
                  </a:cubicBezTo>
                  <a:cubicBezTo>
                    <a:pt x="16794" y="8859"/>
                    <a:pt x="16066" y="8791"/>
                    <a:pt x="15347" y="8791"/>
                  </a:cubicBezTo>
                  <a:cubicBezTo>
                    <a:pt x="15185" y="8791"/>
                    <a:pt x="15024" y="8794"/>
                    <a:pt x="14865" y="8798"/>
                  </a:cubicBezTo>
                  <a:cubicBezTo>
                    <a:pt x="15271" y="8669"/>
                    <a:pt x="15696" y="8605"/>
                    <a:pt x="16121" y="8605"/>
                  </a:cubicBezTo>
                  <a:cubicBezTo>
                    <a:pt x="16767" y="8605"/>
                    <a:pt x="17414" y="8753"/>
                    <a:pt x="17993" y="9042"/>
                  </a:cubicBezTo>
                  <a:cubicBezTo>
                    <a:pt x="17908" y="8628"/>
                    <a:pt x="18614" y="8493"/>
                    <a:pt x="18738" y="8090"/>
                  </a:cubicBezTo>
                  <a:cubicBezTo>
                    <a:pt x="18848" y="7729"/>
                    <a:pt x="18445" y="7432"/>
                    <a:pt x="18097" y="7290"/>
                  </a:cubicBezTo>
                  <a:cubicBezTo>
                    <a:pt x="17749" y="7147"/>
                    <a:pt x="17325" y="6935"/>
                    <a:pt x="17335" y="6559"/>
                  </a:cubicBezTo>
                  <a:cubicBezTo>
                    <a:pt x="17337" y="6440"/>
                    <a:pt x="17388" y="6326"/>
                    <a:pt x="17382" y="6207"/>
                  </a:cubicBezTo>
                  <a:cubicBezTo>
                    <a:pt x="17362" y="5821"/>
                    <a:pt x="15987" y="5168"/>
                    <a:pt x="15664" y="5028"/>
                  </a:cubicBezTo>
                  <a:cubicBezTo>
                    <a:pt x="15492" y="4954"/>
                    <a:pt x="15320" y="4880"/>
                    <a:pt x="15147" y="4805"/>
                  </a:cubicBezTo>
                  <a:cubicBezTo>
                    <a:pt x="14569" y="4556"/>
                    <a:pt x="13993" y="4309"/>
                    <a:pt x="13410" y="4072"/>
                  </a:cubicBezTo>
                  <a:cubicBezTo>
                    <a:pt x="13056" y="3929"/>
                    <a:pt x="12652" y="3737"/>
                    <a:pt x="12570" y="3363"/>
                  </a:cubicBezTo>
                  <a:cubicBezTo>
                    <a:pt x="12538" y="3219"/>
                    <a:pt x="12563" y="3069"/>
                    <a:pt x="12586" y="2924"/>
                  </a:cubicBezTo>
                  <a:cubicBezTo>
                    <a:pt x="12669" y="2419"/>
                    <a:pt x="12754" y="1914"/>
                    <a:pt x="12838" y="1408"/>
                  </a:cubicBezTo>
                  <a:cubicBezTo>
                    <a:pt x="12858" y="1282"/>
                    <a:pt x="12876" y="1141"/>
                    <a:pt x="12808" y="1032"/>
                  </a:cubicBezTo>
                  <a:cubicBezTo>
                    <a:pt x="12758" y="949"/>
                    <a:pt x="12668" y="901"/>
                    <a:pt x="12583" y="857"/>
                  </a:cubicBezTo>
                  <a:cubicBezTo>
                    <a:pt x="12034" y="572"/>
                    <a:pt x="11485" y="287"/>
                    <a:pt x="10937"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18" name="Google Shape;2414;p73">
              <a:extLst>
                <a:ext uri="{FF2B5EF4-FFF2-40B4-BE49-F238E27FC236}">
                  <a16:creationId xmlns:a16="http://schemas.microsoft.com/office/drawing/2014/main" id="{ED961799-2C4A-CA78-6E38-BCA9293BF3A6}"/>
                </a:ext>
              </a:extLst>
            </p:cNvPr>
            <p:cNvGrpSpPr/>
            <p:nvPr/>
          </p:nvGrpSpPr>
          <p:grpSpPr>
            <a:xfrm>
              <a:off x="-8139802" y="2104381"/>
              <a:ext cx="279487" cy="1584645"/>
              <a:chOff x="-8139802" y="2104381"/>
              <a:chExt cx="279487" cy="1584645"/>
            </a:xfrm>
          </p:grpSpPr>
          <p:sp>
            <p:nvSpPr>
              <p:cNvPr id="93" name="Google Shape;2415;p73">
                <a:extLst>
                  <a:ext uri="{FF2B5EF4-FFF2-40B4-BE49-F238E27FC236}">
                    <a16:creationId xmlns:a16="http://schemas.microsoft.com/office/drawing/2014/main" id="{D5FA94FC-4BA4-5825-624A-A53D5A2F62C2}"/>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4" name="Google Shape;2416;p73">
                <a:extLst>
                  <a:ext uri="{FF2B5EF4-FFF2-40B4-BE49-F238E27FC236}">
                    <a16:creationId xmlns:a16="http://schemas.microsoft.com/office/drawing/2014/main" id="{5623FC47-FBB2-111D-B497-C77551C336EA}"/>
                  </a:ext>
                </a:extLst>
              </p:cNvPr>
              <p:cNvSpPr/>
              <p:nvPr/>
            </p:nvSpPr>
            <p:spPr>
              <a:xfrm>
                <a:off x="-8139802" y="2104381"/>
                <a:ext cx="279487" cy="1584645"/>
              </a:xfrm>
              <a:custGeom>
                <a:avLst/>
                <a:gdLst/>
                <a:ahLst/>
                <a:cxnLst/>
                <a:rect l="l" t="t" r="r" b="b"/>
                <a:pathLst>
                  <a:path w="3574" h="20264" extrusionOk="0">
                    <a:moveTo>
                      <a:pt x="61" y="0"/>
                    </a:moveTo>
                    <a:lnTo>
                      <a:pt x="61" y="0"/>
                    </a:lnTo>
                    <a:cubicBezTo>
                      <a:pt x="2285" y="2931"/>
                      <a:pt x="2425" y="6950"/>
                      <a:pt x="2707" y="10473"/>
                    </a:cubicBezTo>
                    <a:cubicBezTo>
                      <a:pt x="2893" y="12799"/>
                      <a:pt x="3028" y="15331"/>
                      <a:pt x="1711" y="17256"/>
                    </a:cubicBezTo>
                    <a:cubicBezTo>
                      <a:pt x="1130" y="18107"/>
                      <a:pt x="1" y="19124"/>
                      <a:pt x="315" y="20263"/>
                    </a:cubicBezTo>
                    <a:cubicBezTo>
                      <a:pt x="957" y="18912"/>
                      <a:pt x="2159" y="18075"/>
                      <a:pt x="2889" y="16802"/>
                    </a:cubicBezTo>
                    <a:cubicBezTo>
                      <a:pt x="3429" y="15859"/>
                      <a:pt x="3520" y="14742"/>
                      <a:pt x="3541" y="13649"/>
                    </a:cubicBezTo>
                    <a:cubicBezTo>
                      <a:pt x="3543" y="13506"/>
                      <a:pt x="3545" y="13364"/>
                      <a:pt x="3546" y="13224"/>
                    </a:cubicBezTo>
                    <a:cubicBezTo>
                      <a:pt x="3573" y="9655"/>
                      <a:pt x="3485" y="6006"/>
                      <a:pt x="2263" y="2653"/>
                    </a:cubicBezTo>
                    <a:cubicBezTo>
                      <a:pt x="1854" y="1532"/>
                      <a:pt x="1203" y="347"/>
                      <a:pt x="61" y="0"/>
                    </a:cubicBezTo>
                    <a:close/>
                  </a:path>
                </a:pathLst>
              </a:custGeom>
              <a:solidFill>
                <a:srgbClr val="FFFFFF">
                  <a:alpha val="49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19" name="Google Shape;2417;p73">
              <a:extLst>
                <a:ext uri="{FF2B5EF4-FFF2-40B4-BE49-F238E27FC236}">
                  <a16:creationId xmlns:a16="http://schemas.microsoft.com/office/drawing/2014/main" id="{485DF8A9-B040-23E4-9A22-CB5824219361}"/>
                </a:ext>
              </a:extLst>
            </p:cNvPr>
            <p:cNvGrpSpPr/>
            <p:nvPr/>
          </p:nvGrpSpPr>
          <p:grpSpPr>
            <a:xfrm>
              <a:off x="-9199885" y="1811443"/>
              <a:ext cx="522767" cy="1675044"/>
              <a:chOff x="-9199885" y="1811443"/>
              <a:chExt cx="522767" cy="1675044"/>
            </a:xfrm>
          </p:grpSpPr>
          <p:sp>
            <p:nvSpPr>
              <p:cNvPr id="91" name="Google Shape;2418;p73">
                <a:extLst>
                  <a:ext uri="{FF2B5EF4-FFF2-40B4-BE49-F238E27FC236}">
                    <a16:creationId xmlns:a16="http://schemas.microsoft.com/office/drawing/2014/main" id="{3E8B9AE8-B8AC-8E51-EFC7-130BE426679C}"/>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2" name="Google Shape;2419;p73">
                <a:extLst>
                  <a:ext uri="{FF2B5EF4-FFF2-40B4-BE49-F238E27FC236}">
                    <a16:creationId xmlns:a16="http://schemas.microsoft.com/office/drawing/2014/main" id="{7A374780-4A6F-04CC-5F6A-39C1564601DA}"/>
                  </a:ext>
                </a:extLst>
              </p:cNvPr>
              <p:cNvSpPr/>
              <p:nvPr/>
            </p:nvSpPr>
            <p:spPr>
              <a:xfrm>
                <a:off x="-9199885" y="1811443"/>
                <a:ext cx="522767" cy="1675044"/>
              </a:xfrm>
              <a:custGeom>
                <a:avLst/>
                <a:gdLst/>
                <a:ahLst/>
                <a:cxnLst/>
                <a:rect l="l" t="t" r="r" b="b"/>
                <a:pathLst>
                  <a:path w="6685" h="21420" extrusionOk="0">
                    <a:moveTo>
                      <a:pt x="1585" y="0"/>
                    </a:moveTo>
                    <a:cubicBezTo>
                      <a:pt x="1004" y="0"/>
                      <a:pt x="440" y="174"/>
                      <a:pt x="1" y="564"/>
                    </a:cubicBezTo>
                    <a:cubicBezTo>
                      <a:pt x="73" y="557"/>
                      <a:pt x="145" y="554"/>
                      <a:pt x="217" y="554"/>
                    </a:cubicBezTo>
                    <a:cubicBezTo>
                      <a:pt x="1062" y="554"/>
                      <a:pt x="1869" y="1048"/>
                      <a:pt x="2420" y="1700"/>
                    </a:cubicBezTo>
                    <a:cubicBezTo>
                      <a:pt x="6231" y="6202"/>
                      <a:pt x="4452" y="14469"/>
                      <a:pt x="2051" y="19221"/>
                    </a:cubicBezTo>
                    <a:lnTo>
                      <a:pt x="3007" y="21420"/>
                    </a:lnTo>
                    <a:cubicBezTo>
                      <a:pt x="4891" y="19304"/>
                      <a:pt x="5666" y="16434"/>
                      <a:pt x="6117" y="13636"/>
                    </a:cubicBezTo>
                    <a:cubicBezTo>
                      <a:pt x="6496" y="11280"/>
                      <a:pt x="6684" y="8847"/>
                      <a:pt x="6269" y="6481"/>
                    </a:cubicBezTo>
                    <a:cubicBezTo>
                      <a:pt x="5930" y="4552"/>
                      <a:pt x="5283" y="2089"/>
                      <a:pt x="3714" y="783"/>
                    </a:cubicBezTo>
                    <a:cubicBezTo>
                      <a:pt x="3127" y="293"/>
                      <a:pt x="2341" y="0"/>
                      <a:pt x="1585" y="0"/>
                    </a:cubicBezTo>
                    <a:close/>
                  </a:path>
                </a:pathLst>
              </a:custGeom>
              <a:solidFill>
                <a:srgbClr val="FFFFFF">
                  <a:alpha val="166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20" name="Google Shape;2420;p73">
              <a:extLst>
                <a:ext uri="{FF2B5EF4-FFF2-40B4-BE49-F238E27FC236}">
                  <a16:creationId xmlns:a16="http://schemas.microsoft.com/office/drawing/2014/main" id="{284C8CDB-DF7D-C75A-6AA0-946FBE9E5119}"/>
                </a:ext>
              </a:extLst>
            </p:cNvPr>
            <p:cNvSpPr/>
            <p:nvPr/>
          </p:nvSpPr>
          <p:spPr>
            <a:xfrm>
              <a:off x="-8857680" y="2558490"/>
              <a:ext cx="187524" cy="89774"/>
            </a:xfrm>
            <a:custGeom>
              <a:avLst/>
              <a:gdLst/>
              <a:ahLst/>
              <a:cxnLst/>
              <a:rect l="l" t="t" r="r" b="b"/>
              <a:pathLst>
                <a:path w="2398" h="1148" extrusionOk="0">
                  <a:moveTo>
                    <a:pt x="178" y="1"/>
                  </a:moveTo>
                  <a:cubicBezTo>
                    <a:pt x="58" y="1"/>
                    <a:pt x="0" y="144"/>
                    <a:pt x="85" y="228"/>
                  </a:cubicBezTo>
                  <a:lnTo>
                    <a:pt x="858" y="993"/>
                  </a:lnTo>
                  <a:cubicBezTo>
                    <a:pt x="961" y="1096"/>
                    <a:pt x="1096" y="1147"/>
                    <a:pt x="1231" y="1147"/>
                  </a:cubicBezTo>
                  <a:cubicBezTo>
                    <a:pt x="1367" y="1147"/>
                    <a:pt x="1502" y="1096"/>
                    <a:pt x="1606" y="993"/>
                  </a:cubicBezTo>
                  <a:lnTo>
                    <a:pt x="2277" y="328"/>
                  </a:lnTo>
                  <a:cubicBezTo>
                    <a:pt x="2398" y="208"/>
                    <a:pt x="2313" y="1"/>
                    <a:pt x="21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1" name="Google Shape;2421;p73">
              <a:extLst>
                <a:ext uri="{FF2B5EF4-FFF2-40B4-BE49-F238E27FC236}">
                  <a16:creationId xmlns:a16="http://schemas.microsoft.com/office/drawing/2014/main" id="{E40A0F25-161B-0EAA-CF7E-8122FC04763B}"/>
                </a:ext>
              </a:extLst>
            </p:cNvPr>
            <p:cNvSpPr/>
            <p:nvPr/>
          </p:nvSpPr>
          <p:spPr>
            <a:xfrm>
              <a:off x="-8680009" y="908855"/>
              <a:ext cx="762218" cy="432604"/>
            </a:xfrm>
            <a:custGeom>
              <a:avLst/>
              <a:gdLst/>
              <a:ahLst/>
              <a:cxnLst/>
              <a:rect l="l" t="t" r="r" b="b"/>
              <a:pathLst>
                <a:path w="9747" h="5532" extrusionOk="0">
                  <a:moveTo>
                    <a:pt x="4243" y="0"/>
                  </a:moveTo>
                  <a:cubicBezTo>
                    <a:pt x="426" y="0"/>
                    <a:pt x="1" y="3611"/>
                    <a:pt x="1" y="3611"/>
                  </a:cubicBezTo>
                  <a:lnTo>
                    <a:pt x="9318" y="5531"/>
                  </a:lnTo>
                  <a:cubicBezTo>
                    <a:pt x="9318" y="5531"/>
                    <a:pt x="9747" y="923"/>
                    <a:pt x="5613" y="138"/>
                  </a:cubicBezTo>
                  <a:cubicBezTo>
                    <a:pt x="5114" y="43"/>
                    <a:pt x="4659" y="0"/>
                    <a:pt x="4243"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2" name="Google Shape;2422;p73">
              <a:extLst>
                <a:ext uri="{FF2B5EF4-FFF2-40B4-BE49-F238E27FC236}">
                  <a16:creationId xmlns:a16="http://schemas.microsoft.com/office/drawing/2014/main" id="{D664D190-E915-E5D3-D71E-3D1A07840342}"/>
                </a:ext>
              </a:extLst>
            </p:cNvPr>
            <p:cNvSpPr/>
            <p:nvPr/>
          </p:nvSpPr>
          <p:spPr>
            <a:xfrm>
              <a:off x="-8643881" y="907916"/>
              <a:ext cx="393504" cy="311081"/>
            </a:xfrm>
            <a:custGeom>
              <a:avLst/>
              <a:gdLst/>
              <a:ahLst/>
              <a:cxnLst/>
              <a:rect l="l" t="t" r="r" b="b"/>
              <a:pathLst>
                <a:path w="5032" h="3978" extrusionOk="0">
                  <a:moveTo>
                    <a:pt x="3426" y="1"/>
                  </a:moveTo>
                  <a:cubicBezTo>
                    <a:pt x="2967" y="1"/>
                    <a:pt x="2203" y="323"/>
                    <a:pt x="2004" y="417"/>
                  </a:cubicBezTo>
                  <a:cubicBezTo>
                    <a:pt x="1434" y="689"/>
                    <a:pt x="908" y="1097"/>
                    <a:pt x="580" y="1645"/>
                  </a:cubicBezTo>
                  <a:cubicBezTo>
                    <a:pt x="294" y="2120"/>
                    <a:pt x="72" y="2701"/>
                    <a:pt x="16" y="3257"/>
                  </a:cubicBezTo>
                  <a:cubicBezTo>
                    <a:pt x="0" y="3408"/>
                    <a:pt x="20" y="3521"/>
                    <a:pt x="64" y="3603"/>
                  </a:cubicBezTo>
                  <a:cubicBezTo>
                    <a:pt x="218" y="3883"/>
                    <a:pt x="681" y="3813"/>
                    <a:pt x="1121" y="3858"/>
                  </a:cubicBezTo>
                  <a:cubicBezTo>
                    <a:pt x="1764" y="3925"/>
                    <a:pt x="2409" y="3964"/>
                    <a:pt x="3055" y="3978"/>
                  </a:cubicBezTo>
                  <a:cubicBezTo>
                    <a:pt x="3059" y="3978"/>
                    <a:pt x="3063" y="3978"/>
                    <a:pt x="3067" y="3978"/>
                  </a:cubicBezTo>
                  <a:cubicBezTo>
                    <a:pt x="3246" y="3978"/>
                    <a:pt x="3992" y="3902"/>
                    <a:pt x="4443" y="3902"/>
                  </a:cubicBezTo>
                  <a:cubicBezTo>
                    <a:pt x="4628" y="3902"/>
                    <a:pt x="4763" y="3915"/>
                    <a:pt x="4790" y="3951"/>
                  </a:cubicBezTo>
                  <a:cubicBezTo>
                    <a:pt x="3999" y="2898"/>
                    <a:pt x="4107" y="1273"/>
                    <a:pt x="5032" y="336"/>
                  </a:cubicBezTo>
                  <a:cubicBezTo>
                    <a:pt x="4862" y="258"/>
                    <a:pt x="4678" y="223"/>
                    <a:pt x="4492" y="223"/>
                  </a:cubicBezTo>
                  <a:cubicBezTo>
                    <a:pt x="4210" y="223"/>
                    <a:pt x="3922" y="303"/>
                    <a:pt x="3668" y="432"/>
                  </a:cubicBezTo>
                  <a:cubicBezTo>
                    <a:pt x="3247" y="645"/>
                    <a:pt x="2902" y="980"/>
                    <a:pt x="2565" y="1308"/>
                  </a:cubicBezTo>
                  <a:cubicBezTo>
                    <a:pt x="2887" y="852"/>
                    <a:pt x="3293" y="456"/>
                    <a:pt x="3758" y="146"/>
                  </a:cubicBezTo>
                  <a:cubicBezTo>
                    <a:pt x="3711" y="41"/>
                    <a:pt x="3588" y="1"/>
                    <a:pt x="3426" y="1"/>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3" name="Google Shape;2423;p73">
              <a:extLst>
                <a:ext uri="{FF2B5EF4-FFF2-40B4-BE49-F238E27FC236}">
                  <a16:creationId xmlns:a16="http://schemas.microsoft.com/office/drawing/2014/main" id="{BDF85CBC-9461-7C09-079E-8B1DE486907A}"/>
                </a:ext>
              </a:extLst>
            </p:cNvPr>
            <p:cNvSpPr/>
            <p:nvPr/>
          </p:nvSpPr>
          <p:spPr>
            <a:xfrm>
              <a:off x="-8918990" y="1167854"/>
              <a:ext cx="1174412" cy="541537"/>
            </a:xfrm>
            <a:custGeom>
              <a:avLst/>
              <a:gdLst/>
              <a:ahLst/>
              <a:cxnLst/>
              <a:rect l="l" t="t" r="r" b="b"/>
              <a:pathLst>
                <a:path w="15018" h="6925" extrusionOk="0">
                  <a:moveTo>
                    <a:pt x="2906" y="0"/>
                  </a:moveTo>
                  <a:cubicBezTo>
                    <a:pt x="1705" y="0"/>
                    <a:pt x="536" y="266"/>
                    <a:pt x="192" y="1520"/>
                  </a:cubicBezTo>
                  <a:cubicBezTo>
                    <a:pt x="1" y="2216"/>
                    <a:pt x="100" y="2955"/>
                    <a:pt x="208" y="3668"/>
                  </a:cubicBezTo>
                  <a:cubicBezTo>
                    <a:pt x="241" y="3895"/>
                    <a:pt x="276" y="4122"/>
                    <a:pt x="328" y="4343"/>
                  </a:cubicBezTo>
                  <a:cubicBezTo>
                    <a:pt x="386" y="4597"/>
                    <a:pt x="465" y="4844"/>
                    <a:pt x="585" y="5075"/>
                  </a:cubicBezTo>
                  <a:cubicBezTo>
                    <a:pt x="921" y="5714"/>
                    <a:pt x="1551" y="6159"/>
                    <a:pt x="2229" y="6409"/>
                  </a:cubicBezTo>
                  <a:cubicBezTo>
                    <a:pt x="2905" y="6659"/>
                    <a:pt x="3633" y="6735"/>
                    <a:pt x="4353" y="6790"/>
                  </a:cubicBezTo>
                  <a:cubicBezTo>
                    <a:pt x="5507" y="6879"/>
                    <a:pt x="6664" y="6925"/>
                    <a:pt x="7821" y="6925"/>
                  </a:cubicBezTo>
                  <a:cubicBezTo>
                    <a:pt x="8381" y="6925"/>
                    <a:pt x="8941" y="6914"/>
                    <a:pt x="9501" y="6893"/>
                  </a:cubicBezTo>
                  <a:cubicBezTo>
                    <a:pt x="10687" y="6849"/>
                    <a:pt x="11902" y="6748"/>
                    <a:pt x="12974" y="6237"/>
                  </a:cubicBezTo>
                  <a:cubicBezTo>
                    <a:pt x="13807" y="5838"/>
                    <a:pt x="14845" y="4962"/>
                    <a:pt x="14956" y="3973"/>
                  </a:cubicBezTo>
                  <a:cubicBezTo>
                    <a:pt x="15017" y="3434"/>
                    <a:pt x="14652" y="2347"/>
                    <a:pt x="14036" y="2186"/>
                  </a:cubicBezTo>
                  <a:lnTo>
                    <a:pt x="8395" y="515"/>
                  </a:lnTo>
                  <a:cubicBezTo>
                    <a:pt x="7195" y="344"/>
                    <a:pt x="5985" y="212"/>
                    <a:pt x="4776" y="121"/>
                  </a:cubicBezTo>
                  <a:cubicBezTo>
                    <a:pt x="4231" y="80"/>
                    <a:pt x="3563" y="0"/>
                    <a:pt x="2906"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4" name="Google Shape;2424;p73">
              <a:extLst>
                <a:ext uri="{FF2B5EF4-FFF2-40B4-BE49-F238E27FC236}">
                  <a16:creationId xmlns:a16="http://schemas.microsoft.com/office/drawing/2014/main" id="{E59208CD-AE9F-C705-1532-DD61AB76DE73}"/>
                </a:ext>
              </a:extLst>
            </p:cNvPr>
            <p:cNvSpPr/>
            <p:nvPr/>
          </p:nvSpPr>
          <p:spPr>
            <a:xfrm>
              <a:off x="-8928686" y="1193739"/>
              <a:ext cx="1174334" cy="541537"/>
            </a:xfrm>
            <a:custGeom>
              <a:avLst/>
              <a:gdLst/>
              <a:ahLst/>
              <a:cxnLst/>
              <a:rect l="l" t="t" r="r" b="b"/>
              <a:pathLst>
                <a:path w="15017" h="6925" extrusionOk="0">
                  <a:moveTo>
                    <a:pt x="2904" y="0"/>
                  </a:moveTo>
                  <a:cubicBezTo>
                    <a:pt x="1704" y="0"/>
                    <a:pt x="535" y="266"/>
                    <a:pt x="191" y="1519"/>
                  </a:cubicBezTo>
                  <a:cubicBezTo>
                    <a:pt x="0" y="2215"/>
                    <a:pt x="99" y="2955"/>
                    <a:pt x="207" y="3669"/>
                  </a:cubicBezTo>
                  <a:cubicBezTo>
                    <a:pt x="240" y="3895"/>
                    <a:pt x="276" y="4121"/>
                    <a:pt x="327" y="4344"/>
                  </a:cubicBezTo>
                  <a:cubicBezTo>
                    <a:pt x="386" y="4597"/>
                    <a:pt x="465" y="4843"/>
                    <a:pt x="584" y="5075"/>
                  </a:cubicBezTo>
                  <a:cubicBezTo>
                    <a:pt x="921" y="5714"/>
                    <a:pt x="1550" y="6160"/>
                    <a:pt x="2228" y="6410"/>
                  </a:cubicBezTo>
                  <a:cubicBezTo>
                    <a:pt x="2905" y="6659"/>
                    <a:pt x="3633" y="6734"/>
                    <a:pt x="4353" y="6790"/>
                  </a:cubicBezTo>
                  <a:cubicBezTo>
                    <a:pt x="5507" y="6880"/>
                    <a:pt x="6663" y="6924"/>
                    <a:pt x="7820" y="6924"/>
                  </a:cubicBezTo>
                  <a:cubicBezTo>
                    <a:pt x="8381" y="6924"/>
                    <a:pt x="8941" y="6914"/>
                    <a:pt x="9501" y="6893"/>
                  </a:cubicBezTo>
                  <a:cubicBezTo>
                    <a:pt x="10686" y="6848"/>
                    <a:pt x="11901" y="6748"/>
                    <a:pt x="12973" y="6237"/>
                  </a:cubicBezTo>
                  <a:cubicBezTo>
                    <a:pt x="13806" y="5839"/>
                    <a:pt x="14844" y="4963"/>
                    <a:pt x="14955" y="3972"/>
                  </a:cubicBezTo>
                  <a:cubicBezTo>
                    <a:pt x="15017" y="3435"/>
                    <a:pt x="14651" y="2347"/>
                    <a:pt x="14035" y="2186"/>
                  </a:cubicBezTo>
                  <a:lnTo>
                    <a:pt x="8395" y="515"/>
                  </a:lnTo>
                  <a:cubicBezTo>
                    <a:pt x="7195" y="345"/>
                    <a:pt x="5985" y="213"/>
                    <a:pt x="4775" y="121"/>
                  </a:cubicBezTo>
                  <a:cubicBezTo>
                    <a:pt x="4230" y="80"/>
                    <a:pt x="3562" y="0"/>
                    <a:pt x="2904"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5" name="Google Shape;2425;p73">
              <a:extLst>
                <a:ext uri="{FF2B5EF4-FFF2-40B4-BE49-F238E27FC236}">
                  <a16:creationId xmlns:a16="http://schemas.microsoft.com/office/drawing/2014/main" id="{F0ACA248-4CB0-A810-39E9-8F59B3B6EB23}"/>
                </a:ext>
              </a:extLst>
            </p:cNvPr>
            <p:cNvSpPr/>
            <p:nvPr/>
          </p:nvSpPr>
          <p:spPr>
            <a:xfrm>
              <a:off x="-9060376" y="1323864"/>
              <a:ext cx="420170" cy="456142"/>
            </a:xfrm>
            <a:custGeom>
              <a:avLst/>
              <a:gdLst/>
              <a:ahLst/>
              <a:cxnLst/>
              <a:rect l="l" t="t" r="r" b="b"/>
              <a:pathLst>
                <a:path w="5373" h="5833" extrusionOk="0">
                  <a:moveTo>
                    <a:pt x="5280" y="1"/>
                  </a:moveTo>
                  <a:cubicBezTo>
                    <a:pt x="4365" y="343"/>
                    <a:pt x="3507" y="837"/>
                    <a:pt x="2753" y="1459"/>
                  </a:cubicBezTo>
                  <a:cubicBezTo>
                    <a:pt x="2874" y="1464"/>
                    <a:pt x="2848" y="1651"/>
                    <a:pt x="2784" y="1753"/>
                  </a:cubicBezTo>
                  <a:cubicBezTo>
                    <a:pt x="2027" y="2949"/>
                    <a:pt x="1432" y="4130"/>
                    <a:pt x="255" y="4974"/>
                  </a:cubicBezTo>
                  <a:cubicBezTo>
                    <a:pt x="190" y="5021"/>
                    <a:pt x="122" y="5068"/>
                    <a:pt x="79" y="5135"/>
                  </a:cubicBezTo>
                  <a:cubicBezTo>
                    <a:pt x="0" y="5262"/>
                    <a:pt x="30" y="5436"/>
                    <a:pt x="116" y="5558"/>
                  </a:cubicBezTo>
                  <a:cubicBezTo>
                    <a:pt x="203" y="5681"/>
                    <a:pt x="335" y="5762"/>
                    <a:pt x="468" y="5832"/>
                  </a:cubicBezTo>
                  <a:cubicBezTo>
                    <a:pt x="428" y="5679"/>
                    <a:pt x="630" y="5587"/>
                    <a:pt x="783" y="5551"/>
                  </a:cubicBezTo>
                  <a:cubicBezTo>
                    <a:pt x="1366" y="5412"/>
                    <a:pt x="1905" y="5130"/>
                    <a:pt x="2436" y="4852"/>
                  </a:cubicBezTo>
                  <a:cubicBezTo>
                    <a:pt x="2687" y="4721"/>
                    <a:pt x="2936" y="4590"/>
                    <a:pt x="3186" y="4458"/>
                  </a:cubicBezTo>
                  <a:cubicBezTo>
                    <a:pt x="3227" y="4438"/>
                    <a:pt x="3267" y="4416"/>
                    <a:pt x="3294" y="4379"/>
                  </a:cubicBezTo>
                  <a:cubicBezTo>
                    <a:pt x="3388" y="4255"/>
                    <a:pt x="3440" y="4009"/>
                    <a:pt x="3507" y="3863"/>
                  </a:cubicBezTo>
                  <a:cubicBezTo>
                    <a:pt x="3602" y="3657"/>
                    <a:pt x="3665" y="3452"/>
                    <a:pt x="3735" y="3234"/>
                  </a:cubicBezTo>
                  <a:cubicBezTo>
                    <a:pt x="3944" y="2572"/>
                    <a:pt x="4286" y="1958"/>
                    <a:pt x="4484" y="1292"/>
                  </a:cubicBezTo>
                  <a:cubicBezTo>
                    <a:pt x="4551" y="1060"/>
                    <a:pt x="4604" y="820"/>
                    <a:pt x="4735" y="619"/>
                  </a:cubicBezTo>
                  <a:cubicBezTo>
                    <a:pt x="4739" y="613"/>
                    <a:pt x="4744" y="606"/>
                    <a:pt x="4749" y="600"/>
                  </a:cubicBezTo>
                  <a:cubicBezTo>
                    <a:pt x="4865" y="430"/>
                    <a:pt x="5057" y="295"/>
                    <a:pt x="5257" y="295"/>
                  </a:cubicBezTo>
                  <a:cubicBezTo>
                    <a:pt x="5283" y="295"/>
                    <a:pt x="5309" y="297"/>
                    <a:pt x="5336" y="302"/>
                  </a:cubicBezTo>
                  <a:cubicBezTo>
                    <a:pt x="5373" y="201"/>
                    <a:pt x="5351" y="82"/>
                    <a:pt x="5280" y="1"/>
                  </a:cubicBezTo>
                  <a:close/>
                </a:path>
              </a:pathLst>
            </a:custGeom>
            <a:solidFill>
              <a:srgbClr val="EB5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6" name="Google Shape;2426;p73">
              <a:extLst>
                <a:ext uri="{FF2B5EF4-FFF2-40B4-BE49-F238E27FC236}">
                  <a16:creationId xmlns:a16="http://schemas.microsoft.com/office/drawing/2014/main" id="{C9386E9E-E6DD-603A-EFBA-9204F29E7A97}"/>
                </a:ext>
              </a:extLst>
            </p:cNvPr>
            <p:cNvSpPr/>
            <p:nvPr/>
          </p:nvSpPr>
          <p:spPr>
            <a:xfrm>
              <a:off x="-9059750" y="1336532"/>
              <a:ext cx="385136" cy="427208"/>
            </a:xfrm>
            <a:custGeom>
              <a:avLst/>
              <a:gdLst/>
              <a:ahLst/>
              <a:cxnLst/>
              <a:rect l="l" t="t" r="r" b="b"/>
              <a:pathLst>
                <a:path w="4925" h="5463" extrusionOk="0">
                  <a:moveTo>
                    <a:pt x="4924" y="1"/>
                  </a:moveTo>
                  <a:lnTo>
                    <a:pt x="4924" y="1"/>
                  </a:lnTo>
                  <a:cubicBezTo>
                    <a:pt x="4924" y="1"/>
                    <a:pt x="4923" y="2"/>
                    <a:pt x="4923" y="2"/>
                  </a:cubicBezTo>
                  <a:lnTo>
                    <a:pt x="4923" y="2"/>
                  </a:lnTo>
                  <a:cubicBezTo>
                    <a:pt x="4923" y="2"/>
                    <a:pt x="4924" y="1"/>
                    <a:pt x="4924" y="1"/>
                  </a:cubicBezTo>
                  <a:close/>
                  <a:moveTo>
                    <a:pt x="4923" y="2"/>
                  </a:moveTo>
                  <a:lnTo>
                    <a:pt x="4923" y="2"/>
                  </a:lnTo>
                  <a:cubicBezTo>
                    <a:pt x="4672" y="207"/>
                    <a:pt x="4150" y="343"/>
                    <a:pt x="3842" y="526"/>
                  </a:cubicBezTo>
                  <a:cubicBezTo>
                    <a:pt x="3459" y="754"/>
                    <a:pt x="3091" y="1012"/>
                    <a:pt x="2747" y="1296"/>
                  </a:cubicBezTo>
                  <a:cubicBezTo>
                    <a:pt x="2868" y="1301"/>
                    <a:pt x="2842" y="1488"/>
                    <a:pt x="2778" y="1589"/>
                  </a:cubicBezTo>
                  <a:cubicBezTo>
                    <a:pt x="2021" y="2785"/>
                    <a:pt x="1427" y="3967"/>
                    <a:pt x="249" y="4810"/>
                  </a:cubicBezTo>
                  <a:cubicBezTo>
                    <a:pt x="184" y="4858"/>
                    <a:pt x="116" y="4904"/>
                    <a:pt x="73" y="4971"/>
                  </a:cubicBezTo>
                  <a:cubicBezTo>
                    <a:pt x="1" y="5088"/>
                    <a:pt x="1" y="5425"/>
                    <a:pt x="183" y="5458"/>
                  </a:cubicBezTo>
                  <a:cubicBezTo>
                    <a:pt x="195" y="5461"/>
                    <a:pt x="208" y="5462"/>
                    <a:pt x="221" y="5462"/>
                  </a:cubicBezTo>
                  <a:cubicBezTo>
                    <a:pt x="277" y="5462"/>
                    <a:pt x="334" y="5440"/>
                    <a:pt x="386" y="5419"/>
                  </a:cubicBezTo>
                  <a:cubicBezTo>
                    <a:pt x="1188" y="5094"/>
                    <a:pt x="1948" y="4785"/>
                    <a:pt x="2711" y="4365"/>
                  </a:cubicBezTo>
                  <a:cubicBezTo>
                    <a:pt x="2874" y="4274"/>
                    <a:pt x="3042" y="4180"/>
                    <a:pt x="3153" y="4032"/>
                  </a:cubicBezTo>
                  <a:cubicBezTo>
                    <a:pt x="3464" y="3619"/>
                    <a:pt x="3557" y="2989"/>
                    <a:pt x="3733" y="2512"/>
                  </a:cubicBezTo>
                  <a:cubicBezTo>
                    <a:pt x="3939" y="1946"/>
                    <a:pt x="4171" y="1391"/>
                    <a:pt x="4403" y="836"/>
                  </a:cubicBezTo>
                  <a:cubicBezTo>
                    <a:pt x="4470" y="678"/>
                    <a:pt x="4538" y="517"/>
                    <a:pt x="4623" y="369"/>
                  </a:cubicBezTo>
                  <a:cubicBezTo>
                    <a:pt x="4704" y="231"/>
                    <a:pt x="4799" y="104"/>
                    <a:pt x="4923" y="2"/>
                  </a:cubicBezTo>
                  <a:close/>
                </a:path>
              </a:pathLst>
            </a:custGeom>
            <a:solidFill>
              <a:srgbClr val="B31B18">
                <a:alpha val="3512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7" name="Google Shape;2427;p73">
              <a:extLst>
                <a:ext uri="{FF2B5EF4-FFF2-40B4-BE49-F238E27FC236}">
                  <a16:creationId xmlns:a16="http://schemas.microsoft.com/office/drawing/2014/main" id="{1FBE289A-C163-2938-FB94-5A2C3BD941B1}"/>
                </a:ext>
              </a:extLst>
            </p:cNvPr>
            <p:cNvSpPr/>
            <p:nvPr/>
          </p:nvSpPr>
          <p:spPr>
            <a:xfrm>
              <a:off x="-8758210" y="1349513"/>
              <a:ext cx="727966" cy="718426"/>
            </a:xfrm>
            <a:custGeom>
              <a:avLst/>
              <a:gdLst/>
              <a:ahLst/>
              <a:cxnLst/>
              <a:rect l="l" t="t" r="r" b="b"/>
              <a:pathLst>
                <a:path w="9309" h="9187" extrusionOk="0">
                  <a:moveTo>
                    <a:pt x="5361" y="1"/>
                  </a:moveTo>
                  <a:cubicBezTo>
                    <a:pt x="4619" y="1"/>
                    <a:pt x="3878" y="156"/>
                    <a:pt x="3229" y="509"/>
                  </a:cubicBezTo>
                  <a:cubicBezTo>
                    <a:pt x="2359" y="985"/>
                    <a:pt x="1674" y="1842"/>
                    <a:pt x="1528" y="2823"/>
                  </a:cubicBezTo>
                  <a:cubicBezTo>
                    <a:pt x="1412" y="2645"/>
                    <a:pt x="1200" y="2541"/>
                    <a:pt x="989" y="2541"/>
                  </a:cubicBezTo>
                  <a:cubicBezTo>
                    <a:pt x="908" y="2541"/>
                    <a:pt x="827" y="2557"/>
                    <a:pt x="752" y="2590"/>
                  </a:cubicBezTo>
                  <a:cubicBezTo>
                    <a:pt x="1" y="2917"/>
                    <a:pt x="395" y="4332"/>
                    <a:pt x="650" y="4845"/>
                  </a:cubicBezTo>
                  <a:cubicBezTo>
                    <a:pt x="726" y="5000"/>
                    <a:pt x="821" y="5152"/>
                    <a:pt x="967" y="5246"/>
                  </a:cubicBezTo>
                  <a:cubicBezTo>
                    <a:pt x="1042" y="5294"/>
                    <a:pt x="1133" y="5322"/>
                    <a:pt x="1222" y="5322"/>
                  </a:cubicBezTo>
                  <a:cubicBezTo>
                    <a:pt x="1305" y="5322"/>
                    <a:pt x="1386" y="5297"/>
                    <a:pt x="1450" y="5244"/>
                  </a:cubicBezTo>
                  <a:cubicBezTo>
                    <a:pt x="1591" y="7239"/>
                    <a:pt x="3707" y="9187"/>
                    <a:pt x="5747" y="9187"/>
                  </a:cubicBezTo>
                  <a:cubicBezTo>
                    <a:pt x="6280" y="9187"/>
                    <a:pt x="6807" y="9054"/>
                    <a:pt x="7293" y="8755"/>
                  </a:cubicBezTo>
                  <a:cubicBezTo>
                    <a:pt x="8044" y="8291"/>
                    <a:pt x="8574" y="7482"/>
                    <a:pt x="8697" y="6607"/>
                  </a:cubicBezTo>
                  <a:cubicBezTo>
                    <a:pt x="8753" y="6211"/>
                    <a:pt x="8729" y="5809"/>
                    <a:pt x="8779" y="5411"/>
                  </a:cubicBezTo>
                  <a:cubicBezTo>
                    <a:pt x="8809" y="5176"/>
                    <a:pt x="8877" y="4962"/>
                    <a:pt x="8953" y="4755"/>
                  </a:cubicBezTo>
                  <a:cubicBezTo>
                    <a:pt x="9112" y="4326"/>
                    <a:pt x="9309" y="3931"/>
                    <a:pt x="9285" y="3432"/>
                  </a:cubicBezTo>
                  <a:cubicBezTo>
                    <a:pt x="9258" y="2871"/>
                    <a:pt x="9111" y="2319"/>
                    <a:pt x="8835" y="1828"/>
                  </a:cubicBezTo>
                  <a:cubicBezTo>
                    <a:pt x="8274" y="830"/>
                    <a:pt x="7243" y="210"/>
                    <a:pt x="6121" y="54"/>
                  </a:cubicBezTo>
                  <a:cubicBezTo>
                    <a:pt x="5870" y="19"/>
                    <a:pt x="5615" y="1"/>
                    <a:pt x="5361" y="1"/>
                  </a:cubicBezTo>
                  <a:close/>
                </a:path>
              </a:pathLst>
            </a:custGeom>
            <a:solidFill>
              <a:srgbClr val="EA95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8" name="Google Shape;2428;p73">
              <a:extLst>
                <a:ext uri="{FF2B5EF4-FFF2-40B4-BE49-F238E27FC236}">
                  <a16:creationId xmlns:a16="http://schemas.microsoft.com/office/drawing/2014/main" id="{4E7EA361-3265-43F3-A3B3-D677C97C9742}"/>
                </a:ext>
              </a:extLst>
            </p:cNvPr>
            <p:cNvSpPr/>
            <p:nvPr/>
          </p:nvSpPr>
          <p:spPr>
            <a:xfrm>
              <a:off x="-8698152" y="1287110"/>
              <a:ext cx="737429" cy="427990"/>
            </a:xfrm>
            <a:custGeom>
              <a:avLst/>
              <a:gdLst/>
              <a:ahLst/>
              <a:cxnLst/>
              <a:rect l="l" t="t" r="r" b="b"/>
              <a:pathLst>
                <a:path w="9430" h="5473" extrusionOk="0">
                  <a:moveTo>
                    <a:pt x="0" y="2908"/>
                  </a:moveTo>
                  <a:cubicBezTo>
                    <a:pt x="0" y="2908"/>
                    <a:pt x="0" y="2908"/>
                    <a:pt x="0" y="2909"/>
                  </a:cubicBezTo>
                  <a:lnTo>
                    <a:pt x="0" y="2909"/>
                  </a:lnTo>
                  <a:cubicBezTo>
                    <a:pt x="0" y="2908"/>
                    <a:pt x="0" y="2908"/>
                    <a:pt x="0" y="2908"/>
                  </a:cubicBezTo>
                  <a:close/>
                  <a:moveTo>
                    <a:pt x="4898" y="1"/>
                  </a:moveTo>
                  <a:cubicBezTo>
                    <a:pt x="3675" y="1"/>
                    <a:pt x="2458" y="415"/>
                    <a:pt x="1417" y="1070"/>
                  </a:cubicBezTo>
                  <a:cubicBezTo>
                    <a:pt x="1157" y="1233"/>
                    <a:pt x="902" y="1416"/>
                    <a:pt x="727" y="1670"/>
                  </a:cubicBezTo>
                  <a:cubicBezTo>
                    <a:pt x="506" y="1992"/>
                    <a:pt x="667" y="2263"/>
                    <a:pt x="559" y="2569"/>
                  </a:cubicBezTo>
                  <a:cubicBezTo>
                    <a:pt x="536" y="2636"/>
                    <a:pt x="201" y="2969"/>
                    <a:pt x="60" y="2969"/>
                  </a:cubicBezTo>
                  <a:cubicBezTo>
                    <a:pt x="28" y="2969"/>
                    <a:pt x="6" y="2951"/>
                    <a:pt x="0" y="2909"/>
                  </a:cubicBezTo>
                  <a:lnTo>
                    <a:pt x="0" y="2909"/>
                  </a:lnTo>
                  <a:cubicBezTo>
                    <a:pt x="27" y="3111"/>
                    <a:pt x="226" y="3269"/>
                    <a:pt x="426" y="3269"/>
                  </a:cubicBezTo>
                  <a:cubicBezTo>
                    <a:pt x="457" y="3269"/>
                    <a:pt x="487" y="3266"/>
                    <a:pt x="518" y="3258"/>
                  </a:cubicBezTo>
                  <a:lnTo>
                    <a:pt x="518" y="3258"/>
                  </a:lnTo>
                  <a:cubicBezTo>
                    <a:pt x="430" y="3388"/>
                    <a:pt x="342" y="3519"/>
                    <a:pt x="255" y="3648"/>
                  </a:cubicBezTo>
                  <a:cubicBezTo>
                    <a:pt x="315" y="3685"/>
                    <a:pt x="385" y="3703"/>
                    <a:pt x="455" y="3703"/>
                  </a:cubicBezTo>
                  <a:cubicBezTo>
                    <a:pt x="532" y="3703"/>
                    <a:pt x="609" y="3681"/>
                    <a:pt x="672" y="3638"/>
                  </a:cubicBezTo>
                  <a:lnTo>
                    <a:pt x="672" y="3638"/>
                  </a:lnTo>
                  <a:cubicBezTo>
                    <a:pt x="545" y="3724"/>
                    <a:pt x="379" y="4401"/>
                    <a:pt x="364" y="4548"/>
                  </a:cubicBezTo>
                  <a:cubicBezTo>
                    <a:pt x="358" y="4616"/>
                    <a:pt x="361" y="4696"/>
                    <a:pt x="413" y="4742"/>
                  </a:cubicBezTo>
                  <a:cubicBezTo>
                    <a:pt x="437" y="4763"/>
                    <a:pt x="466" y="4772"/>
                    <a:pt x="497" y="4772"/>
                  </a:cubicBezTo>
                  <a:cubicBezTo>
                    <a:pt x="561" y="4772"/>
                    <a:pt x="632" y="4734"/>
                    <a:pt x="685" y="4691"/>
                  </a:cubicBezTo>
                  <a:cubicBezTo>
                    <a:pt x="841" y="4567"/>
                    <a:pt x="969" y="4406"/>
                    <a:pt x="1058" y="4226"/>
                  </a:cubicBezTo>
                  <a:lnTo>
                    <a:pt x="1058" y="4226"/>
                  </a:lnTo>
                  <a:cubicBezTo>
                    <a:pt x="1002" y="4438"/>
                    <a:pt x="984" y="4660"/>
                    <a:pt x="1003" y="4876"/>
                  </a:cubicBezTo>
                  <a:cubicBezTo>
                    <a:pt x="1002" y="4860"/>
                    <a:pt x="1229" y="4624"/>
                    <a:pt x="1254" y="4575"/>
                  </a:cubicBezTo>
                  <a:cubicBezTo>
                    <a:pt x="1312" y="4463"/>
                    <a:pt x="1348" y="4336"/>
                    <a:pt x="1353" y="4210"/>
                  </a:cubicBezTo>
                  <a:cubicBezTo>
                    <a:pt x="1364" y="3964"/>
                    <a:pt x="1351" y="3653"/>
                    <a:pt x="1317" y="3409"/>
                  </a:cubicBezTo>
                  <a:lnTo>
                    <a:pt x="1317" y="3409"/>
                  </a:lnTo>
                  <a:cubicBezTo>
                    <a:pt x="1366" y="3430"/>
                    <a:pt x="1420" y="3441"/>
                    <a:pt x="1473" y="3441"/>
                  </a:cubicBezTo>
                  <a:cubicBezTo>
                    <a:pt x="1562" y="3441"/>
                    <a:pt x="1651" y="3412"/>
                    <a:pt x="1722" y="3358"/>
                  </a:cubicBezTo>
                  <a:cubicBezTo>
                    <a:pt x="1834" y="3270"/>
                    <a:pt x="1893" y="3120"/>
                    <a:pt x="1870" y="2979"/>
                  </a:cubicBezTo>
                  <a:lnTo>
                    <a:pt x="1870" y="2979"/>
                  </a:lnTo>
                  <a:cubicBezTo>
                    <a:pt x="1928" y="3074"/>
                    <a:pt x="2033" y="3117"/>
                    <a:pt x="2143" y="3117"/>
                  </a:cubicBezTo>
                  <a:cubicBezTo>
                    <a:pt x="2259" y="3117"/>
                    <a:pt x="2380" y="3069"/>
                    <a:pt x="2459" y="2984"/>
                  </a:cubicBezTo>
                  <a:cubicBezTo>
                    <a:pt x="2612" y="2817"/>
                    <a:pt x="2637" y="2568"/>
                    <a:pt x="2613" y="2342"/>
                  </a:cubicBezTo>
                  <a:lnTo>
                    <a:pt x="2613" y="2342"/>
                  </a:lnTo>
                  <a:cubicBezTo>
                    <a:pt x="2642" y="2617"/>
                    <a:pt x="2949" y="2754"/>
                    <a:pt x="3255" y="2754"/>
                  </a:cubicBezTo>
                  <a:cubicBezTo>
                    <a:pt x="3526" y="2754"/>
                    <a:pt x="3797" y="2647"/>
                    <a:pt x="3873" y="2434"/>
                  </a:cubicBezTo>
                  <a:cubicBezTo>
                    <a:pt x="3939" y="2250"/>
                    <a:pt x="3875" y="2028"/>
                    <a:pt x="3723" y="1905"/>
                  </a:cubicBezTo>
                  <a:cubicBezTo>
                    <a:pt x="3754" y="1899"/>
                    <a:pt x="3786" y="1896"/>
                    <a:pt x="3817" y="1896"/>
                  </a:cubicBezTo>
                  <a:cubicBezTo>
                    <a:pt x="3999" y="1896"/>
                    <a:pt x="4180" y="2000"/>
                    <a:pt x="4264" y="2163"/>
                  </a:cubicBezTo>
                  <a:cubicBezTo>
                    <a:pt x="4363" y="2354"/>
                    <a:pt x="4322" y="2606"/>
                    <a:pt x="4165" y="2754"/>
                  </a:cubicBezTo>
                  <a:cubicBezTo>
                    <a:pt x="4219" y="2780"/>
                    <a:pt x="4278" y="2793"/>
                    <a:pt x="4338" y="2793"/>
                  </a:cubicBezTo>
                  <a:cubicBezTo>
                    <a:pt x="4529" y="2793"/>
                    <a:pt x="4724" y="2667"/>
                    <a:pt x="4775" y="2480"/>
                  </a:cubicBezTo>
                  <a:cubicBezTo>
                    <a:pt x="4828" y="2573"/>
                    <a:pt x="4937" y="2614"/>
                    <a:pt x="5047" y="2614"/>
                  </a:cubicBezTo>
                  <a:cubicBezTo>
                    <a:pt x="5086" y="2614"/>
                    <a:pt x="5125" y="2609"/>
                    <a:pt x="5162" y="2599"/>
                  </a:cubicBezTo>
                  <a:cubicBezTo>
                    <a:pt x="5390" y="2538"/>
                    <a:pt x="5571" y="2328"/>
                    <a:pt x="5598" y="2094"/>
                  </a:cubicBezTo>
                  <a:cubicBezTo>
                    <a:pt x="5625" y="1860"/>
                    <a:pt x="5495" y="1613"/>
                    <a:pt x="5287" y="1503"/>
                  </a:cubicBezTo>
                  <a:cubicBezTo>
                    <a:pt x="5293" y="1503"/>
                    <a:pt x="5300" y="1503"/>
                    <a:pt x="5307" y="1503"/>
                  </a:cubicBezTo>
                  <a:cubicBezTo>
                    <a:pt x="5480" y="1503"/>
                    <a:pt x="5648" y="1630"/>
                    <a:pt x="5692" y="1800"/>
                  </a:cubicBezTo>
                  <a:cubicBezTo>
                    <a:pt x="5713" y="1886"/>
                    <a:pt x="5707" y="1973"/>
                    <a:pt x="5727" y="2058"/>
                  </a:cubicBezTo>
                  <a:cubicBezTo>
                    <a:pt x="5776" y="2273"/>
                    <a:pt x="6001" y="2408"/>
                    <a:pt x="6222" y="2408"/>
                  </a:cubicBezTo>
                  <a:cubicBezTo>
                    <a:pt x="6290" y="2408"/>
                    <a:pt x="6358" y="2396"/>
                    <a:pt x="6420" y="2369"/>
                  </a:cubicBezTo>
                  <a:cubicBezTo>
                    <a:pt x="6685" y="2252"/>
                    <a:pt x="6829" y="1941"/>
                    <a:pt x="6807" y="1654"/>
                  </a:cubicBezTo>
                  <a:lnTo>
                    <a:pt x="6807" y="1654"/>
                  </a:lnTo>
                  <a:cubicBezTo>
                    <a:pt x="6976" y="1806"/>
                    <a:pt x="7059" y="2048"/>
                    <a:pt x="7020" y="2271"/>
                  </a:cubicBezTo>
                  <a:cubicBezTo>
                    <a:pt x="7011" y="2323"/>
                    <a:pt x="6996" y="2380"/>
                    <a:pt x="7022" y="2426"/>
                  </a:cubicBezTo>
                  <a:cubicBezTo>
                    <a:pt x="7043" y="2460"/>
                    <a:pt x="7084" y="2480"/>
                    <a:pt x="7124" y="2489"/>
                  </a:cubicBezTo>
                  <a:cubicBezTo>
                    <a:pt x="7151" y="2496"/>
                    <a:pt x="7178" y="2499"/>
                    <a:pt x="7204" y="2499"/>
                  </a:cubicBezTo>
                  <a:cubicBezTo>
                    <a:pt x="7397" y="2499"/>
                    <a:pt x="7585" y="2337"/>
                    <a:pt x="7597" y="2141"/>
                  </a:cubicBezTo>
                  <a:cubicBezTo>
                    <a:pt x="7852" y="2512"/>
                    <a:pt x="8180" y="3037"/>
                    <a:pt x="8261" y="3487"/>
                  </a:cubicBezTo>
                  <a:cubicBezTo>
                    <a:pt x="8358" y="4010"/>
                    <a:pt x="8406" y="4991"/>
                    <a:pt x="8102" y="5467"/>
                  </a:cubicBezTo>
                  <a:lnTo>
                    <a:pt x="8102" y="5467"/>
                  </a:lnTo>
                  <a:cubicBezTo>
                    <a:pt x="8398" y="5006"/>
                    <a:pt x="8563" y="4460"/>
                    <a:pt x="8569" y="3912"/>
                  </a:cubicBezTo>
                  <a:cubicBezTo>
                    <a:pt x="8638" y="3955"/>
                    <a:pt x="8717" y="3974"/>
                    <a:pt x="8797" y="3974"/>
                  </a:cubicBezTo>
                  <a:cubicBezTo>
                    <a:pt x="8962" y="3974"/>
                    <a:pt x="9133" y="3891"/>
                    <a:pt x="9238" y="3760"/>
                  </a:cubicBezTo>
                  <a:cubicBezTo>
                    <a:pt x="9395" y="3565"/>
                    <a:pt x="9429" y="3295"/>
                    <a:pt x="9391" y="3048"/>
                  </a:cubicBezTo>
                  <a:cubicBezTo>
                    <a:pt x="9327" y="2639"/>
                    <a:pt x="9073" y="2261"/>
                    <a:pt x="8716" y="2048"/>
                  </a:cubicBezTo>
                  <a:cubicBezTo>
                    <a:pt x="8910" y="1762"/>
                    <a:pt x="8770" y="1360"/>
                    <a:pt x="8537" y="1107"/>
                  </a:cubicBezTo>
                  <a:cubicBezTo>
                    <a:pt x="8140" y="670"/>
                    <a:pt x="7701" y="717"/>
                    <a:pt x="7200" y="563"/>
                  </a:cubicBezTo>
                  <a:cubicBezTo>
                    <a:pt x="6624" y="388"/>
                    <a:pt x="6141" y="110"/>
                    <a:pt x="5521" y="38"/>
                  </a:cubicBezTo>
                  <a:cubicBezTo>
                    <a:pt x="5314" y="13"/>
                    <a:pt x="5106" y="1"/>
                    <a:pt x="4898" y="1"/>
                  </a:cubicBezTo>
                  <a:close/>
                  <a:moveTo>
                    <a:pt x="8102" y="5467"/>
                  </a:moveTo>
                  <a:lnTo>
                    <a:pt x="8102" y="5467"/>
                  </a:lnTo>
                  <a:cubicBezTo>
                    <a:pt x="8101" y="5469"/>
                    <a:pt x="8100" y="5471"/>
                    <a:pt x="8098" y="5472"/>
                  </a:cubicBezTo>
                  <a:cubicBezTo>
                    <a:pt x="8100" y="5471"/>
                    <a:pt x="8101" y="5469"/>
                    <a:pt x="8102" y="5467"/>
                  </a:cubicBezTo>
                  <a:close/>
                </a:path>
              </a:pathLst>
            </a:custGeom>
            <a:solidFill>
              <a:srgbClr val="783F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29" name="Google Shape;2429;p73">
              <a:extLst>
                <a:ext uri="{FF2B5EF4-FFF2-40B4-BE49-F238E27FC236}">
                  <a16:creationId xmlns:a16="http://schemas.microsoft.com/office/drawing/2014/main" id="{20E6661B-A627-B2C4-75F9-253C3BA80D81}"/>
                </a:ext>
              </a:extLst>
            </p:cNvPr>
            <p:cNvSpPr/>
            <p:nvPr/>
          </p:nvSpPr>
          <p:spPr>
            <a:xfrm>
              <a:off x="-8456982" y="1603743"/>
              <a:ext cx="45591" cy="68112"/>
            </a:xfrm>
            <a:custGeom>
              <a:avLst/>
              <a:gdLst/>
              <a:ahLst/>
              <a:cxnLst/>
              <a:rect l="l" t="t" r="r" b="b"/>
              <a:pathLst>
                <a:path w="583" h="871" extrusionOk="0">
                  <a:moveTo>
                    <a:pt x="291" y="0"/>
                  </a:moveTo>
                  <a:cubicBezTo>
                    <a:pt x="131" y="0"/>
                    <a:pt x="0" y="196"/>
                    <a:pt x="0" y="436"/>
                  </a:cubicBezTo>
                  <a:cubicBezTo>
                    <a:pt x="0" y="676"/>
                    <a:pt x="131" y="871"/>
                    <a:pt x="291" y="871"/>
                  </a:cubicBezTo>
                  <a:cubicBezTo>
                    <a:pt x="452" y="871"/>
                    <a:pt x="582" y="676"/>
                    <a:pt x="582" y="436"/>
                  </a:cubicBezTo>
                  <a:cubicBezTo>
                    <a:pt x="582" y="196"/>
                    <a:pt x="452" y="0"/>
                    <a:pt x="291"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0" name="Google Shape;2430;p73">
              <a:extLst>
                <a:ext uri="{FF2B5EF4-FFF2-40B4-BE49-F238E27FC236}">
                  <a16:creationId xmlns:a16="http://schemas.microsoft.com/office/drawing/2014/main" id="{36BB6487-E1F1-FA32-EE6D-CCB9B37D3662}"/>
                </a:ext>
              </a:extLst>
            </p:cNvPr>
            <p:cNvSpPr/>
            <p:nvPr/>
          </p:nvSpPr>
          <p:spPr>
            <a:xfrm>
              <a:off x="-8180153" y="1637682"/>
              <a:ext cx="50596" cy="67800"/>
            </a:xfrm>
            <a:custGeom>
              <a:avLst/>
              <a:gdLst/>
              <a:ahLst/>
              <a:cxnLst/>
              <a:rect l="l" t="t" r="r" b="b"/>
              <a:pathLst>
                <a:path w="647" h="867" extrusionOk="0">
                  <a:moveTo>
                    <a:pt x="358" y="1"/>
                  </a:moveTo>
                  <a:cubicBezTo>
                    <a:pt x="209" y="1"/>
                    <a:pt x="68" y="167"/>
                    <a:pt x="36" y="391"/>
                  </a:cubicBezTo>
                  <a:cubicBezTo>
                    <a:pt x="0" y="630"/>
                    <a:pt x="100" y="842"/>
                    <a:pt x="259" y="865"/>
                  </a:cubicBezTo>
                  <a:cubicBezTo>
                    <a:pt x="269" y="866"/>
                    <a:pt x="279" y="867"/>
                    <a:pt x="288" y="867"/>
                  </a:cubicBezTo>
                  <a:cubicBezTo>
                    <a:pt x="437" y="867"/>
                    <a:pt x="578" y="700"/>
                    <a:pt x="610" y="477"/>
                  </a:cubicBezTo>
                  <a:cubicBezTo>
                    <a:pt x="647" y="239"/>
                    <a:pt x="547" y="26"/>
                    <a:pt x="387" y="3"/>
                  </a:cubicBezTo>
                  <a:cubicBezTo>
                    <a:pt x="377" y="1"/>
                    <a:pt x="368" y="1"/>
                    <a:pt x="358"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1" name="Google Shape;2431;p73">
              <a:extLst>
                <a:ext uri="{FF2B5EF4-FFF2-40B4-BE49-F238E27FC236}">
                  <a16:creationId xmlns:a16="http://schemas.microsoft.com/office/drawing/2014/main" id="{28FF764A-E67E-4D56-D59E-B87517354E34}"/>
                </a:ext>
              </a:extLst>
            </p:cNvPr>
            <p:cNvSpPr/>
            <p:nvPr/>
          </p:nvSpPr>
          <p:spPr>
            <a:xfrm>
              <a:off x="-8496161" y="1541417"/>
              <a:ext cx="123947" cy="55835"/>
            </a:xfrm>
            <a:custGeom>
              <a:avLst/>
              <a:gdLst/>
              <a:ahLst/>
              <a:cxnLst/>
              <a:rect l="l" t="t" r="r" b="b"/>
              <a:pathLst>
                <a:path w="1585" h="714" extrusionOk="0">
                  <a:moveTo>
                    <a:pt x="791" y="1"/>
                  </a:moveTo>
                  <a:cubicBezTo>
                    <a:pt x="722" y="1"/>
                    <a:pt x="653" y="12"/>
                    <a:pt x="588" y="37"/>
                  </a:cubicBezTo>
                  <a:cubicBezTo>
                    <a:pt x="501" y="68"/>
                    <a:pt x="428" y="120"/>
                    <a:pt x="355" y="173"/>
                  </a:cubicBezTo>
                  <a:cubicBezTo>
                    <a:pt x="208" y="278"/>
                    <a:pt x="106" y="426"/>
                    <a:pt x="1" y="569"/>
                  </a:cubicBezTo>
                  <a:cubicBezTo>
                    <a:pt x="120" y="442"/>
                    <a:pt x="231" y="302"/>
                    <a:pt x="377" y="207"/>
                  </a:cubicBezTo>
                  <a:cubicBezTo>
                    <a:pt x="450" y="158"/>
                    <a:pt x="522" y="111"/>
                    <a:pt x="603" y="84"/>
                  </a:cubicBezTo>
                  <a:cubicBezTo>
                    <a:pt x="663" y="62"/>
                    <a:pt x="726" y="53"/>
                    <a:pt x="790" y="53"/>
                  </a:cubicBezTo>
                  <a:cubicBezTo>
                    <a:pt x="896" y="53"/>
                    <a:pt x="1002" y="80"/>
                    <a:pt x="1097" y="126"/>
                  </a:cubicBezTo>
                  <a:cubicBezTo>
                    <a:pt x="1332" y="245"/>
                    <a:pt x="1484" y="473"/>
                    <a:pt x="1585" y="713"/>
                  </a:cubicBezTo>
                  <a:cubicBezTo>
                    <a:pt x="1514" y="459"/>
                    <a:pt x="1359" y="208"/>
                    <a:pt x="1118" y="83"/>
                  </a:cubicBezTo>
                  <a:cubicBezTo>
                    <a:pt x="1019" y="31"/>
                    <a:pt x="905" y="1"/>
                    <a:pt x="791" y="1"/>
                  </a:cubicBezTo>
                  <a:close/>
                </a:path>
              </a:pathLst>
            </a:custGeom>
            <a:solidFill>
              <a:srgbClr val="783F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2" name="Google Shape;2432;p73">
              <a:extLst>
                <a:ext uri="{FF2B5EF4-FFF2-40B4-BE49-F238E27FC236}">
                  <a16:creationId xmlns:a16="http://schemas.microsoft.com/office/drawing/2014/main" id="{7E437B48-6919-4225-64CE-218EA2AF2D92}"/>
                </a:ext>
              </a:extLst>
            </p:cNvPr>
            <p:cNvSpPr/>
            <p:nvPr/>
          </p:nvSpPr>
          <p:spPr>
            <a:xfrm>
              <a:off x="-8184532" y="1563548"/>
              <a:ext cx="100253" cy="50283"/>
            </a:xfrm>
            <a:custGeom>
              <a:avLst/>
              <a:gdLst/>
              <a:ahLst/>
              <a:cxnLst/>
              <a:rect l="l" t="t" r="r" b="b"/>
              <a:pathLst>
                <a:path w="1282" h="643" extrusionOk="0">
                  <a:moveTo>
                    <a:pt x="722" y="1"/>
                  </a:moveTo>
                  <a:cubicBezTo>
                    <a:pt x="374" y="1"/>
                    <a:pt x="140" y="334"/>
                    <a:pt x="0" y="642"/>
                  </a:cubicBezTo>
                  <a:cubicBezTo>
                    <a:pt x="125" y="451"/>
                    <a:pt x="250" y="254"/>
                    <a:pt x="447" y="132"/>
                  </a:cubicBezTo>
                  <a:cubicBezTo>
                    <a:pt x="533" y="79"/>
                    <a:pt x="633" y="52"/>
                    <a:pt x="733" y="52"/>
                  </a:cubicBezTo>
                  <a:cubicBezTo>
                    <a:pt x="853" y="52"/>
                    <a:pt x="973" y="91"/>
                    <a:pt x="1068" y="169"/>
                  </a:cubicBezTo>
                  <a:cubicBezTo>
                    <a:pt x="1186" y="265"/>
                    <a:pt x="1255" y="409"/>
                    <a:pt x="1273" y="560"/>
                  </a:cubicBezTo>
                  <a:cubicBezTo>
                    <a:pt x="1281" y="317"/>
                    <a:pt x="1121" y="92"/>
                    <a:pt x="884" y="24"/>
                  </a:cubicBezTo>
                  <a:cubicBezTo>
                    <a:pt x="828" y="8"/>
                    <a:pt x="774" y="1"/>
                    <a:pt x="722" y="1"/>
                  </a:cubicBezTo>
                  <a:close/>
                </a:path>
              </a:pathLst>
            </a:custGeom>
            <a:solidFill>
              <a:srgbClr val="783F0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3" name="Google Shape;2433;p73">
              <a:extLst>
                <a:ext uri="{FF2B5EF4-FFF2-40B4-BE49-F238E27FC236}">
                  <a16:creationId xmlns:a16="http://schemas.microsoft.com/office/drawing/2014/main" id="{9B28BEE3-5F55-887B-524A-A40ABD8FAB48}"/>
                </a:ext>
              </a:extLst>
            </p:cNvPr>
            <p:cNvSpPr/>
            <p:nvPr/>
          </p:nvSpPr>
          <p:spPr>
            <a:xfrm>
              <a:off x="-8270553" y="1597252"/>
              <a:ext cx="4379" cy="201209"/>
            </a:xfrm>
            <a:custGeom>
              <a:avLst/>
              <a:gdLst/>
              <a:ahLst/>
              <a:cxnLst/>
              <a:rect l="l" t="t" r="r" b="b"/>
              <a:pathLst>
                <a:path w="56" h="2573" extrusionOk="0">
                  <a:moveTo>
                    <a:pt x="18" y="0"/>
                  </a:moveTo>
                  <a:lnTo>
                    <a:pt x="18" y="0"/>
                  </a:lnTo>
                  <a:cubicBezTo>
                    <a:pt x="3" y="830"/>
                    <a:pt x="0" y="1743"/>
                    <a:pt x="10" y="2572"/>
                  </a:cubicBezTo>
                  <a:cubicBezTo>
                    <a:pt x="53" y="1719"/>
                    <a:pt x="55" y="854"/>
                    <a:pt x="18" y="0"/>
                  </a:cubicBezTo>
                  <a:close/>
                </a:path>
              </a:pathLst>
            </a:custGeom>
            <a:solidFill>
              <a:srgbClr val="EA957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4" name="Google Shape;2434;p73">
              <a:extLst>
                <a:ext uri="{FF2B5EF4-FFF2-40B4-BE49-F238E27FC236}">
                  <a16:creationId xmlns:a16="http://schemas.microsoft.com/office/drawing/2014/main" id="{E3F2F192-817C-EEBD-FD0E-A6D3B0669BA9}"/>
                </a:ext>
              </a:extLst>
            </p:cNvPr>
            <p:cNvSpPr/>
            <p:nvPr/>
          </p:nvSpPr>
          <p:spPr>
            <a:xfrm>
              <a:off x="-8360014" y="898845"/>
              <a:ext cx="242655" cy="313583"/>
            </a:xfrm>
            <a:custGeom>
              <a:avLst/>
              <a:gdLst/>
              <a:ahLst/>
              <a:cxnLst/>
              <a:rect l="l" t="t" r="r" b="b"/>
              <a:pathLst>
                <a:path w="3103" h="4010" extrusionOk="0">
                  <a:moveTo>
                    <a:pt x="1865" y="0"/>
                  </a:moveTo>
                  <a:cubicBezTo>
                    <a:pt x="1810" y="0"/>
                    <a:pt x="1754" y="16"/>
                    <a:pt x="1702" y="48"/>
                  </a:cubicBezTo>
                  <a:lnTo>
                    <a:pt x="360" y="872"/>
                  </a:lnTo>
                  <a:cubicBezTo>
                    <a:pt x="279" y="922"/>
                    <a:pt x="223" y="1020"/>
                    <a:pt x="212" y="1133"/>
                  </a:cubicBezTo>
                  <a:lnTo>
                    <a:pt x="1" y="3190"/>
                  </a:lnTo>
                  <a:lnTo>
                    <a:pt x="319" y="3535"/>
                  </a:lnTo>
                  <a:lnTo>
                    <a:pt x="2369" y="4010"/>
                  </a:lnTo>
                  <a:lnTo>
                    <a:pt x="2786" y="3708"/>
                  </a:lnTo>
                  <a:lnTo>
                    <a:pt x="3090" y="1795"/>
                  </a:lnTo>
                  <a:cubicBezTo>
                    <a:pt x="3102" y="1707"/>
                    <a:pt x="3086" y="1617"/>
                    <a:pt x="3040" y="1548"/>
                  </a:cubicBezTo>
                  <a:lnTo>
                    <a:pt x="2152" y="171"/>
                  </a:lnTo>
                  <a:cubicBezTo>
                    <a:pt x="2081" y="60"/>
                    <a:pt x="1974" y="0"/>
                    <a:pt x="186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5" name="Google Shape;2435;p73">
              <a:extLst>
                <a:ext uri="{FF2B5EF4-FFF2-40B4-BE49-F238E27FC236}">
                  <a16:creationId xmlns:a16="http://schemas.microsoft.com/office/drawing/2014/main" id="{17ADD610-70D9-4BDA-B09C-C39814634425}"/>
                </a:ext>
              </a:extLst>
            </p:cNvPr>
            <p:cNvSpPr/>
            <p:nvPr/>
          </p:nvSpPr>
          <p:spPr>
            <a:xfrm>
              <a:off x="-8351255" y="896656"/>
              <a:ext cx="242655" cy="313583"/>
            </a:xfrm>
            <a:custGeom>
              <a:avLst/>
              <a:gdLst/>
              <a:ahLst/>
              <a:cxnLst/>
              <a:rect l="l" t="t" r="r" b="b"/>
              <a:pathLst>
                <a:path w="3103" h="4010" extrusionOk="0">
                  <a:moveTo>
                    <a:pt x="1865" y="1"/>
                  </a:moveTo>
                  <a:cubicBezTo>
                    <a:pt x="1810" y="1"/>
                    <a:pt x="1754" y="16"/>
                    <a:pt x="1701" y="49"/>
                  </a:cubicBezTo>
                  <a:lnTo>
                    <a:pt x="360" y="872"/>
                  </a:lnTo>
                  <a:cubicBezTo>
                    <a:pt x="278" y="923"/>
                    <a:pt x="222" y="1021"/>
                    <a:pt x="211" y="1134"/>
                  </a:cubicBezTo>
                  <a:lnTo>
                    <a:pt x="1" y="3191"/>
                  </a:lnTo>
                  <a:lnTo>
                    <a:pt x="319" y="3536"/>
                  </a:lnTo>
                  <a:lnTo>
                    <a:pt x="2369" y="4010"/>
                  </a:lnTo>
                  <a:lnTo>
                    <a:pt x="2786" y="3708"/>
                  </a:lnTo>
                  <a:lnTo>
                    <a:pt x="3089" y="1796"/>
                  </a:lnTo>
                  <a:cubicBezTo>
                    <a:pt x="3103" y="1708"/>
                    <a:pt x="3086" y="1618"/>
                    <a:pt x="3040" y="1548"/>
                  </a:cubicBezTo>
                  <a:lnTo>
                    <a:pt x="2152" y="171"/>
                  </a:lnTo>
                  <a:cubicBezTo>
                    <a:pt x="2081" y="61"/>
                    <a:pt x="1974" y="1"/>
                    <a:pt x="1865" y="1"/>
                  </a:cubicBezTo>
                  <a:close/>
                </a:path>
              </a:pathLst>
            </a:custGeom>
            <a:solidFill>
              <a:srgbClr val="EB5D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6" name="Google Shape;2436;p73">
              <a:extLst>
                <a:ext uri="{FF2B5EF4-FFF2-40B4-BE49-F238E27FC236}">
                  <a16:creationId xmlns:a16="http://schemas.microsoft.com/office/drawing/2014/main" id="{EAC1E1AA-F879-F61B-8EE0-6EAF03DCC039}"/>
                </a:ext>
              </a:extLst>
            </p:cNvPr>
            <p:cNvSpPr/>
            <p:nvPr/>
          </p:nvSpPr>
          <p:spPr>
            <a:xfrm>
              <a:off x="-8351255" y="924260"/>
              <a:ext cx="191043" cy="280895"/>
            </a:xfrm>
            <a:custGeom>
              <a:avLst/>
              <a:gdLst/>
              <a:ahLst/>
              <a:cxnLst/>
              <a:rect l="l" t="t" r="r" b="b"/>
              <a:pathLst>
                <a:path w="2443" h="3592" extrusionOk="0">
                  <a:moveTo>
                    <a:pt x="1174" y="1"/>
                  </a:moveTo>
                  <a:cubicBezTo>
                    <a:pt x="958" y="1"/>
                    <a:pt x="530" y="415"/>
                    <a:pt x="360" y="519"/>
                  </a:cubicBezTo>
                  <a:cubicBezTo>
                    <a:pt x="278" y="570"/>
                    <a:pt x="222" y="669"/>
                    <a:pt x="211" y="781"/>
                  </a:cubicBezTo>
                  <a:lnTo>
                    <a:pt x="1" y="2838"/>
                  </a:lnTo>
                  <a:lnTo>
                    <a:pt x="319" y="3183"/>
                  </a:lnTo>
                  <a:cubicBezTo>
                    <a:pt x="458" y="3333"/>
                    <a:pt x="1673" y="3591"/>
                    <a:pt x="2204" y="3591"/>
                  </a:cubicBezTo>
                  <a:cubicBezTo>
                    <a:pt x="2332" y="3591"/>
                    <a:pt x="2420" y="3576"/>
                    <a:pt x="2443" y="3541"/>
                  </a:cubicBezTo>
                  <a:cubicBezTo>
                    <a:pt x="1581" y="2883"/>
                    <a:pt x="1139" y="1716"/>
                    <a:pt x="1349" y="651"/>
                  </a:cubicBezTo>
                  <a:cubicBezTo>
                    <a:pt x="1373" y="538"/>
                    <a:pt x="1403" y="423"/>
                    <a:pt x="1395" y="306"/>
                  </a:cubicBezTo>
                  <a:cubicBezTo>
                    <a:pt x="1389" y="191"/>
                    <a:pt x="1337" y="71"/>
                    <a:pt x="1234" y="15"/>
                  </a:cubicBezTo>
                  <a:cubicBezTo>
                    <a:pt x="1217" y="5"/>
                    <a:pt x="1197" y="1"/>
                    <a:pt x="1174"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7" name="Google Shape;2437;p73">
              <a:extLst>
                <a:ext uri="{FF2B5EF4-FFF2-40B4-BE49-F238E27FC236}">
                  <a16:creationId xmlns:a16="http://schemas.microsoft.com/office/drawing/2014/main" id="{E973AB7C-2253-544C-04E0-F7C63D1E17B5}"/>
                </a:ext>
              </a:extLst>
            </p:cNvPr>
            <p:cNvSpPr/>
            <p:nvPr/>
          </p:nvSpPr>
          <p:spPr>
            <a:xfrm>
              <a:off x="-8674379" y="1275145"/>
              <a:ext cx="762453" cy="718426"/>
            </a:xfrm>
            <a:custGeom>
              <a:avLst/>
              <a:gdLst/>
              <a:ahLst/>
              <a:cxnLst/>
              <a:rect l="l" t="t" r="r" b="b"/>
              <a:pathLst>
                <a:path w="9750" h="9187" extrusionOk="0">
                  <a:moveTo>
                    <a:pt x="4481" y="0"/>
                  </a:moveTo>
                  <a:cubicBezTo>
                    <a:pt x="3004" y="0"/>
                    <a:pt x="1637" y="401"/>
                    <a:pt x="955" y="726"/>
                  </a:cubicBezTo>
                  <a:cubicBezTo>
                    <a:pt x="84" y="1139"/>
                    <a:pt x="1" y="2094"/>
                    <a:pt x="1" y="2094"/>
                  </a:cubicBezTo>
                  <a:lnTo>
                    <a:pt x="415" y="6283"/>
                  </a:lnTo>
                  <a:lnTo>
                    <a:pt x="583" y="7609"/>
                  </a:lnTo>
                  <a:lnTo>
                    <a:pt x="7054" y="9186"/>
                  </a:lnTo>
                  <a:cubicBezTo>
                    <a:pt x="7054" y="9186"/>
                    <a:pt x="9749" y="4167"/>
                    <a:pt x="9666" y="2799"/>
                  </a:cubicBezTo>
                  <a:cubicBezTo>
                    <a:pt x="9583" y="1430"/>
                    <a:pt x="7633" y="436"/>
                    <a:pt x="5725" y="103"/>
                  </a:cubicBezTo>
                  <a:cubicBezTo>
                    <a:pt x="5310" y="31"/>
                    <a:pt x="4891" y="0"/>
                    <a:pt x="4481" y="0"/>
                  </a:cubicBez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8" name="Google Shape;2438;p73">
              <a:extLst>
                <a:ext uri="{FF2B5EF4-FFF2-40B4-BE49-F238E27FC236}">
                  <a16:creationId xmlns:a16="http://schemas.microsoft.com/office/drawing/2014/main" id="{384C5724-3261-C508-F650-82A46DBF6FE7}"/>
                </a:ext>
              </a:extLst>
            </p:cNvPr>
            <p:cNvSpPr/>
            <p:nvPr/>
          </p:nvSpPr>
          <p:spPr>
            <a:xfrm>
              <a:off x="-8204004" y="1325428"/>
              <a:ext cx="221307" cy="661262"/>
            </a:xfrm>
            <a:custGeom>
              <a:avLst/>
              <a:gdLst/>
              <a:ahLst/>
              <a:cxnLst/>
              <a:rect l="l" t="t" r="r" b="b"/>
              <a:pathLst>
                <a:path w="2830" h="8456" extrusionOk="0">
                  <a:moveTo>
                    <a:pt x="1281" y="1"/>
                  </a:moveTo>
                  <a:cubicBezTo>
                    <a:pt x="1370" y="966"/>
                    <a:pt x="1213" y="1869"/>
                    <a:pt x="1111" y="2820"/>
                  </a:cubicBezTo>
                  <a:cubicBezTo>
                    <a:pt x="1008" y="3771"/>
                    <a:pt x="835" y="4714"/>
                    <a:pt x="643" y="5651"/>
                  </a:cubicBezTo>
                  <a:cubicBezTo>
                    <a:pt x="517" y="6268"/>
                    <a:pt x="377" y="6882"/>
                    <a:pt x="247" y="7500"/>
                  </a:cubicBezTo>
                  <a:cubicBezTo>
                    <a:pt x="209" y="7681"/>
                    <a:pt x="0" y="8225"/>
                    <a:pt x="128" y="8381"/>
                  </a:cubicBezTo>
                  <a:cubicBezTo>
                    <a:pt x="171" y="8434"/>
                    <a:pt x="227" y="8455"/>
                    <a:pt x="287" y="8455"/>
                  </a:cubicBezTo>
                  <a:cubicBezTo>
                    <a:pt x="442" y="8455"/>
                    <a:pt x="628" y="8317"/>
                    <a:pt x="711" y="8222"/>
                  </a:cubicBezTo>
                  <a:cubicBezTo>
                    <a:pt x="852" y="8060"/>
                    <a:pt x="928" y="7853"/>
                    <a:pt x="998" y="7650"/>
                  </a:cubicBezTo>
                  <a:cubicBezTo>
                    <a:pt x="1413" y="6466"/>
                    <a:pt x="1762" y="5261"/>
                    <a:pt x="2046" y="4040"/>
                  </a:cubicBezTo>
                  <a:cubicBezTo>
                    <a:pt x="2191" y="3419"/>
                    <a:pt x="2318" y="2795"/>
                    <a:pt x="2429" y="2166"/>
                  </a:cubicBezTo>
                  <a:cubicBezTo>
                    <a:pt x="2507" y="1724"/>
                    <a:pt x="2830" y="898"/>
                    <a:pt x="2434" y="583"/>
                  </a:cubicBezTo>
                  <a:cubicBezTo>
                    <a:pt x="2093" y="315"/>
                    <a:pt x="1698" y="115"/>
                    <a:pt x="1281"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39" name="Google Shape;2439;p73">
              <a:extLst>
                <a:ext uri="{FF2B5EF4-FFF2-40B4-BE49-F238E27FC236}">
                  <a16:creationId xmlns:a16="http://schemas.microsoft.com/office/drawing/2014/main" id="{E7641348-8A68-C9CD-8116-89856CFD09DB}"/>
                </a:ext>
              </a:extLst>
            </p:cNvPr>
            <p:cNvSpPr/>
            <p:nvPr/>
          </p:nvSpPr>
          <p:spPr>
            <a:xfrm>
              <a:off x="-8272508" y="1288439"/>
              <a:ext cx="110732" cy="802413"/>
            </a:xfrm>
            <a:custGeom>
              <a:avLst/>
              <a:gdLst/>
              <a:ahLst/>
              <a:cxnLst/>
              <a:rect l="l" t="t" r="r" b="b"/>
              <a:pathLst>
                <a:path w="1416" h="10261" extrusionOk="0">
                  <a:moveTo>
                    <a:pt x="560" y="1"/>
                  </a:moveTo>
                  <a:cubicBezTo>
                    <a:pt x="851" y="972"/>
                    <a:pt x="784" y="2173"/>
                    <a:pt x="771" y="3178"/>
                  </a:cubicBezTo>
                  <a:cubicBezTo>
                    <a:pt x="760" y="4161"/>
                    <a:pt x="615" y="5133"/>
                    <a:pt x="540" y="6107"/>
                  </a:cubicBezTo>
                  <a:cubicBezTo>
                    <a:pt x="526" y="6290"/>
                    <a:pt x="514" y="6473"/>
                    <a:pt x="506" y="6656"/>
                  </a:cubicBezTo>
                  <a:cubicBezTo>
                    <a:pt x="480" y="7254"/>
                    <a:pt x="392" y="7855"/>
                    <a:pt x="308" y="8447"/>
                  </a:cubicBezTo>
                  <a:cubicBezTo>
                    <a:pt x="231" y="8981"/>
                    <a:pt x="236" y="9767"/>
                    <a:pt x="2" y="10256"/>
                  </a:cubicBezTo>
                  <a:lnTo>
                    <a:pt x="2" y="10256"/>
                  </a:lnTo>
                  <a:cubicBezTo>
                    <a:pt x="650" y="8905"/>
                    <a:pt x="882" y="7367"/>
                    <a:pt x="1084" y="5895"/>
                  </a:cubicBezTo>
                  <a:cubicBezTo>
                    <a:pt x="1304" y="4287"/>
                    <a:pt x="1388" y="2663"/>
                    <a:pt x="1411" y="1041"/>
                  </a:cubicBezTo>
                  <a:cubicBezTo>
                    <a:pt x="1415" y="728"/>
                    <a:pt x="1397" y="371"/>
                    <a:pt x="1156" y="173"/>
                  </a:cubicBezTo>
                  <a:cubicBezTo>
                    <a:pt x="992" y="41"/>
                    <a:pt x="770" y="20"/>
                    <a:pt x="560" y="1"/>
                  </a:cubicBezTo>
                  <a:close/>
                  <a:moveTo>
                    <a:pt x="2" y="10256"/>
                  </a:moveTo>
                  <a:cubicBezTo>
                    <a:pt x="2" y="10258"/>
                    <a:pt x="1" y="10259"/>
                    <a:pt x="0" y="10261"/>
                  </a:cubicBezTo>
                  <a:cubicBezTo>
                    <a:pt x="1" y="10259"/>
                    <a:pt x="2" y="10258"/>
                    <a:pt x="2" y="10256"/>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0" name="Google Shape;2440;p73">
              <a:extLst>
                <a:ext uri="{FF2B5EF4-FFF2-40B4-BE49-F238E27FC236}">
                  <a16:creationId xmlns:a16="http://schemas.microsoft.com/office/drawing/2014/main" id="{62147CBA-8DB4-9993-FE53-3A4B19A9C867}"/>
                </a:ext>
              </a:extLst>
            </p:cNvPr>
            <p:cNvSpPr/>
            <p:nvPr/>
          </p:nvSpPr>
          <p:spPr>
            <a:xfrm>
              <a:off x="-8584761" y="1304157"/>
              <a:ext cx="198472" cy="734535"/>
            </a:xfrm>
            <a:custGeom>
              <a:avLst/>
              <a:gdLst/>
              <a:ahLst/>
              <a:cxnLst/>
              <a:rect l="l" t="t" r="r" b="b"/>
              <a:pathLst>
                <a:path w="2538" h="9393" extrusionOk="0">
                  <a:moveTo>
                    <a:pt x="956" y="1"/>
                  </a:moveTo>
                  <a:cubicBezTo>
                    <a:pt x="747" y="1"/>
                    <a:pt x="544" y="134"/>
                    <a:pt x="424" y="310"/>
                  </a:cubicBezTo>
                  <a:cubicBezTo>
                    <a:pt x="283" y="520"/>
                    <a:pt x="235" y="776"/>
                    <a:pt x="202" y="1027"/>
                  </a:cubicBezTo>
                  <a:cubicBezTo>
                    <a:pt x="0" y="2568"/>
                    <a:pt x="163" y="4152"/>
                    <a:pt x="601" y="5641"/>
                  </a:cubicBezTo>
                  <a:cubicBezTo>
                    <a:pt x="821" y="6386"/>
                    <a:pt x="1118" y="7096"/>
                    <a:pt x="1465" y="7789"/>
                  </a:cubicBezTo>
                  <a:cubicBezTo>
                    <a:pt x="1602" y="8066"/>
                    <a:pt x="1720" y="8369"/>
                    <a:pt x="1881" y="8638"/>
                  </a:cubicBezTo>
                  <a:cubicBezTo>
                    <a:pt x="2037" y="8900"/>
                    <a:pt x="2422" y="9139"/>
                    <a:pt x="2537" y="9393"/>
                  </a:cubicBezTo>
                  <a:cubicBezTo>
                    <a:pt x="2011" y="8240"/>
                    <a:pt x="1585" y="7030"/>
                    <a:pt x="1294" y="5794"/>
                  </a:cubicBezTo>
                  <a:cubicBezTo>
                    <a:pt x="848" y="3894"/>
                    <a:pt x="725" y="1932"/>
                    <a:pt x="1071" y="15"/>
                  </a:cubicBezTo>
                  <a:cubicBezTo>
                    <a:pt x="1033" y="5"/>
                    <a:pt x="995" y="1"/>
                    <a:pt x="956" y="1"/>
                  </a:cubicBezTo>
                  <a:close/>
                </a:path>
              </a:pathLst>
            </a:custGeom>
            <a:solidFill>
              <a:srgbClr val="FFFFFF">
                <a:alpha val="3236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1" name="Google Shape;2441;p73">
              <a:extLst>
                <a:ext uri="{FF2B5EF4-FFF2-40B4-BE49-F238E27FC236}">
                  <a16:creationId xmlns:a16="http://schemas.microsoft.com/office/drawing/2014/main" id="{AF930C64-DC3C-7247-8164-3D09DBF75CDE}"/>
                </a:ext>
              </a:extLst>
            </p:cNvPr>
            <p:cNvSpPr/>
            <p:nvPr/>
          </p:nvSpPr>
          <p:spPr>
            <a:xfrm>
              <a:off x="-8710038" y="1671542"/>
              <a:ext cx="779891" cy="473268"/>
            </a:xfrm>
            <a:custGeom>
              <a:avLst/>
              <a:gdLst/>
              <a:ahLst/>
              <a:cxnLst/>
              <a:rect l="l" t="t" r="r" b="b"/>
              <a:pathLst>
                <a:path w="9973" h="6052" extrusionOk="0">
                  <a:moveTo>
                    <a:pt x="5334" y="1"/>
                  </a:moveTo>
                  <a:cubicBezTo>
                    <a:pt x="5028" y="1"/>
                    <a:pt x="4666" y="115"/>
                    <a:pt x="4260" y="444"/>
                  </a:cubicBezTo>
                  <a:cubicBezTo>
                    <a:pt x="3735" y="869"/>
                    <a:pt x="3185" y="1434"/>
                    <a:pt x="3185" y="1434"/>
                  </a:cubicBezTo>
                  <a:lnTo>
                    <a:pt x="2405" y="1252"/>
                  </a:lnTo>
                  <a:cubicBezTo>
                    <a:pt x="2303" y="1202"/>
                    <a:pt x="2192" y="1177"/>
                    <a:pt x="2081" y="1177"/>
                  </a:cubicBezTo>
                  <a:cubicBezTo>
                    <a:pt x="1950" y="1177"/>
                    <a:pt x="1818" y="1213"/>
                    <a:pt x="1702" y="1283"/>
                  </a:cubicBezTo>
                  <a:lnTo>
                    <a:pt x="1" y="2307"/>
                  </a:lnTo>
                  <a:lnTo>
                    <a:pt x="286" y="4320"/>
                  </a:lnTo>
                  <a:lnTo>
                    <a:pt x="697" y="4555"/>
                  </a:lnTo>
                  <a:lnTo>
                    <a:pt x="1025" y="4508"/>
                  </a:lnTo>
                  <a:lnTo>
                    <a:pt x="1840" y="4643"/>
                  </a:lnTo>
                  <a:cubicBezTo>
                    <a:pt x="2024" y="4656"/>
                    <a:pt x="2206" y="4667"/>
                    <a:pt x="2389" y="4683"/>
                  </a:cubicBezTo>
                  <a:cubicBezTo>
                    <a:pt x="2756" y="4716"/>
                    <a:pt x="2800" y="4736"/>
                    <a:pt x="2762" y="5119"/>
                  </a:cubicBezTo>
                  <a:cubicBezTo>
                    <a:pt x="2759" y="5147"/>
                    <a:pt x="2756" y="5177"/>
                    <a:pt x="2764" y="5203"/>
                  </a:cubicBezTo>
                  <a:cubicBezTo>
                    <a:pt x="2775" y="5236"/>
                    <a:pt x="2803" y="5262"/>
                    <a:pt x="2827" y="5287"/>
                  </a:cubicBezTo>
                  <a:cubicBezTo>
                    <a:pt x="2935" y="5396"/>
                    <a:pt x="3013" y="5534"/>
                    <a:pt x="3118" y="5645"/>
                  </a:cubicBezTo>
                  <a:cubicBezTo>
                    <a:pt x="3416" y="5961"/>
                    <a:pt x="4208" y="6013"/>
                    <a:pt x="4619" y="6040"/>
                  </a:cubicBezTo>
                  <a:cubicBezTo>
                    <a:pt x="4738" y="6048"/>
                    <a:pt x="4857" y="6051"/>
                    <a:pt x="4977" y="6051"/>
                  </a:cubicBezTo>
                  <a:cubicBezTo>
                    <a:pt x="5449" y="6051"/>
                    <a:pt x="5923" y="5994"/>
                    <a:pt x="6380" y="5887"/>
                  </a:cubicBezTo>
                  <a:cubicBezTo>
                    <a:pt x="6515" y="5855"/>
                    <a:pt x="6652" y="5815"/>
                    <a:pt x="6766" y="5734"/>
                  </a:cubicBezTo>
                  <a:cubicBezTo>
                    <a:pt x="6960" y="5593"/>
                    <a:pt x="7057" y="5358"/>
                    <a:pt x="7144" y="5132"/>
                  </a:cubicBezTo>
                  <a:cubicBezTo>
                    <a:pt x="7220" y="5187"/>
                    <a:pt x="7144" y="5312"/>
                    <a:pt x="7178" y="5399"/>
                  </a:cubicBezTo>
                  <a:cubicBezTo>
                    <a:pt x="7204" y="5463"/>
                    <a:pt x="7281" y="5484"/>
                    <a:pt x="7349" y="5499"/>
                  </a:cubicBezTo>
                  <a:cubicBezTo>
                    <a:pt x="7723" y="5579"/>
                    <a:pt x="8244" y="5853"/>
                    <a:pt x="8684" y="5853"/>
                  </a:cubicBezTo>
                  <a:cubicBezTo>
                    <a:pt x="8953" y="5853"/>
                    <a:pt x="9191" y="5751"/>
                    <a:pt x="9346" y="5441"/>
                  </a:cubicBezTo>
                  <a:lnTo>
                    <a:pt x="9858" y="3925"/>
                  </a:lnTo>
                  <a:cubicBezTo>
                    <a:pt x="9973" y="3588"/>
                    <a:pt x="9785" y="3223"/>
                    <a:pt x="9442" y="3120"/>
                  </a:cubicBezTo>
                  <a:cubicBezTo>
                    <a:pt x="9218" y="3054"/>
                    <a:pt x="8816" y="2823"/>
                    <a:pt x="8498" y="2823"/>
                  </a:cubicBezTo>
                  <a:cubicBezTo>
                    <a:pt x="8369" y="2823"/>
                    <a:pt x="8253" y="2862"/>
                    <a:pt x="8169" y="2965"/>
                  </a:cubicBezTo>
                  <a:cubicBezTo>
                    <a:pt x="8105" y="3046"/>
                    <a:pt x="8075" y="3146"/>
                    <a:pt x="8054" y="3247"/>
                  </a:cubicBezTo>
                  <a:lnTo>
                    <a:pt x="8054" y="3247"/>
                  </a:lnTo>
                  <a:cubicBezTo>
                    <a:pt x="8091" y="3000"/>
                    <a:pt x="8085" y="2643"/>
                    <a:pt x="7912" y="2477"/>
                  </a:cubicBezTo>
                  <a:cubicBezTo>
                    <a:pt x="7744" y="2316"/>
                    <a:pt x="7414" y="2326"/>
                    <a:pt x="7202" y="2247"/>
                  </a:cubicBezTo>
                  <a:lnTo>
                    <a:pt x="7202" y="2247"/>
                  </a:lnTo>
                  <a:cubicBezTo>
                    <a:pt x="7203" y="2247"/>
                    <a:pt x="7204" y="2247"/>
                    <a:pt x="7205" y="2247"/>
                  </a:cubicBezTo>
                  <a:cubicBezTo>
                    <a:pt x="7234" y="2247"/>
                    <a:pt x="7317" y="2151"/>
                    <a:pt x="6423" y="570"/>
                  </a:cubicBezTo>
                  <a:cubicBezTo>
                    <a:pt x="6423" y="570"/>
                    <a:pt x="6019" y="1"/>
                    <a:pt x="5334"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2" name="Google Shape;2442;p73">
              <a:extLst>
                <a:ext uri="{FF2B5EF4-FFF2-40B4-BE49-F238E27FC236}">
                  <a16:creationId xmlns:a16="http://schemas.microsoft.com/office/drawing/2014/main" id="{5ABF02D5-EDA7-EB15-4A59-C47BBC179DDC}"/>
                </a:ext>
              </a:extLst>
            </p:cNvPr>
            <p:cNvSpPr/>
            <p:nvPr/>
          </p:nvSpPr>
          <p:spPr>
            <a:xfrm>
              <a:off x="-8696588" y="1692265"/>
              <a:ext cx="636238" cy="441675"/>
            </a:xfrm>
            <a:custGeom>
              <a:avLst/>
              <a:gdLst/>
              <a:ahLst/>
              <a:cxnLst/>
              <a:rect l="l" t="t" r="r" b="b"/>
              <a:pathLst>
                <a:path w="8136" h="5648" extrusionOk="0">
                  <a:moveTo>
                    <a:pt x="5180" y="1"/>
                  </a:moveTo>
                  <a:cubicBezTo>
                    <a:pt x="4789" y="1"/>
                    <a:pt x="4427" y="222"/>
                    <a:pt x="4197" y="564"/>
                  </a:cubicBezTo>
                  <a:cubicBezTo>
                    <a:pt x="4147" y="638"/>
                    <a:pt x="4236" y="728"/>
                    <a:pt x="4307" y="784"/>
                  </a:cubicBezTo>
                  <a:cubicBezTo>
                    <a:pt x="4429" y="880"/>
                    <a:pt x="4528" y="1003"/>
                    <a:pt x="4594" y="1143"/>
                  </a:cubicBezTo>
                  <a:cubicBezTo>
                    <a:pt x="4615" y="1189"/>
                    <a:pt x="4624" y="1260"/>
                    <a:pt x="4576" y="1273"/>
                  </a:cubicBezTo>
                  <a:cubicBezTo>
                    <a:pt x="4571" y="1275"/>
                    <a:pt x="4566" y="1275"/>
                    <a:pt x="4562" y="1275"/>
                  </a:cubicBezTo>
                  <a:cubicBezTo>
                    <a:pt x="4540" y="1275"/>
                    <a:pt x="4519" y="1261"/>
                    <a:pt x="4501" y="1246"/>
                  </a:cubicBezTo>
                  <a:cubicBezTo>
                    <a:pt x="4401" y="1162"/>
                    <a:pt x="4335" y="1043"/>
                    <a:pt x="4238" y="955"/>
                  </a:cubicBezTo>
                  <a:cubicBezTo>
                    <a:pt x="4175" y="897"/>
                    <a:pt x="4086" y="855"/>
                    <a:pt x="4003" y="855"/>
                  </a:cubicBezTo>
                  <a:cubicBezTo>
                    <a:pt x="3960" y="855"/>
                    <a:pt x="3918" y="866"/>
                    <a:pt x="3882" y="893"/>
                  </a:cubicBezTo>
                  <a:cubicBezTo>
                    <a:pt x="4019" y="1026"/>
                    <a:pt x="4138" y="1177"/>
                    <a:pt x="4233" y="1343"/>
                  </a:cubicBezTo>
                  <a:cubicBezTo>
                    <a:pt x="4261" y="1389"/>
                    <a:pt x="4285" y="1439"/>
                    <a:pt x="4285" y="1493"/>
                  </a:cubicBezTo>
                  <a:cubicBezTo>
                    <a:pt x="4284" y="1547"/>
                    <a:pt x="4248" y="1603"/>
                    <a:pt x="4194" y="1609"/>
                  </a:cubicBezTo>
                  <a:cubicBezTo>
                    <a:pt x="4114" y="1484"/>
                    <a:pt x="3911" y="1102"/>
                    <a:pt x="3765" y="1060"/>
                  </a:cubicBezTo>
                  <a:cubicBezTo>
                    <a:pt x="3750" y="1056"/>
                    <a:pt x="3736" y="1054"/>
                    <a:pt x="3723" y="1054"/>
                  </a:cubicBezTo>
                  <a:cubicBezTo>
                    <a:pt x="3584" y="1054"/>
                    <a:pt x="3461" y="1241"/>
                    <a:pt x="3312" y="1288"/>
                  </a:cubicBezTo>
                  <a:cubicBezTo>
                    <a:pt x="3207" y="1320"/>
                    <a:pt x="3103" y="1332"/>
                    <a:pt x="2999" y="1332"/>
                  </a:cubicBezTo>
                  <a:cubicBezTo>
                    <a:pt x="2632" y="1332"/>
                    <a:pt x="2269" y="1175"/>
                    <a:pt x="1883" y="1175"/>
                  </a:cubicBezTo>
                  <a:cubicBezTo>
                    <a:pt x="1746" y="1175"/>
                    <a:pt x="1606" y="1195"/>
                    <a:pt x="1462" y="1249"/>
                  </a:cubicBezTo>
                  <a:cubicBezTo>
                    <a:pt x="1069" y="1396"/>
                    <a:pt x="726" y="1646"/>
                    <a:pt x="390" y="1893"/>
                  </a:cubicBezTo>
                  <a:cubicBezTo>
                    <a:pt x="265" y="1984"/>
                    <a:pt x="135" y="2082"/>
                    <a:pt x="72" y="2222"/>
                  </a:cubicBezTo>
                  <a:cubicBezTo>
                    <a:pt x="0" y="2381"/>
                    <a:pt x="26" y="2565"/>
                    <a:pt x="52" y="2738"/>
                  </a:cubicBezTo>
                  <a:cubicBezTo>
                    <a:pt x="106" y="3078"/>
                    <a:pt x="160" y="3420"/>
                    <a:pt x="213" y="3760"/>
                  </a:cubicBezTo>
                  <a:cubicBezTo>
                    <a:pt x="225" y="3838"/>
                    <a:pt x="242" y="3922"/>
                    <a:pt x="300" y="3974"/>
                  </a:cubicBezTo>
                  <a:cubicBezTo>
                    <a:pt x="353" y="4021"/>
                    <a:pt x="430" y="4030"/>
                    <a:pt x="501" y="4036"/>
                  </a:cubicBezTo>
                  <a:cubicBezTo>
                    <a:pt x="1021" y="4083"/>
                    <a:pt x="1543" y="4121"/>
                    <a:pt x="2065" y="4148"/>
                  </a:cubicBezTo>
                  <a:cubicBezTo>
                    <a:pt x="2074" y="4149"/>
                    <a:pt x="2084" y="4149"/>
                    <a:pt x="2095" y="4149"/>
                  </a:cubicBezTo>
                  <a:cubicBezTo>
                    <a:pt x="2199" y="4149"/>
                    <a:pt x="2394" y="4132"/>
                    <a:pt x="2567" y="4132"/>
                  </a:cubicBezTo>
                  <a:cubicBezTo>
                    <a:pt x="2706" y="4132"/>
                    <a:pt x="2830" y="4143"/>
                    <a:pt x="2879" y="4182"/>
                  </a:cubicBezTo>
                  <a:cubicBezTo>
                    <a:pt x="3015" y="4287"/>
                    <a:pt x="2898" y="4522"/>
                    <a:pt x="2914" y="4721"/>
                  </a:cubicBezTo>
                  <a:cubicBezTo>
                    <a:pt x="2947" y="4580"/>
                    <a:pt x="3089" y="4480"/>
                    <a:pt x="3234" y="4477"/>
                  </a:cubicBezTo>
                  <a:cubicBezTo>
                    <a:pt x="3237" y="4477"/>
                    <a:pt x="3239" y="4477"/>
                    <a:pt x="3242" y="4477"/>
                  </a:cubicBezTo>
                  <a:cubicBezTo>
                    <a:pt x="3441" y="4477"/>
                    <a:pt x="3622" y="4654"/>
                    <a:pt x="3639" y="4854"/>
                  </a:cubicBezTo>
                  <a:cubicBezTo>
                    <a:pt x="3655" y="5055"/>
                    <a:pt x="3513" y="5256"/>
                    <a:pt x="3321" y="5322"/>
                  </a:cubicBezTo>
                  <a:cubicBezTo>
                    <a:pt x="3897" y="5540"/>
                    <a:pt x="4484" y="5647"/>
                    <a:pt x="5086" y="5647"/>
                  </a:cubicBezTo>
                  <a:cubicBezTo>
                    <a:pt x="5352" y="5647"/>
                    <a:pt x="5621" y="5626"/>
                    <a:pt x="5893" y="5585"/>
                  </a:cubicBezTo>
                  <a:cubicBezTo>
                    <a:pt x="6227" y="5535"/>
                    <a:pt x="6612" y="5405"/>
                    <a:pt x="6710" y="5081"/>
                  </a:cubicBezTo>
                  <a:cubicBezTo>
                    <a:pt x="6736" y="4998"/>
                    <a:pt x="6740" y="4910"/>
                    <a:pt x="6768" y="4829"/>
                  </a:cubicBezTo>
                  <a:cubicBezTo>
                    <a:pt x="6797" y="4747"/>
                    <a:pt x="6863" y="4669"/>
                    <a:pt x="6948" y="4664"/>
                  </a:cubicBezTo>
                  <a:cubicBezTo>
                    <a:pt x="6950" y="4664"/>
                    <a:pt x="6951" y="4663"/>
                    <a:pt x="6953" y="4663"/>
                  </a:cubicBezTo>
                  <a:cubicBezTo>
                    <a:pt x="7037" y="4663"/>
                    <a:pt x="7112" y="4771"/>
                    <a:pt x="7058" y="4836"/>
                  </a:cubicBezTo>
                  <a:cubicBezTo>
                    <a:pt x="7280" y="4788"/>
                    <a:pt x="7452" y="4575"/>
                    <a:pt x="7453" y="4351"/>
                  </a:cubicBezTo>
                  <a:lnTo>
                    <a:pt x="7453" y="4351"/>
                  </a:lnTo>
                  <a:cubicBezTo>
                    <a:pt x="7486" y="4623"/>
                    <a:pt x="7303" y="4908"/>
                    <a:pt x="7041" y="4991"/>
                  </a:cubicBezTo>
                  <a:cubicBezTo>
                    <a:pt x="7088" y="5009"/>
                    <a:pt x="7136" y="5018"/>
                    <a:pt x="7183" y="5018"/>
                  </a:cubicBezTo>
                  <a:cubicBezTo>
                    <a:pt x="7430" y="5018"/>
                    <a:pt x="7663" y="4784"/>
                    <a:pt x="7791" y="4548"/>
                  </a:cubicBezTo>
                  <a:cubicBezTo>
                    <a:pt x="8058" y="4053"/>
                    <a:pt x="8136" y="3421"/>
                    <a:pt x="7847" y="2939"/>
                  </a:cubicBezTo>
                  <a:cubicBezTo>
                    <a:pt x="7803" y="2867"/>
                    <a:pt x="7751" y="2796"/>
                    <a:pt x="7725" y="2715"/>
                  </a:cubicBezTo>
                  <a:cubicBezTo>
                    <a:pt x="7687" y="2599"/>
                    <a:pt x="7706" y="2468"/>
                    <a:pt x="7649" y="2359"/>
                  </a:cubicBezTo>
                  <a:cubicBezTo>
                    <a:pt x="7555" y="2173"/>
                    <a:pt x="7308" y="2144"/>
                    <a:pt x="7100" y="2138"/>
                  </a:cubicBezTo>
                  <a:lnTo>
                    <a:pt x="7100" y="2138"/>
                  </a:lnTo>
                  <a:cubicBezTo>
                    <a:pt x="7147" y="2343"/>
                    <a:pt x="7193" y="2549"/>
                    <a:pt x="7240" y="2752"/>
                  </a:cubicBezTo>
                  <a:cubicBezTo>
                    <a:pt x="7037" y="2216"/>
                    <a:pt x="6804" y="1690"/>
                    <a:pt x="6546" y="1177"/>
                  </a:cubicBezTo>
                  <a:cubicBezTo>
                    <a:pt x="6422" y="940"/>
                    <a:pt x="6261" y="662"/>
                    <a:pt x="6058" y="437"/>
                  </a:cubicBezTo>
                  <a:cubicBezTo>
                    <a:pt x="5914" y="278"/>
                    <a:pt x="5749" y="145"/>
                    <a:pt x="5563" y="73"/>
                  </a:cubicBezTo>
                  <a:cubicBezTo>
                    <a:pt x="5434" y="24"/>
                    <a:pt x="5306" y="1"/>
                    <a:pt x="5180"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3" name="Google Shape;2443;p73">
              <a:extLst>
                <a:ext uri="{FF2B5EF4-FFF2-40B4-BE49-F238E27FC236}">
                  <a16:creationId xmlns:a16="http://schemas.microsoft.com/office/drawing/2014/main" id="{125E785A-D063-E824-D6D8-A07762BCEFAF}"/>
                </a:ext>
              </a:extLst>
            </p:cNvPr>
            <p:cNvSpPr/>
            <p:nvPr/>
          </p:nvSpPr>
          <p:spPr>
            <a:xfrm>
              <a:off x="-8151141" y="1889565"/>
              <a:ext cx="243594" cy="255324"/>
            </a:xfrm>
            <a:custGeom>
              <a:avLst/>
              <a:gdLst/>
              <a:ahLst/>
              <a:cxnLst/>
              <a:rect l="l" t="t" r="r" b="b"/>
              <a:pathLst>
                <a:path w="3115" h="3265" extrusionOk="0">
                  <a:moveTo>
                    <a:pt x="1546" y="1"/>
                  </a:moveTo>
                  <a:cubicBezTo>
                    <a:pt x="1450" y="1"/>
                    <a:pt x="1352" y="7"/>
                    <a:pt x="1252" y="20"/>
                  </a:cubicBezTo>
                  <a:cubicBezTo>
                    <a:pt x="1098" y="41"/>
                    <a:pt x="956" y="98"/>
                    <a:pt x="854" y="218"/>
                  </a:cubicBezTo>
                  <a:cubicBezTo>
                    <a:pt x="1421" y="596"/>
                    <a:pt x="1169" y="1510"/>
                    <a:pt x="950" y="2020"/>
                  </a:cubicBezTo>
                  <a:cubicBezTo>
                    <a:pt x="877" y="2188"/>
                    <a:pt x="783" y="2354"/>
                    <a:pt x="638" y="2469"/>
                  </a:cubicBezTo>
                  <a:cubicBezTo>
                    <a:pt x="535" y="2552"/>
                    <a:pt x="403" y="2604"/>
                    <a:pt x="274" y="2604"/>
                  </a:cubicBezTo>
                  <a:cubicBezTo>
                    <a:pt x="222" y="2604"/>
                    <a:pt x="171" y="2596"/>
                    <a:pt x="122" y="2578"/>
                  </a:cubicBezTo>
                  <a:cubicBezTo>
                    <a:pt x="80" y="2562"/>
                    <a:pt x="35" y="2526"/>
                    <a:pt x="49" y="2483"/>
                  </a:cubicBezTo>
                  <a:lnTo>
                    <a:pt x="49" y="2483"/>
                  </a:lnTo>
                  <a:cubicBezTo>
                    <a:pt x="0" y="2573"/>
                    <a:pt x="31" y="2689"/>
                    <a:pt x="98" y="2767"/>
                  </a:cubicBezTo>
                  <a:cubicBezTo>
                    <a:pt x="162" y="2845"/>
                    <a:pt x="257" y="2893"/>
                    <a:pt x="346" y="2939"/>
                  </a:cubicBezTo>
                  <a:cubicBezTo>
                    <a:pt x="697" y="3121"/>
                    <a:pt x="1106" y="3264"/>
                    <a:pt x="1501" y="3264"/>
                  </a:cubicBezTo>
                  <a:cubicBezTo>
                    <a:pt x="1809" y="3264"/>
                    <a:pt x="2109" y="3177"/>
                    <a:pt x="2367" y="2951"/>
                  </a:cubicBezTo>
                  <a:cubicBezTo>
                    <a:pt x="2908" y="2476"/>
                    <a:pt x="3115" y="1631"/>
                    <a:pt x="2901" y="949"/>
                  </a:cubicBezTo>
                  <a:cubicBezTo>
                    <a:pt x="2690" y="281"/>
                    <a:pt x="2164" y="1"/>
                    <a:pt x="1546"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4" name="Google Shape;2444;p73">
              <a:extLst>
                <a:ext uri="{FF2B5EF4-FFF2-40B4-BE49-F238E27FC236}">
                  <a16:creationId xmlns:a16="http://schemas.microsoft.com/office/drawing/2014/main" id="{27C4DD16-7808-CF12-1743-DE5E4A29B453}"/>
                </a:ext>
              </a:extLst>
            </p:cNvPr>
            <p:cNvSpPr/>
            <p:nvPr/>
          </p:nvSpPr>
          <p:spPr>
            <a:xfrm>
              <a:off x="-8142852" y="1971206"/>
              <a:ext cx="238276" cy="173057"/>
            </a:xfrm>
            <a:custGeom>
              <a:avLst/>
              <a:gdLst/>
              <a:ahLst/>
              <a:cxnLst/>
              <a:rect l="l" t="t" r="r" b="b"/>
              <a:pathLst>
                <a:path w="3047" h="2213" extrusionOk="0">
                  <a:moveTo>
                    <a:pt x="2725" y="1"/>
                  </a:moveTo>
                  <a:cubicBezTo>
                    <a:pt x="2725" y="1"/>
                    <a:pt x="2724" y="1"/>
                    <a:pt x="2724" y="1"/>
                  </a:cubicBezTo>
                  <a:cubicBezTo>
                    <a:pt x="2680" y="4"/>
                    <a:pt x="2662" y="57"/>
                    <a:pt x="2654" y="100"/>
                  </a:cubicBezTo>
                  <a:cubicBezTo>
                    <a:pt x="2602" y="401"/>
                    <a:pt x="2520" y="696"/>
                    <a:pt x="2412" y="980"/>
                  </a:cubicBezTo>
                  <a:cubicBezTo>
                    <a:pt x="2400" y="1015"/>
                    <a:pt x="2376" y="1056"/>
                    <a:pt x="2339" y="1056"/>
                  </a:cubicBezTo>
                  <a:cubicBezTo>
                    <a:pt x="2303" y="1055"/>
                    <a:pt x="2281" y="1019"/>
                    <a:pt x="2267" y="986"/>
                  </a:cubicBezTo>
                  <a:cubicBezTo>
                    <a:pt x="2228" y="898"/>
                    <a:pt x="2188" y="810"/>
                    <a:pt x="2148" y="722"/>
                  </a:cubicBezTo>
                  <a:cubicBezTo>
                    <a:pt x="2136" y="691"/>
                    <a:pt x="2121" y="661"/>
                    <a:pt x="2095" y="643"/>
                  </a:cubicBezTo>
                  <a:cubicBezTo>
                    <a:pt x="2078" y="630"/>
                    <a:pt x="2060" y="625"/>
                    <a:pt x="2042" y="625"/>
                  </a:cubicBezTo>
                  <a:cubicBezTo>
                    <a:pt x="1975" y="625"/>
                    <a:pt x="1905" y="696"/>
                    <a:pt x="1874" y="767"/>
                  </a:cubicBezTo>
                  <a:cubicBezTo>
                    <a:pt x="1836" y="857"/>
                    <a:pt x="1796" y="968"/>
                    <a:pt x="1702" y="985"/>
                  </a:cubicBezTo>
                  <a:cubicBezTo>
                    <a:pt x="1695" y="987"/>
                    <a:pt x="1688" y="987"/>
                    <a:pt x="1681" y="987"/>
                  </a:cubicBezTo>
                  <a:cubicBezTo>
                    <a:pt x="1578" y="987"/>
                    <a:pt x="1511" y="859"/>
                    <a:pt x="1476" y="754"/>
                  </a:cubicBezTo>
                  <a:cubicBezTo>
                    <a:pt x="1404" y="535"/>
                    <a:pt x="1312" y="315"/>
                    <a:pt x="1167" y="135"/>
                  </a:cubicBezTo>
                  <a:cubicBezTo>
                    <a:pt x="1034" y="714"/>
                    <a:pt x="793" y="1542"/>
                    <a:pt x="75" y="1542"/>
                  </a:cubicBezTo>
                  <a:cubicBezTo>
                    <a:pt x="51" y="1542"/>
                    <a:pt x="26" y="1541"/>
                    <a:pt x="0" y="1539"/>
                  </a:cubicBezTo>
                  <a:lnTo>
                    <a:pt x="0" y="1539"/>
                  </a:lnTo>
                  <a:cubicBezTo>
                    <a:pt x="309" y="1773"/>
                    <a:pt x="646" y="1969"/>
                    <a:pt x="1004" y="2121"/>
                  </a:cubicBezTo>
                  <a:cubicBezTo>
                    <a:pt x="1149" y="2183"/>
                    <a:pt x="1303" y="2213"/>
                    <a:pt x="1456" y="2213"/>
                  </a:cubicBezTo>
                  <a:cubicBezTo>
                    <a:pt x="1747" y="2213"/>
                    <a:pt x="2035" y="2105"/>
                    <a:pt x="2261" y="1907"/>
                  </a:cubicBezTo>
                  <a:cubicBezTo>
                    <a:pt x="2728" y="1497"/>
                    <a:pt x="3047" y="680"/>
                    <a:pt x="2802" y="74"/>
                  </a:cubicBezTo>
                  <a:cubicBezTo>
                    <a:pt x="2787" y="41"/>
                    <a:pt x="2764" y="1"/>
                    <a:pt x="2725" y="1"/>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5" name="Google Shape;2445;p73">
              <a:extLst>
                <a:ext uri="{FF2B5EF4-FFF2-40B4-BE49-F238E27FC236}">
                  <a16:creationId xmlns:a16="http://schemas.microsoft.com/office/drawing/2014/main" id="{99617EE1-E659-76EC-5911-A6675B0140A3}"/>
                </a:ext>
              </a:extLst>
            </p:cNvPr>
            <p:cNvSpPr/>
            <p:nvPr/>
          </p:nvSpPr>
          <p:spPr>
            <a:xfrm>
              <a:off x="-8668592" y="1797992"/>
              <a:ext cx="253525" cy="199254"/>
            </a:xfrm>
            <a:custGeom>
              <a:avLst/>
              <a:gdLst/>
              <a:ahLst/>
              <a:cxnLst/>
              <a:rect l="l" t="t" r="r" b="b"/>
              <a:pathLst>
                <a:path w="3242" h="2548" extrusionOk="0">
                  <a:moveTo>
                    <a:pt x="1475" y="0"/>
                  </a:moveTo>
                  <a:cubicBezTo>
                    <a:pt x="1444" y="0"/>
                    <a:pt x="1413" y="3"/>
                    <a:pt x="1382" y="11"/>
                  </a:cubicBezTo>
                  <a:cubicBezTo>
                    <a:pt x="1314" y="28"/>
                    <a:pt x="1256" y="66"/>
                    <a:pt x="1199" y="106"/>
                  </a:cubicBezTo>
                  <a:cubicBezTo>
                    <a:pt x="866" y="330"/>
                    <a:pt x="530" y="554"/>
                    <a:pt x="197" y="778"/>
                  </a:cubicBezTo>
                  <a:cubicBezTo>
                    <a:pt x="133" y="821"/>
                    <a:pt x="66" y="868"/>
                    <a:pt x="34" y="938"/>
                  </a:cubicBezTo>
                  <a:cubicBezTo>
                    <a:pt x="0" y="1007"/>
                    <a:pt x="9" y="1088"/>
                    <a:pt x="16" y="1162"/>
                  </a:cubicBezTo>
                  <a:cubicBezTo>
                    <a:pt x="58" y="1560"/>
                    <a:pt x="99" y="1957"/>
                    <a:pt x="141" y="2353"/>
                  </a:cubicBezTo>
                  <a:cubicBezTo>
                    <a:pt x="144" y="2379"/>
                    <a:pt x="148" y="2408"/>
                    <a:pt x="166" y="2428"/>
                  </a:cubicBezTo>
                  <a:cubicBezTo>
                    <a:pt x="185" y="2449"/>
                    <a:pt x="215" y="2453"/>
                    <a:pt x="245" y="2453"/>
                  </a:cubicBezTo>
                  <a:cubicBezTo>
                    <a:pt x="253" y="2453"/>
                    <a:pt x="262" y="2453"/>
                    <a:pt x="269" y="2453"/>
                  </a:cubicBezTo>
                  <a:cubicBezTo>
                    <a:pt x="368" y="2446"/>
                    <a:pt x="467" y="2440"/>
                    <a:pt x="567" y="2435"/>
                  </a:cubicBezTo>
                  <a:cubicBezTo>
                    <a:pt x="654" y="2430"/>
                    <a:pt x="746" y="2423"/>
                    <a:pt x="816" y="2373"/>
                  </a:cubicBezTo>
                  <a:cubicBezTo>
                    <a:pt x="886" y="2323"/>
                    <a:pt x="919" y="2209"/>
                    <a:pt x="859" y="2147"/>
                  </a:cubicBezTo>
                  <a:lnTo>
                    <a:pt x="859" y="2147"/>
                  </a:lnTo>
                  <a:cubicBezTo>
                    <a:pt x="879" y="2156"/>
                    <a:pt x="900" y="2159"/>
                    <a:pt x="921" y="2159"/>
                  </a:cubicBezTo>
                  <a:cubicBezTo>
                    <a:pt x="988" y="2159"/>
                    <a:pt x="1059" y="2125"/>
                    <a:pt x="1129" y="2125"/>
                  </a:cubicBezTo>
                  <a:cubicBezTo>
                    <a:pt x="1136" y="2125"/>
                    <a:pt x="1143" y="2126"/>
                    <a:pt x="1150" y="2126"/>
                  </a:cubicBezTo>
                  <a:cubicBezTo>
                    <a:pt x="1266" y="2138"/>
                    <a:pt x="1346" y="2281"/>
                    <a:pt x="1296" y="2385"/>
                  </a:cubicBezTo>
                  <a:cubicBezTo>
                    <a:pt x="1702" y="2435"/>
                    <a:pt x="2107" y="2485"/>
                    <a:pt x="2513" y="2536"/>
                  </a:cubicBezTo>
                  <a:cubicBezTo>
                    <a:pt x="2562" y="2542"/>
                    <a:pt x="2611" y="2547"/>
                    <a:pt x="2660" y="2547"/>
                  </a:cubicBezTo>
                  <a:cubicBezTo>
                    <a:pt x="2706" y="2547"/>
                    <a:pt x="2751" y="2542"/>
                    <a:pt x="2794" y="2527"/>
                  </a:cubicBezTo>
                  <a:cubicBezTo>
                    <a:pt x="3079" y="2433"/>
                    <a:pt x="3156" y="2012"/>
                    <a:pt x="3184" y="1757"/>
                  </a:cubicBezTo>
                  <a:cubicBezTo>
                    <a:pt x="3241" y="1268"/>
                    <a:pt x="3223" y="771"/>
                    <a:pt x="3130" y="288"/>
                  </a:cubicBezTo>
                  <a:cubicBezTo>
                    <a:pt x="3115" y="212"/>
                    <a:pt x="3089" y="128"/>
                    <a:pt x="3038" y="75"/>
                  </a:cubicBezTo>
                  <a:cubicBezTo>
                    <a:pt x="3017" y="54"/>
                    <a:pt x="2992" y="37"/>
                    <a:pt x="2963" y="29"/>
                  </a:cubicBezTo>
                  <a:cubicBezTo>
                    <a:pt x="2950" y="26"/>
                    <a:pt x="2937" y="24"/>
                    <a:pt x="2923" y="24"/>
                  </a:cubicBezTo>
                  <a:cubicBezTo>
                    <a:pt x="2855" y="24"/>
                    <a:pt x="2788" y="66"/>
                    <a:pt x="2729" y="105"/>
                  </a:cubicBezTo>
                  <a:cubicBezTo>
                    <a:pt x="2878" y="521"/>
                    <a:pt x="2781" y="837"/>
                    <a:pt x="2771" y="1263"/>
                  </a:cubicBezTo>
                  <a:cubicBezTo>
                    <a:pt x="2769" y="1311"/>
                    <a:pt x="2767" y="1363"/>
                    <a:pt x="2737" y="1400"/>
                  </a:cubicBezTo>
                  <a:cubicBezTo>
                    <a:pt x="2720" y="1421"/>
                    <a:pt x="2692" y="1433"/>
                    <a:pt x="2666" y="1433"/>
                  </a:cubicBezTo>
                  <a:cubicBezTo>
                    <a:pt x="2645" y="1433"/>
                    <a:pt x="2626" y="1425"/>
                    <a:pt x="2615" y="1406"/>
                  </a:cubicBezTo>
                  <a:cubicBezTo>
                    <a:pt x="2542" y="1286"/>
                    <a:pt x="2654" y="908"/>
                    <a:pt x="2663" y="771"/>
                  </a:cubicBezTo>
                  <a:cubicBezTo>
                    <a:pt x="2674" y="567"/>
                    <a:pt x="2678" y="351"/>
                    <a:pt x="2634" y="152"/>
                  </a:cubicBezTo>
                  <a:cubicBezTo>
                    <a:pt x="2293" y="105"/>
                    <a:pt x="1951" y="59"/>
                    <a:pt x="1608" y="12"/>
                  </a:cubicBezTo>
                  <a:cubicBezTo>
                    <a:pt x="1564" y="6"/>
                    <a:pt x="1519" y="0"/>
                    <a:pt x="1475" y="0"/>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6" name="Google Shape;2446;p73">
              <a:extLst>
                <a:ext uri="{FF2B5EF4-FFF2-40B4-BE49-F238E27FC236}">
                  <a16:creationId xmlns:a16="http://schemas.microsoft.com/office/drawing/2014/main" id="{CA30DC00-BAA7-5822-1FEC-F88D4263D5E8}"/>
                </a:ext>
              </a:extLst>
            </p:cNvPr>
            <p:cNvSpPr/>
            <p:nvPr/>
          </p:nvSpPr>
          <p:spPr>
            <a:xfrm>
              <a:off x="-8761963" y="1285780"/>
              <a:ext cx="168209" cy="557568"/>
            </a:xfrm>
            <a:custGeom>
              <a:avLst/>
              <a:gdLst/>
              <a:ahLst/>
              <a:cxnLst/>
              <a:rect l="l" t="t" r="r" b="b"/>
              <a:pathLst>
                <a:path w="2151" h="7130" extrusionOk="0">
                  <a:moveTo>
                    <a:pt x="404" y="0"/>
                  </a:moveTo>
                  <a:cubicBezTo>
                    <a:pt x="81" y="0"/>
                    <a:pt x="0" y="458"/>
                    <a:pt x="2" y="458"/>
                  </a:cubicBezTo>
                  <a:lnTo>
                    <a:pt x="1539" y="7130"/>
                  </a:lnTo>
                  <a:lnTo>
                    <a:pt x="2150" y="6691"/>
                  </a:lnTo>
                  <a:lnTo>
                    <a:pt x="663" y="81"/>
                  </a:lnTo>
                  <a:cubicBezTo>
                    <a:pt x="563" y="23"/>
                    <a:pt x="477" y="0"/>
                    <a:pt x="404"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7" name="Google Shape;2447;p73">
              <a:extLst>
                <a:ext uri="{FF2B5EF4-FFF2-40B4-BE49-F238E27FC236}">
                  <a16:creationId xmlns:a16="http://schemas.microsoft.com/office/drawing/2014/main" id="{1D8A8A64-89AA-92BB-3860-8BFF218C8B13}"/>
                </a:ext>
              </a:extLst>
            </p:cNvPr>
            <p:cNvSpPr/>
            <p:nvPr/>
          </p:nvSpPr>
          <p:spPr>
            <a:xfrm>
              <a:off x="-8067076" y="1446951"/>
              <a:ext cx="242812" cy="504314"/>
            </a:xfrm>
            <a:custGeom>
              <a:avLst/>
              <a:gdLst/>
              <a:ahLst/>
              <a:cxnLst/>
              <a:rect l="l" t="t" r="r" b="b"/>
              <a:pathLst>
                <a:path w="3105" h="6449" extrusionOk="0">
                  <a:moveTo>
                    <a:pt x="2856" y="1"/>
                  </a:moveTo>
                  <a:lnTo>
                    <a:pt x="0" y="6448"/>
                  </a:lnTo>
                  <a:lnTo>
                    <a:pt x="3104" y="208"/>
                  </a:lnTo>
                  <a:lnTo>
                    <a:pt x="2856" y="1"/>
                  </a:ln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8" name="Google Shape;2448;p73">
              <a:extLst>
                <a:ext uri="{FF2B5EF4-FFF2-40B4-BE49-F238E27FC236}">
                  <a16:creationId xmlns:a16="http://schemas.microsoft.com/office/drawing/2014/main" id="{26B175AF-A6FD-2F46-72B2-BAE18984B1B8}"/>
                </a:ext>
              </a:extLst>
            </p:cNvPr>
            <p:cNvSpPr/>
            <p:nvPr/>
          </p:nvSpPr>
          <p:spPr>
            <a:xfrm>
              <a:off x="-10118816" y="1852576"/>
              <a:ext cx="1220315" cy="1491358"/>
            </a:xfrm>
            <a:custGeom>
              <a:avLst/>
              <a:gdLst/>
              <a:ahLst/>
              <a:cxnLst/>
              <a:rect l="l" t="t" r="r" b="b"/>
              <a:pathLst>
                <a:path w="15605" h="19071" extrusionOk="0">
                  <a:moveTo>
                    <a:pt x="12229" y="1"/>
                  </a:moveTo>
                  <a:cubicBezTo>
                    <a:pt x="9584" y="1"/>
                    <a:pt x="8052" y="2738"/>
                    <a:pt x="5966" y="3903"/>
                  </a:cubicBezTo>
                  <a:cubicBezTo>
                    <a:pt x="5317" y="4266"/>
                    <a:pt x="4552" y="4463"/>
                    <a:pt x="4034" y="4998"/>
                  </a:cubicBezTo>
                  <a:cubicBezTo>
                    <a:pt x="3504" y="5546"/>
                    <a:pt x="3332" y="6352"/>
                    <a:pt x="2855" y="6945"/>
                  </a:cubicBezTo>
                  <a:cubicBezTo>
                    <a:pt x="2395" y="7519"/>
                    <a:pt x="1697" y="7840"/>
                    <a:pt x="1109" y="8282"/>
                  </a:cubicBezTo>
                  <a:cubicBezTo>
                    <a:pt x="521" y="8726"/>
                    <a:pt x="0" y="9423"/>
                    <a:pt x="159" y="10142"/>
                  </a:cubicBezTo>
                  <a:cubicBezTo>
                    <a:pt x="232" y="10469"/>
                    <a:pt x="442" y="10780"/>
                    <a:pt x="383" y="11111"/>
                  </a:cubicBezTo>
                  <a:cubicBezTo>
                    <a:pt x="336" y="11371"/>
                    <a:pt x="127" y="11585"/>
                    <a:pt x="96" y="11849"/>
                  </a:cubicBezTo>
                  <a:cubicBezTo>
                    <a:pt x="60" y="12164"/>
                    <a:pt x="283" y="12444"/>
                    <a:pt x="495" y="12679"/>
                  </a:cubicBezTo>
                  <a:cubicBezTo>
                    <a:pt x="1772" y="14094"/>
                    <a:pt x="3125" y="15475"/>
                    <a:pt x="4671" y="16600"/>
                  </a:cubicBezTo>
                  <a:cubicBezTo>
                    <a:pt x="5012" y="16847"/>
                    <a:pt x="5386" y="17059"/>
                    <a:pt x="5674" y="17368"/>
                  </a:cubicBezTo>
                  <a:cubicBezTo>
                    <a:pt x="6183" y="17910"/>
                    <a:pt x="6491" y="18891"/>
                    <a:pt x="7308" y="19047"/>
                  </a:cubicBezTo>
                  <a:cubicBezTo>
                    <a:pt x="7393" y="19063"/>
                    <a:pt x="7478" y="19070"/>
                    <a:pt x="7564" y="19070"/>
                  </a:cubicBezTo>
                  <a:cubicBezTo>
                    <a:pt x="8290" y="19070"/>
                    <a:pt x="9063" y="18550"/>
                    <a:pt x="9744" y="18399"/>
                  </a:cubicBezTo>
                  <a:cubicBezTo>
                    <a:pt x="10519" y="18227"/>
                    <a:pt x="11323" y="18210"/>
                    <a:pt x="12100" y="18055"/>
                  </a:cubicBezTo>
                  <a:cubicBezTo>
                    <a:pt x="12414" y="17993"/>
                    <a:pt x="13016" y="17937"/>
                    <a:pt x="13234" y="17678"/>
                  </a:cubicBezTo>
                  <a:cubicBezTo>
                    <a:pt x="13491" y="17374"/>
                    <a:pt x="13497" y="16472"/>
                    <a:pt x="13486" y="16094"/>
                  </a:cubicBezTo>
                  <a:cubicBezTo>
                    <a:pt x="13450" y="14845"/>
                    <a:pt x="12581" y="13662"/>
                    <a:pt x="11399" y="13257"/>
                  </a:cubicBezTo>
                  <a:cubicBezTo>
                    <a:pt x="10634" y="12995"/>
                    <a:pt x="10363" y="12447"/>
                    <a:pt x="10016" y="11772"/>
                  </a:cubicBezTo>
                  <a:cubicBezTo>
                    <a:pt x="9751" y="11258"/>
                    <a:pt x="9263" y="10862"/>
                    <a:pt x="8705" y="10710"/>
                  </a:cubicBezTo>
                  <a:cubicBezTo>
                    <a:pt x="8738" y="10624"/>
                    <a:pt x="8773" y="10539"/>
                    <a:pt x="8805" y="10453"/>
                  </a:cubicBezTo>
                  <a:cubicBezTo>
                    <a:pt x="9549" y="10256"/>
                    <a:pt x="10274" y="9991"/>
                    <a:pt x="10970" y="9662"/>
                  </a:cubicBezTo>
                  <a:cubicBezTo>
                    <a:pt x="11055" y="9621"/>
                    <a:pt x="11143" y="9577"/>
                    <a:pt x="11201" y="9503"/>
                  </a:cubicBezTo>
                  <a:cubicBezTo>
                    <a:pt x="11397" y="9258"/>
                    <a:pt x="11175" y="8826"/>
                    <a:pt x="11404" y="8613"/>
                  </a:cubicBezTo>
                  <a:cubicBezTo>
                    <a:pt x="11461" y="8561"/>
                    <a:pt x="11537" y="8531"/>
                    <a:pt x="11611" y="8505"/>
                  </a:cubicBezTo>
                  <a:cubicBezTo>
                    <a:pt x="12962" y="8019"/>
                    <a:pt x="14914" y="6918"/>
                    <a:pt x="15401" y="5455"/>
                  </a:cubicBezTo>
                  <a:cubicBezTo>
                    <a:pt x="15605" y="4841"/>
                    <a:pt x="15578" y="4172"/>
                    <a:pt x="15469" y="3533"/>
                  </a:cubicBezTo>
                  <a:cubicBezTo>
                    <a:pt x="15294" y="2520"/>
                    <a:pt x="14901" y="1515"/>
                    <a:pt x="14174" y="787"/>
                  </a:cubicBezTo>
                  <a:cubicBezTo>
                    <a:pt x="13681" y="288"/>
                    <a:pt x="13102" y="53"/>
                    <a:pt x="12504" y="10"/>
                  </a:cubicBezTo>
                  <a:cubicBezTo>
                    <a:pt x="12411" y="4"/>
                    <a:pt x="12319" y="1"/>
                    <a:pt x="12229" y="1"/>
                  </a:cubicBezTo>
                  <a:close/>
                </a:path>
              </a:pathLst>
            </a:custGeom>
            <a:solidFill>
              <a:srgbClr val="1A0E2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49" name="Google Shape;2449;p73">
              <a:extLst>
                <a:ext uri="{FF2B5EF4-FFF2-40B4-BE49-F238E27FC236}">
                  <a16:creationId xmlns:a16="http://schemas.microsoft.com/office/drawing/2014/main" id="{8CB8B7FB-7688-A4C1-89EB-8AA3BCD3A79F}"/>
                </a:ext>
              </a:extLst>
            </p:cNvPr>
            <p:cNvSpPr/>
            <p:nvPr/>
          </p:nvSpPr>
          <p:spPr>
            <a:xfrm>
              <a:off x="-9976257" y="1871266"/>
              <a:ext cx="1094257" cy="1402209"/>
            </a:xfrm>
            <a:custGeom>
              <a:avLst/>
              <a:gdLst/>
              <a:ahLst/>
              <a:cxnLst/>
              <a:rect l="l" t="t" r="r" b="b"/>
              <a:pathLst>
                <a:path w="13993" h="17931" extrusionOk="0">
                  <a:moveTo>
                    <a:pt x="10763" y="0"/>
                  </a:moveTo>
                  <a:cubicBezTo>
                    <a:pt x="10126" y="0"/>
                    <a:pt x="9509" y="287"/>
                    <a:pt x="9236" y="935"/>
                  </a:cubicBezTo>
                  <a:cubicBezTo>
                    <a:pt x="9165" y="1101"/>
                    <a:pt x="9122" y="1284"/>
                    <a:pt x="8997" y="1414"/>
                  </a:cubicBezTo>
                  <a:cubicBezTo>
                    <a:pt x="8889" y="1526"/>
                    <a:pt x="8738" y="1580"/>
                    <a:pt x="8596" y="1641"/>
                  </a:cubicBezTo>
                  <a:cubicBezTo>
                    <a:pt x="7768" y="1990"/>
                    <a:pt x="7070" y="2635"/>
                    <a:pt x="6657" y="3434"/>
                  </a:cubicBezTo>
                  <a:cubicBezTo>
                    <a:pt x="6860" y="3372"/>
                    <a:pt x="7072" y="3342"/>
                    <a:pt x="7284" y="3342"/>
                  </a:cubicBezTo>
                  <a:cubicBezTo>
                    <a:pt x="7842" y="3342"/>
                    <a:pt x="8402" y="3550"/>
                    <a:pt x="8811" y="3931"/>
                  </a:cubicBezTo>
                  <a:cubicBezTo>
                    <a:pt x="9377" y="4455"/>
                    <a:pt x="9638" y="5287"/>
                    <a:pt x="9471" y="6040"/>
                  </a:cubicBezTo>
                  <a:cubicBezTo>
                    <a:pt x="8970" y="5171"/>
                    <a:pt x="7979" y="4610"/>
                    <a:pt x="6977" y="4610"/>
                  </a:cubicBezTo>
                  <a:cubicBezTo>
                    <a:pt x="6905" y="4610"/>
                    <a:pt x="6832" y="4613"/>
                    <a:pt x="6760" y="4619"/>
                  </a:cubicBezTo>
                  <a:cubicBezTo>
                    <a:pt x="6894" y="4810"/>
                    <a:pt x="7028" y="5003"/>
                    <a:pt x="7163" y="5194"/>
                  </a:cubicBezTo>
                  <a:cubicBezTo>
                    <a:pt x="6955" y="5173"/>
                    <a:pt x="6744" y="5163"/>
                    <a:pt x="6532" y="5163"/>
                  </a:cubicBezTo>
                  <a:cubicBezTo>
                    <a:pt x="5884" y="5163"/>
                    <a:pt x="5225" y="5261"/>
                    <a:pt x="4623" y="5475"/>
                  </a:cubicBezTo>
                  <a:cubicBezTo>
                    <a:pt x="4464" y="5531"/>
                    <a:pt x="2891" y="6340"/>
                    <a:pt x="2980" y="6400"/>
                  </a:cubicBezTo>
                  <a:cubicBezTo>
                    <a:pt x="3383" y="6674"/>
                    <a:pt x="3787" y="6947"/>
                    <a:pt x="4189" y="7221"/>
                  </a:cubicBezTo>
                  <a:cubicBezTo>
                    <a:pt x="3787" y="7100"/>
                    <a:pt x="3378" y="6976"/>
                    <a:pt x="2958" y="6971"/>
                  </a:cubicBezTo>
                  <a:cubicBezTo>
                    <a:pt x="2951" y="6971"/>
                    <a:pt x="2945" y="6971"/>
                    <a:pt x="2939" y="6971"/>
                  </a:cubicBezTo>
                  <a:cubicBezTo>
                    <a:pt x="2524" y="6971"/>
                    <a:pt x="2092" y="7104"/>
                    <a:pt x="1818" y="7413"/>
                  </a:cubicBezTo>
                  <a:cubicBezTo>
                    <a:pt x="2016" y="7584"/>
                    <a:pt x="2275" y="7658"/>
                    <a:pt x="2523" y="7737"/>
                  </a:cubicBezTo>
                  <a:cubicBezTo>
                    <a:pt x="3129" y="7932"/>
                    <a:pt x="3725" y="8188"/>
                    <a:pt x="4228" y="8580"/>
                  </a:cubicBezTo>
                  <a:cubicBezTo>
                    <a:pt x="4729" y="8972"/>
                    <a:pt x="5133" y="9514"/>
                    <a:pt x="5273" y="10135"/>
                  </a:cubicBezTo>
                  <a:cubicBezTo>
                    <a:pt x="4533" y="9142"/>
                    <a:pt x="3236" y="8403"/>
                    <a:pt x="1949" y="8403"/>
                  </a:cubicBezTo>
                  <a:cubicBezTo>
                    <a:pt x="1627" y="8403"/>
                    <a:pt x="1307" y="8449"/>
                    <a:pt x="996" y="8549"/>
                  </a:cubicBezTo>
                  <a:cubicBezTo>
                    <a:pt x="510" y="8705"/>
                    <a:pt x="65" y="9095"/>
                    <a:pt x="0" y="9600"/>
                  </a:cubicBezTo>
                  <a:cubicBezTo>
                    <a:pt x="714" y="9364"/>
                    <a:pt x="1448" y="9147"/>
                    <a:pt x="2198" y="9147"/>
                  </a:cubicBezTo>
                  <a:cubicBezTo>
                    <a:pt x="2207" y="9147"/>
                    <a:pt x="2216" y="9147"/>
                    <a:pt x="2224" y="9147"/>
                  </a:cubicBezTo>
                  <a:cubicBezTo>
                    <a:pt x="2985" y="9153"/>
                    <a:pt x="3776" y="9413"/>
                    <a:pt x="4268" y="9993"/>
                  </a:cubicBezTo>
                  <a:cubicBezTo>
                    <a:pt x="4029" y="9949"/>
                    <a:pt x="3787" y="9928"/>
                    <a:pt x="3545" y="9928"/>
                  </a:cubicBezTo>
                  <a:cubicBezTo>
                    <a:pt x="2805" y="9928"/>
                    <a:pt x="2065" y="10129"/>
                    <a:pt x="1432" y="10512"/>
                  </a:cubicBezTo>
                  <a:cubicBezTo>
                    <a:pt x="1206" y="10648"/>
                    <a:pt x="966" y="10881"/>
                    <a:pt x="1040" y="11134"/>
                  </a:cubicBezTo>
                  <a:cubicBezTo>
                    <a:pt x="1522" y="11049"/>
                    <a:pt x="2003" y="10964"/>
                    <a:pt x="2485" y="10880"/>
                  </a:cubicBezTo>
                  <a:cubicBezTo>
                    <a:pt x="2641" y="10852"/>
                    <a:pt x="2801" y="10825"/>
                    <a:pt x="2959" y="10825"/>
                  </a:cubicBezTo>
                  <a:cubicBezTo>
                    <a:pt x="3055" y="10825"/>
                    <a:pt x="3150" y="10835"/>
                    <a:pt x="3242" y="10861"/>
                  </a:cubicBezTo>
                  <a:cubicBezTo>
                    <a:pt x="3488" y="10932"/>
                    <a:pt x="3710" y="11151"/>
                    <a:pt x="3693" y="11405"/>
                  </a:cubicBezTo>
                  <a:cubicBezTo>
                    <a:pt x="3684" y="11540"/>
                    <a:pt x="3612" y="11661"/>
                    <a:pt x="3555" y="11784"/>
                  </a:cubicBezTo>
                  <a:cubicBezTo>
                    <a:pt x="3357" y="12204"/>
                    <a:pt x="3316" y="12679"/>
                    <a:pt x="3279" y="13142"/>
                  </a:cubicBezTo>
                  <a:cubicBezTo>
                    <a:pt x="3247" y="13537"/>
                    <a:pt x="3234" y="13988"/>
                    <a:pt x="3517" y="14264"/>
                  </a:cubicBezTo>
                  <a:cubicBezTo>
                    <a:pt x="3925" y="14667"/>
                    <a:pt x="4642" y="14423"/>
                    <a:pt x="5156" y="14679"/>
                  </a:cubicBezTo>
                  <a:cubicBezTo>
                    <a:pt x="5356" y="14778"/>
                    <a:pt x="5512" y="14948"/>
                    <a:pt x="5659" y="15115"/>
                  </a:cubicBezTo>
                  <a:cubicBezTo>
                    <a:pt x="6016" y="15519"/>
                    <a:pt x="6452" y="15949"/>
                    <a:pt x="6724" y="16415"/>
                  </a:cubicBezTo>
                  <a:cubicBezTo>
                    <a:pt x="6947" y="16794"/>
                    <a:pt x="7009" y="17338"/>
                    <a:pt x="7412" y="17594"/>
                  </a:cubicBezTo>
                  <a:cubicBezTo>
                    <a:pt x="7555" y="17686"/>
                    <a:pt x="7727" y="17722"/>
                    <a:pt x="7895" y="17758"/>
                  </a:cubicBezTo>
                  <a:cubicBezTo>
                    <a:pt x="8399" y="17862"/>
                    <a:pt x="8830" y="17930"/>
                    <a:pt x="9277" y="17930"/>
                  </a:cubicBezTo>
                  <a:cubicBezTo>
                    <a:pt x="9593" y="17930"/>
                    <a:pt x="9917" y="17896"/>
                    <a:pt x="10279" y="17816"/>
                  </a:cubicBezTo>
                  <a:cubicBezTo>
                    <a:pt x="10742" y="17713"/>
                    <a:pt x="11242" y="17723"/>
                    <a:pt x="11507" y="17277"/>
                  </a:cubicBezTo>
                  <a:cubicBezTo>
                    <a:pt x="11824" y="16745"/>
                    <a:pt x="11557" y="16123"/>
                    <a:pt x="11377" y="15609"/>
                  </a:cubicBezTo>
                  <a:cubicBezTo>
                    <a:pt x="10962" y="14418"/>
                    <a:pt x="10124" y="13380"/>
                    <a:pt x="8755" y="13322"/>
                  </a:cubicBezTo>
                  <a:cubicBezTo>
                    <a:pt x="8426" y="11818"/>
                    <a:pt x="7086" y="10592"/>
                    <a:pt x="5559" y="10395"/>
                  </a:cubicBezTo>
                  <a:cubicBezTo>
                    <a:pt x="5804" y="10286"/>
                    <a:pt x="6072" y="10231"/>
                    <a:pt x="6339" y="10231"/>
                  </a:cubicBezTo>
                  <a:cubicBezTo>
                    <a:pt x="6407" y="10231"/>
                    <a:pt x="6474" y="10234"/>
                    <a:pt x="6541" y="10241"/>
                  </a:cubicBezTo>
                  <a:cubicBezTo>
                    <a:pt x="6430" y="10105"/>
                    <a:pt x="6520" y="9886"/>
                    <a:pt x="6670" y="9797"/>
                  </a:cubicBezTo>
                  <a:cubicBezTo>
                    <a:pt x="6821" y="9707"/>
                    <a:pt x="7005" y="9704"/>
                    <a:pt x="7180" y="9686"/>
                  </a:cubicBezTo>
                  <a:cubicBezTo>
                    <a:pt x="8170" y="9588"/>
                    <a:pt x="9072" y="8875"/>
                    <a:pt x="9397" y="7935"/>
                  </a:cubicBezTo>
                  <a:cubicBezTo>
                    <a:pt x="10585" y="7766"/>
                    <a:pt x="11703" y="7140"/>
                    <a:pt x="12468" y="6216"/>
                  </a:cubicBezTo>
                  <a:cubicBezTo>
                    <a:pt x="13915" y="4468"/>
                    <a:pt x="13993" y="1787"/>
                    <a:pt x="12005" y="385"/>
                  </a:cubicBezTo>
                  <a:cubicBezTo>
                    <a:pt x="11653" y="137"/>
                    <a:pt x="11203" y="0"/>
                    <a:pt x="10763" y="0"/>
                  </a:cubicBezTo>
                  <a:close/>
                </a:path>
              </a:pathLst>
            </a:custGeom>
            <a:solidFill>
              <a:srgbClr val="1F1F1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0" name="Google Shape;2450;p73">
              <a:extLst>
                <a:ext uri="{FF2B5EF4-FFF2-40B4-BE49-F238E27FC236}">
                  <a16:creationId xmlns:a16="http://schemas.microsoft.com/office/drawing/2014/main" id="{73AA9CDE-0B58-05CB-AC11-565C97E24F59}"/>
                </a:ext>
              </a:extLst>
            </p:cNvPr>
            <p:cNvSpPr/>
            <p:nvPr/>
          </p:nvSpPr>
          <p:spPr>
            <a:xfrm>
              <a:off x="-9621072" y="2932444"/>
              <a:ext cx="544352" cy="478508"/>
            </a:xfrm>
            <a:custGeom>
              <a:avLst/>
              <a:gdLst/>
              <a:ahLst/>
              <a:cxnLst/>
              <a:rect l="l" t="t" r="r" b="b"/>
              <a:pathLst>
                <a:path w="6961" h="6119" extrusionOk="0">
                  <a:moveTo>
                    <a:pt x="4385" y="0"/>
                  </a:moveTo>
                  <a:cubicBezTo>
                    <a:pt x="4358" y="0"/>
                    <a:pt x="4331" y="1"/>
                    <a:pt x="4303" y="1"/>
                  </a:cubicBezTo>
                  <a:cubicBezTo>
                    <a:pt x="2816" y="45"/>
                    <a:pt x="1484" y="728"/>
                    <a:pt x="941" y="2164"/>
                  </a:cubicBezTo>
                  <a:cubicBezTo>
                    <a:pt x="1" y="4653"/>
                    <a:pt x="1439" y="6119"/>
                    <a:pt x="1439" y="6119"/>
                  </a:cubicBezTo>
                  <a:cubicBezTo>
                    <a:pt x="2748" y="5497"/>
                    <a:pt x="4050" y="4848"/>
                    <a:pt x="5370" y="4249"/>
                  </a:cubicBezTo>
                  <a:cubicBezTo>
                    <a:pt x="6434" y="3766"/>
                    <a:pt x="6961" y="3597"/>
                    <a:pt x="6736" y="2231"/>
                  </a:cubicBezTo>
                  <a:cubicBezTo>
                    <a:pt x="6564" y="1185"/>
                    <a:pt x="5986" y="366"/>
                    <a:pt x="5072" y="96"/>
                  </a:cubicBezTo>
                  <a:cubicBezTo>
                    <a:pt x="4860" y="34"/>
                    <a:pt x="4631" y="0"/>
                    <a:pt x="4385" y="0"/>
                  </a:cubicBezTo>
                  <a:close/>
                </a:path>
              </a:pathLst>
            </a:custGeom>
            <a:solidFill>
              <a:srgbClr val="10101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1" name="Google Shape;2451;p73">
              <a:extLst>
                <a:ext uri="{FF2B5EF4-FFF2-40B4-BE49-F238E27FC236}">
                  <a16:creationId xmlns:a16="http://schemas.microsoft.com/office/drawing/2014/main" id="{773F06F3-EE38-D2BB-F20E-DC5F0EE643F1}"/>
                </a:ext>
              </a:extLst>
            </p:cNvPr>
            <p:cNvSpPr/>
            <p:nvPr/>
          </p:nvSpPr>
          <p:spPr>
            <a:xfrm>
              <a:off x="-9357146" y="3319613"/>
              <a:ext cx="853791" cy="362302"/>
            </a:xfrm>
            <a:custGeom>
              <a:avLst/>
              <a:gdLst/>
              <a:ahLst/>
              <a:cxnLst/>
              <a:rect l="l" t="t" r="r" b="b"/>
              <a:pathLst>
                <a:path w="10918" h="4633" extrusionOk="0">
                  <a:moveTo>
                    <a:pt x="89" y="0"/>
                  </a:moveTo>
                  <a:lnTo>
                    <a:pt x="1" y="2094"/>
                  </a:lnTo>
                  <a:cubicBezTo>
                    <a:pt x="914" y="2198"/>
                    <a:pt x="10585" y="4632"/>
                    <a:pt x="10585" y="4632"/>
                  </a:cubicBezTo>
                  <a:lnTo>
                    <a:pt x="10917" y="2547"/>
                  </a:lnTo>
                  <a:lnTo>
                    <a:pt x="89" y="0"/>
                  </a:lnTo>
                  <a:close/>
                </a:path>
              </a:pathLst>
            </a:custGeom>
            <a:solidFill>
              <a:srgbClr val="2C2D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2" name="Google Shape;2452;p73">
              <a:extLst>
                <a:ext uri="{FF2B5EF4-FFF2-40B4-BE49-F238E27FC236}">
                  <a16:creationId xmlns:a16="http://schemas.microsoft.com/office/drawing/2014/main" id="{1343CEC3-DE5C-2E8A-EDCE-C6D060B3E45C}"/>
                </a:ext>
              </a:extLst>
            </p:cNvPr>
            <p:cNvSpPr/>
            <p:nvPr/>
          </p:nvSpPr>
          <p:spPr>
            <a:xfrm>
              <a:off x="-8514694" y="3517929"/>
              <a:ext cx="221698" cy="206292"/>
            </a:xfrm>
            <a:custGeom>
              <a:avLst/>
              <a:gdLst/>
              <a:ahLst/>
              <a:cxnLst/>
              <a:rect l="l" t="t" r="r" b="b"/>
              <a:pathLst>
                <a:path w="2835" h="2638" extrusionOk="0">
                  <a:moveTo>
                    <a:pt x="481" y="1"/>
                  </a:moveTo>
                  <a:lnTo>
                    <a:pt x="1" y="2110"/>
                  </a:lnTo>
                  <a:lnTo>
                    <a:pt x="2336" y="2637"/>
                  </a:lnTo>
                  <a:lnTo>
                    <a:pt x="2397" y="2228"/>
                  </a:lnTo>
                  <a:lnTo>
                    <a:pt x="1922" y="2057"/>
                  </a:lnTo>
                  <a:lnTo>
                    <a:pt x="2198" y="836"/>
                  </a:lnTo>
                  <a:lnTo>
                    <a:pt x="2695" y="836"/>
                  </a:lnTo>
                  <a:lnTo>
                    <a:pt x="2835" y="425"/>
                  </a:lnTo>
                  <a:lnTo>
                    <a:pt x="481" y="1"/>
                  </a:lnTo>
                  <a:close/>
                </a:path>
              </a:pathLst>
            </a:custGeom>
            <a:solidFill>
              <a:srgbClr val="BAB5B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3" name="Google Shape;2453;p73">
              <a:extLst>
                <a:ext uri="{FF2B5EF4-FFF2-40B4-BE49-F238E27FC236}">
                  <a16:creationId xmlns:a16="http://schemas.microsoft.com/office/drawing/2014/main" id="{D9407A6B-EAB1-E18D-9428-673C7C02AD7C}"/>
                </a:ext>
              </a:extLst>
            </p:cNvPr>
            <p:cNvSpPr/>
            <p:nvPr/>
          </p:nvSpPr>
          <p:spPr>
            <a:xfrm>
              <a:off x="-8546756" y="3552025"/>
              <a:ext cx="61622" cy="86099"/>
            </a:xfrm>
            <a:custGeom>
              <a:avLst/>
              <a:gdLst/>
              <a:ahLst/>
              <a:cxnLst/>
              <a:rect l="l" t="t" r="r" b="b"/>
              <a:pathLst>
                <a:path w="788" h="1101" extrusionOk="0">
                  <a:moveTo>
                    <a:pt x="265" y="1"/>
                  </a:moveTo>
                  <a:cubicBezTo>
                    <a:pt x="253" y="1"/>
                    <a:pt x="243" y="7"/>
                    <a:pt x="242" y="17"/>
                  </a:cubicBezTo>
                  <a:lnTo>
                    <a:pt x="4" y="1019"/>
                  </a:lnTo>
                  <a:cubicBezTo>
                    <a:pt x="1" y="1032"/>
                    <a:pt x="9" y="1041"/>
                    <a:pt x="20" y="1043"/>
                  </a:cubicBezTo>
                  <a:lnTo>
                    <a:pt x="556" y="1100"/>
                  </a:lnTo>
                  <a:cubicBezTo>
                    <a:pt x="557" y="1100"/>
                    <a:pt x="558" y="1100"/>
                    <a:pt x="559" y="1100"/>
                  </a:cubicBezTo>
                  <a:cubicBezTo>
                    <a:pt x="568" y="1100"/>
                    <a:pt x="575" y="1094"/>
                    <a:pt x="577" y="1085"/>
                  </a:cubicBezTo>
                  <a:lnTo>
                    <a:pt x="785" y="170"/>
                  </a:lnTo>
                  <a:cubicBezTo>
                    <a:pt x="788" y="160"/>
                    <a:pt x="782" y="150"/>
                    <a:pt x="772" y="147"/>
                  </a:cubicBezTo>
                  <a:lnTo>
                    <a:pt x="268" y="1"/>
                  </a:lnTo>
                  <a:cubicBezTo>
                    <a:pt x="267" y="1"/>
                    <a:pt x="266" y="1"/>
                    <a:pt x="26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4" name="Google Shape;2454;p73">
              <a:extLst>
                <a:ext uri="{FF2B5EF4-FFF2-40B4-BE49-F238E27FC236}">
                  <a16:creationId xmlns:a16="http://schemas.microsoft.com/office/drawing/2014/main" id="{08137DC4-3372-BC39-D4BE-F327D333938B}"/>
                </a:ext>
              </a:extLst>
            </p:cNvPr>
            <p:cNvSpPr/>
            <p:nvPr/>
          </p:nvSpPr>
          <p:spPr>
            <a:xfrm>
              <a:off x="-8399818" y="3554683"/>
              <a:ext cx="321012" cy="190730"/>
            </a:xfrm>
            <a:custGeom>
              <a:avLst/>
              <a:gdLst/>
              <a:ahLst/>
              <a:cxnLst/>
              <a:rect l="l" t="t" r="r" b="b"/>
              <a:pathLst>
                <a:path w="4105" h="2439" extrusionOk="0">
                  <a:moveTo>
                    <a:pt x="1398" y="0"/>
                  </a:moveTo>
                  <a:lnTo>
                    <a:pt x="1150" y="577"/>
                  </a:lnTo>
                  <a:lnTo>
                    <a:pt x="238" y="377"/>
                  </a:lnTo>
                  <a:lnTo>
                    <a:pt x="1" y="1420"/>
                  </a:lnTo>
                  <a:lnTo>
                    <a:pt x="956" y="1598"/>
                  </a:lnTo>
                  <a:lnTo>
                    <a:pt x="873" y="2069"/>
                  </a:lnTo>
                  <a:lnTo>
                    <a:pt x="3994" y="2438"/>
                  </a:lnTo>
                  <a:lnTo>
                    <a:pt x="4105" y="478"/>
                  </a:lnTo>
                  <a:lnTo>
                    <a:pt x="1398" y="0"/>
                  </a:lnTo>
                  <a:close/>
                </a:path>
              </a:pathLst>
            </a:custGeom>
            <a:solidFill>
              <a:srgbClr val="2C2D3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5" name="Google Shape;2455;p73">
              <a:extLst>
                <a:ext uri="{FF2B5EF4-FFF2-40B4-BE49-F238E27FC236}">
                  <a16:creationId xmlns:a16="http://schemas.microsoft.com/office/drawing/2014/main" id="{2C70E190-3904-136C-F78C-2F46BDA74E55}"/>
                </a:ext>
              </a:extLst>
            </p:cNvPr>
            <p:cNvSpPr/>
            <p:nvPr/>
          </p:nvSpPr>
          <p:spPr>
            <a:xfrm>
              <a:off x="-7005247" y="2421164"/>
              <a:ext cx="6684015" cy="1399081"/>
            </a:xfrm>
            <a:custGeom>
              <a:avLst/>
              <a:gdLst/>
              <a:ahLst/>
              <a:cxnLst/>
              <a:rect l="l" t="t" r="r" b="b"/>
              <a:pathLst>
                <a:path w="14789" h="17891" extrusionOk="0">
                  <a:moveTo>
                    <a:pt x="14788" y="0"/>
                  </a:moveTo>
                  <a:lnTo>
                    <a:pt x="151" y="8094"/>
                  </a:lnTo>
                  <a:lnTo>
                    <a:pt x="1" y="11272"/>
                  </a:lnTo>
                  <a:lnTo>
                    <a:pt x="14788" y="17890"/>
                  </a:lnTo>
                  <a:lnTo>
                    <a:pt x="14788"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6" name="Google Shape;2456;p73">
              <a:extLst>
                <a:ext uri="{FF2B5EF4-FFF2-40B4-BE49-F238E27FC236}">
                  <a16:creationId xmlns:a16="http://schemas.microsoft.com/office/drawing/2014/main" id="{D38943DC-80B2-76D8-FAF5-5F55205D4579}"/>
                </a:ext>
              </a:extLst>
            </p:cNvPr>
            <p:cNvSpPr/>
            <p:nvPr/>
          </p:nvSpPr>
          <p:spPr>
            <a:xfrm>
              <a:off x="-7287267" y="3240086"/>
              <a:ext cx="6966037" cy="580168"/>
            </a:xfrm>
            <a:custGeom>
              <a:avLst/>
              <a:gdLst/>
              <a:ahLst/>
              <a:cxnLst/>
              <a:rect l="l" t="t" r="r" b="b"/>
              <a:pathLst>
                <a:path w="15413" h="7419" extrusionOk="0">
                  <a:moveTo>
                    <a:pt x="0" y="0"/>
                  </a:moveTo>
                  <a:lnTo>
                    <a:pt x="14930" y="6190"/>
                  </a:lnTo>
                  <a:lnTo>
                    <a:pt x="625" y="800"/>
                  </a:lnTo>
                  <a:lnTo>
                    <a:pt x="15412" y="7418"/>
                  </a:lnTo>
                  <a:lnTo>
                    <a:pt x="15412" y="4605"/>
                  </a:lnTo>
                  <a:lnTo>
                    <a:pt x="7133" y="2185"/>
                  </a:lnTo>
                  <a:lnTo>
                    <a:pt x="0"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57" name="Google Shape;2457;p73">
              <a:extLst>
                <a:ext uri="{FF2B5EF4-FFF2-40B4-BE49-F238E27FC236}">
                  <a16:creationId xmlns:a16="http://schemas.microsoft.com/office/drawing/2014/main" id="{D39A7CA8-56BC-1489-8459-8FFDD2E8814D}"/>
                </a:ext>
              </a:extLst>
            </p:cNvPr>
            <p:cNvSpPr/>
            <p:nvPr/>
          </p:nvSpPr>
          <p:spPr>
            <a:xfrm>
              <a:off x="-6847514" y="3147105"/>
              <a:ext cx="6526281" cy="157965"/>
            </a:xfrm>
            <a:custGeom>
              <a:avLst/>
              <a:gdLst/>
              <a:ahLst/>
              <a:cxnLst/>
              <a:rect l="l" t="t" r="r" b="b"/>
              <a:pathLst>
                <a:path w="14440" h="2020" extrusionOk="0">
                  <a:moveTo>
                    <a:pt x="14439" y="1"/>
                  </a:moveTo>
                  <a:lnTo>
                    <a:pt x="1" y="609"/>
                  </a:lnTo>
                  <a:lnTo>
                    <a:pt x="14180" y="675"/>
                  </a:lnTo>
                  <a:lnTo>
                    <a:pt x="1" y="899"/>
                  </a:lnTo>
                  <a:lnTo>
                    <a:pt x="14439" y="2019"/>
                  </a:lnTo>
                  <a:lnTo>
                    <a:pt x="14439" y="1"/>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58" name="Google Shape;2458;p73">
              <a:extLst>
                <a:ext uri="{FF2B5EF4-FFF2-40B4-BE49-F238E27FC236}">
                  <a16:creationId xmlns:a16="http://schemas.microsoft.com/office/drawing/2014/main" id="{51768751-0AEC-9B4D-5C08-0D21B6814C31}"/>
                </a:ext>
              </a:extLst>
            </p:cNvPr>
            <p:cNvGrpSpPr/>
            <p:nvPr/>
          </p:nvGrpSpPr>
          <p:grpSpPr>
            <a:xfrm>
              <a:off x="-10370543" y="3067965"/>
              <a:ext cx="2804340" cy="901727"/>
              <a:chOff x="-10370543" y="3067965"/>
              <a:chExt cx="2804340" cy="901727"/>
            </a:xfrm>
          </p:grpSpPr>
          <p:sp>
            <p:nvSpPr>
              <p:cNvPr id="89" name="Google Shape;2459;p73">
                <a:extLst>
                  <a:ext uri="{FF2B5EF4-FFF2-40B4-BE49-F238E27FC236}">
                    <a16:creationId xmlns:a16="http://schemas.microsoft.com/office/drawing/2014/main" id="{8661E712-7A5B-FAE3-2B50-BEBF60859BA9}"/>
                  </a:ext>
                </a:extLst>
              </p:cNvPr>
              <p:cNvSpPr/>
              <p:nvPr/>
            </p:nvSpPr>
            <p:spPr>
              <a:xfrm>
                <a:off x="-10370543" y="3067965"/>
                <a:ext cx="2804330" cy="901724"/>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90" name="Google Shape;2460;p73">
                <a:extLst>
                  <a:ext uri="{FF2B5EF4-FFF2-40B4-BE49-F238E27FC236}">
                    <a16:creationId xmlns:a16="http://schemas.microsoft.com/office/drawing/2014/main" id="{B32DF933-4B15-812B-60DB-E2B8CABE5DA7}"/>
                  </a:ext>
                </a:extLst>
              </p:cNvPr>
              <p:cNvSpPr/>
              <p:nvPr/>
            </p:nvSpPr>
            <p:spPr>
              <a:xfrm>
                <a:off x="-10370543" y="3067965"/>
                <a:ext cx="2804340" cy="901727"/>
              </a:xfrm>
              <a:custGeom>
                <a:avLst/>
                <a:gdLst/>
                <a:ahLst/>
                <a:cxnLst/>
                <a:rect l="l" t="t" r="r" b="b"/>
                <a:pathLst>
                  <a:path w="35861" h="11531" extrusionOk="0">
                    <a:moveTo>
                      <a:pt x="34326" y="0"/>
                    </a:moveTo>
                    <a:cubicBezTo>
                      <a:pt x="13509" y="1328"/>
                      <a:pt x="0" y="8232"/>
                      <a:pt x="0" y="8232"/>
                    </a:cubicBezTo>
                    <a:lnTo>
                      <a:pt x="0" y="11530"/>
                    </a:lnTo>
                    <a:cubicBezTo>
                      <a:pt x="0" y="11530"/>
                      <a:pt x="8527" y="6431"/>
                      <a:pt x="22297" y="4397"/>
                    </a:cubicBezTo>
                    <a:cubicBezTo>
                      <a:pt x="26802" y="3731"/>
                      <a:pt x="34160" y="3070"/>
                      <a:pt x="34160" y="3070"/>
                    </a:cubicBezTo>
                    <a:cubicBezTo>
                      <a:pt x="35860" y="2698"/>
                      <a:pt x="35424" y="996"/>
                      <a:pt x="35424" y="996"/>
                    </a:cubicBezTo>
                    <a:cubicBezTo>
                      <a:pt x="35475" y="0"/>
                      <a:pt x="34326" y="0"/>
                      <a:pt x="3432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59" name="Google Shape;2461;p73">
              <a:extLst>
                <a:ext uri="{FF2B5EF4-FFF2-40B4-BE49-F238E27FC236}">
                  <a16:creationId xmlns:a16="http://schemas.microsoft.com/office/drawing/2014/main" id="{EA2A0F8A-A8FD-531C-D199-FC3DF3663E05}"/>
                </a:ext>
              </a:extLst>
            </p:cNvPr>
            <p:cNvSpPr/>
            <p:nvPr/>
          </p:nvSpPr>
          <p:spPr>
            <a:xfrm>
              <a:off x="-10371794" y="3220690"/>
              <a:ext cx="2807859" cy="748924"/>
            </a:xfrm>
            <a:custGeom>
              <a:avLst/>
              <a:gdLst/>
              <a:ahLst/>
              <a:cxnLst/>
              <a:rect l="l" t="t" r="r" b="b"/>
              <a:pathLst>
                <a:path w="35906" h="9577" extrusionOk="0">
                  <a:moveTo>
                    <a:pt x="34869" y="1"/>
                  </a:moveTo>
                  <a:cubicBezTo>
                    <a:pt x="34835" y="1"/>
                    <a:pt x="34800" y="2"/>
                    <a:pt x="34762" y="4"/>
                  </a:cubicBezTo>
                  <a:cubicBezTo>
                    <a:pt x="32826" y="119"/>
                    <a:pt x="30892" y="285"/>
                    <a:pt x="28966" y="499"/>
                  </a:cubicBezTo>
                  <a:cubicBezTo>
                    <a:pt x="24584" y="986"/>
                    <a:pt x="20232" y="1727"/>
                    <a:pt x="15936" y="2718"/>
                  </a:cubicBezTo>
                  <a:cubicBezTo>
                    <a:pt x="13789" y="3213"/>
                    <a:pt x="11656" y="3770"/>
                    <a:pt x="9541" y="4389"/>
                  </a:cubicBezTo>
                  <a:cubicBezTo>
                    <a:pt x="7526" y="4979"/>
                    <a:pt x="5625" y="5792"/>
                    <a:pt x="3675" y="6584"/>
                  </a:cubicBezTo>
                  <a:cubicBezTo>
                    <a:pt x="2722" y="6970"/>
                    <a:pt x="1766" y="7363"/>
                    <a:pt x="857" y="7847"/>
                  </a:cubicBezTo>
                  <a:cubicBezTo>
                    <a:pt x="785" y="7884"/>
                    <a:pt x="714" y="7924"/>
                    <a:pt x="645" y="7961"/>
                  </a:cubicBezTo>
                  <a:cubicBezTo>
                    <a:pt x="148" y="8235"/>
                    <a:pt x="96" y="8257"/>
                    <a:pt x="16" y="8757"/>
                  </a:cubicBezTo>
                  <a:cubicBezTo>
                    <a:pt x="1" y="8847"/>
                    <a:pt x="90" y="9532"/>
                    <a:pt x="16" y="9576"/>
                  </a:cubicBezTo>
                  <a:cubicBezTo>
                    <a:pt x="88" y="9534"/>
                    <a:pt x="8601" y="4470"/>
                    <a:pt x="22313" y="2442"/>
                  </a:cubicBezTo>
                  <a:cubicBezTo>
                    <a:pt x="26818" y="1776"/>
                    <a:pt x="34176" y="1116"/>
                    <a:pt x="34176" y="1116"/>
                  </a:cubicBezTo>
                  <a:cubicBezTo>
                    <a:pt x="34765" y="1063"/>
                    <a:pt x="35905" y="1"/>
                    <a:pt x="3486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0" name="Google Shape;2462;p73">
              <a:extLst>
                <a:ext uri="{FF2B5EF4-FFF2-40B4-BE49-F238E27FC236}">
                  <a16:creationId xmlns:a16="http://schemas.microsoft.com/office/drawing/2014/main" id="{42835F33-72AF-1115-A864-B0F1940806EB}"/>
                </a:ext>
              </a:extLst>
            </p:cNvPr>
            <p:cNvGrpSpPr/>
            <p:nvPr/>
          </p:nvGrpSpPr>
          <p:grpSpPr>
            <a:xfrm>
              <a:off x="-7266539" y="3015492"/>
              <a:ext cx="460756" cy="317650"/>
              <a:chOff x="-7266539" y="3015492"/>
              <a:chExt cx="460756" cy="317650"/>
            </a:xfrm>
          </p:grpSpPr>
          <p:sp>
            <p:nvSpPr>
              <p:cNvPr id="87" name="Google Shape;2463;p73">
                <a:extLst>
                  <a:ext uri="{FF2B5EF4-FFF2-40B4-BE49-F238E27FC236}">
                    <a16:creationId xmlns:a16="http://schemas.microsoft.com/office/drawing/2014/main" id="{727B89E1-9790-3344-6B48-3935E500FC59}"/>
                  </a:ext>
                </a:extLst>
              </p:cNvPr>
              <p:cNvSpPr/>
              <p:nvPr/>
            </p:nvSpPr>
            <p:spPr>
              <a:xfrm>
                <a:off x="-7266539" y="3015492"/>
                <a:ext cx="460754" cy="317648"/>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8" name="Google Shape;2464;p73">
                <a:extLst>
                  <a:ext uri="{FF2B5EF4-FFF2-40B4-BE49-F238E27FC236}">
                    <a16:creationId xmlns:a16="http://schemas.microsoft.com/office/drawing/2014/main" id="{DFFFA0AC-8D33-F38C-C008-E5BE0CCCF78F}"/>
                  </a:ext>
                </a:extLst>
              </p:cNvPr>
              <p:cNvSpPr/>
              <p:nvPr/>
            </p:nvSpPr>
            <p:spPr>
              <a:xfrm>
                <a:off x="-7266539" y="3015492"/>
                <a:ext cx="460756" cy="317650"/>
              </a:xfrm>
              <a:custGeom>
                <a:avLst/>
                <a:gdLst/>
                <a:ahLst/>
                <a:cxnLst/>
                <a:rect l="l" t="t" r="r" b="b"/>
                <a:pathLst>
                  <a:path w="5892" h="4062" extrusionOk="0">
                    <a:moveTo>
                      <a:pt x="3826" y="0"/>
                    </a:moveTo>
                    <a:lnTo>
                      <a:pt x="795" y="731"/>
                    </a:lnTo>
                    <a:lnTo>
                      <a:pt x="0" y="929"/>
                    </a:lnTo>
                    <a:cubicBezTo>
                      <a:pt x="0" y="929"/>
                      <a:pt x="855" y="1242"/>
                      <a:pt x="920" y="2082"/>
                    </a:cubicBezTo>
                    <a:cubicBezTo>
                      <a:pt x="1015" y="3303"/>
                      <a:pt x="52" y="3531"/>
                      <a:pt x="52" y="3531"/>
                    </a:cubicBezTo>
                    <a:lnTo>
                      <a:pt x="3675" y="4062"/>
                    </a:lnTo>
                    <a:cubicBezTo>
                      <a:pt x="3675" y="4062"/>
                      <a:pt x="5891" y="3971"/>
                      <a:pt x="5648" y="1735"/>
                    </a:cubicBezTo>
                    <a:cubicBezTo>
                      <a:pt x="5474" y="143"/>
                      <a:pt x="3826" y="0"/>
                      <a:pt x="3826" y="0"/>
                    </a:cubicBezTo>
                    <a:close/>
                  </a:path>
                </a:pathLst>
              </a:custGeom>
              <a:solidFill>
                <a:srgbClr val="191919">
                  <a:alpha val="538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1" name="Google Shape;2465;p73">
              <a:extLst>
                <a:ext uri="{FF2B5EF4-FFF2-40B4-BE49-F238E27FC236}">
                  <a16:creationId xmlns:a16="http://schemas.microsoft.com/office/drawing/2014/main" id="{864BB69D-01CF-37C7-B100-59E25AB845E9}"/>
                </a:ext>
              </a:extLst>
            </p:cNvPr>
            <p:cNvSpPr/>
            <p:nvPr/>
          </p:nvSpPr>
          <p:spPr>
            <a:xfrm>
              <a:off x="-7262316" y="3147182"/>
              <a:ext cx="474363" cy="185882"/>
            </a:xfrm>
            <a:custGeom>
              <a:avLst/>
              <a:gdLst/>
              <a:ahLst/>
              <a:cxnLst/>
              <a:rect l="l" t="t" r="r" b="b"/>
              <a:pathLst>
                <a:path w="6066" h="2377" extrusionOk="0">
                  <a:moveTo>
                    <a:pt x="5049" y="1"/>
                  </a:moveTo>
                  <a:cubicBezTo>
                    <a:pt x="4975" y="1"/>
                    <a:pt x="4893" y="8"/>
                    <a:pt x="4803" y="24"/>
                  </a:cubicBezTo>
                  <a:cubicBezTo>
                    <a:pt x="3725" y="210"/>
                    <a:pt x="2642" y="456"/>
                    <a:pt x="1553" y="456"/>
                  </a:cubicBezTo>
                  <a:cubicBezTo>
                    <a:pt x="1387" y="456"/>
                    <a:pt x="1221" y="451"/>
                    <a:pt x="1055" y="438"/>
                  </a:cubicBezTo>
                  <a:cubicBezTo>
                    <a:pt x="1032" y="437"/>
                    <a:pt x="1009" y="435"/>
                    <a:pt x="986" y="435"/>
                  </a:cubicBezTo>
                  <a:cubicBezTo>
                    <a:pt x="930" y="435"/>
                    <a:pt x="875" y="444"/>
                    <a:pt x="835" y="480"/>
                  </a:cubicBezTo>
                  <a:cubicBezTo>
                    <a:pt x="767" y="539"/>
                    <a:pt x="774" y="643"/>
                    <a:pt x="775" y="732"/>
                  </a:cubicBezTo>
                  <a:cubicBezTo>
                    <a:pt x="775" y="1041"/>
                    <a:pt x="486" y="1850"/>
                    <a:pt x="52" y="1850"/>
                  </a:cubicBezTo>
                  <a:cubicBezTo>
                    <a:pt x="35" y="1850"/>
                    <a:pt x="18" y="1848"/>
                    <a:pt x="0" y="1846"/>
                  </a:cubicBezTo>
                  <a:lnTo>
                    <a:pt x="0" y="1846"/>
                  </a:lnTo>
                  <a:cubicBezTo>
                    <a:pt x="49" y="1853"/>
                    <a:pt x="3622" y="2377"/>
                    <a:pt x="3622" y="2377"/>
                  </a:cubicBezTo>
                  <a:cubicBezTo>
                    <a:pt x="4080" y="2357"/>
                    <a:pt x="4579" y="2179"/>
                    <a:pt x="4937" y="1892"/>
                  </a:cubicBezTo>
                  <a:cubicBezTo>
                    <a:pt x="5531" y="1414"/>
                    <a:pt x="6066" y="1"/>
                    <a:pt x="504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2" name="Google Shape;2466;p73">
              <a:extLst>
                <a:ext uri="{FF2B5EF4-FFF2-40B4-BE49-F238E27FC236}">
                  <a16:creationId xmlns:a16="http://schemas.microsoft.com/office/drawing/2014/main" id="{87A542BD-7386-0415-C358-F6DBE905BA67}"/>
                </a:ext>
              </a:extLst>
            </p:cNvPr>
            <p:cNvGrpSpPr/>
            <p:nvPr/>
          </p:nvGrpSpPr>
          <p:grpSpPr>
            <a:xfrm>
              <a:off x="-7513809" y="3071718"/>
              <a:ext cx="362537" cy="220838"/>
              <a:chOff x="-7513809" y="3071718"/>
              <a:chExt cx="362537" cy="220838"/>
            </a:xfrm>
          </p:grpSpPr>
          <p:sp>
            <p:nvSpPr>
              <p:cNvPr id="85" name="Google Shape;2467;p73">
                <a:extLst>
                  <a:ext uri="{FF2B5EF4-FFF2-40B4-BE49-F238E27FC236}">
                    <a16:creationId xmlns:a16="http://schemas.microsoft.com/office/drawing/2014/main" id="{A9DD6341-8A2F-F977-557A-BF6492A8CB9E}"/>
                  </a:ext>
                </a:extLst>
              </p:cNvPr>
              <p:cNvSpPr/>
              <p:nvPr/>
            </p:nvSpPr>
            <p:spPr>
              <a:xfrm>
                <a:off x="-7513809" y="3071718"/>
                <a:ext cx="362535" cy="220837"/>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6" name="Google Shape;2468;p73">
                <a:extLst>
                  <a:ext uri="{FF2B5EF4-FFF2-40B4-BE49-F238E27FC236}">
                    <a16:creationId xmlns:a16="http://schemas.microsoft.com/office/drawing/2014/main" id="{22D3FB12-740D-1A28-34AB-5D63E14BAD99}"/>
                  </a:ext>
                </a:extLst>
              </p:cNvPr>
              <p:cNvSpPr/>
              <p:nvPr/>
            </p:nvSpPr>
            <p:spPr>
              <a:xfrm>
                <a:off x="-7513809" y="3071718"/>
                <a:ext cx="362537" cy="220838"/>
              </a:xfrm>
              <a:custGeom>
                <a:avLst/>
                <a:gdLst/>
                <a:ahLst/>
                <a:cxnLst/>
                <a:rect l="l" t="t" r="r" b="b"/>
                <a:pathLst>
                  <a:path w="4636" h="2824" extrusionOk="0">
                    <a:moveTo>
                      <a:pt x="209" y="1"/>
                    </a:moveTo>
                    <a:lnTo>
                      <a:pt x="0" y="2730"/>
                    </a:lnTo>
                    <a:lnTo>
                      <a:pt x="3522" y="2823"/>
                    </a:lnTo>
                    <a:cubicBezTo>
                      <a:pt x="3522" y="2823"/>
                      <a:pt x="4635" y="2573"/>
                      <a:pt x="4607" y="1429"/>
                    </a:cubicBezTo>
                    <a:cubicBezTo>
                      <a:pt x="4580" y="284"/>
                      <a:pt x="3764" y="32"/>
                      <a:pt x="3764" y="32"/>
                    </a:cubicBezTo>
                    <a:lnTo>
                      <a:pt x="209" y="1"/>
                    </a:lnTo>
                    <a:close/>
                  </a:path>
                </a:pathLst>
              </a:custGeom>
              <a:solidFill>
                <a:srgbClr val="191919">
                  <a:alpha val="3424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3" name="Google Shape;2469;p73">
              <a:extLst>
                <a:ext uri="{FF2B5EF4-FFF2-40B4-BE49-F238E27FC236}">
                  <a16:creationId xmlns:a16="http://schemas.microsoft.com/office/drawing/2014/main" id="{C2B4F61E-1F17-BDFB-E7B5-6B28CBAB6E5C}"/>
                </a:ext>
              </a:extLst>
            </p:cNvPr>
            <p:cNvSpPr/>
            <p:nvPr/>
          </p:nvSpPr>
          <p:spPr>
            <a:xfrm>
              <a:off x="-7260596" y="3065384"/>
              <a:ext cx="103381" cy="225139"/>
            </a:xfrm>
            <a:custGeom>
              <a:avLst/>
              <a:gdLst/>
              <a:ahLst/>
              <a:cxnLst/>
              <a:rect l="l" t="t" r="r" b="b"/>
              <a:pathLst>
                <a:path w="1322" h="2879" extrusionOk="0">
                  <a:moveTo>
                    <a:pt x="212" y="1"/>
                  </a:moveTo>
                  <a:cubicBezTo>
                    <a:pt x="109" y="1"/>
                    <a:pt x="0" y="87"/>
                    <a:pt x="13" y="189"/>
                  </a:cubicBezTo>
                  <a:cubicBezTo>
                    <a:pt x="20" y="239"/>
                    <a:pt x="51" y="280"/>
                    <a:pt x="79" y="321"/>
                  </a:cubicBezTo>
                  <a:cubicBezTo>
                    <a:pt x="456" y="848"/>
                    <a:pt x="555" y="1564"/>
                    <a:pt x="333" y="2173"/>
                  </a:cubicBezTo>
                  <a:cubicBezTo>
                    <a:pt x="250" y="2400"/>
                    <a:pt x="125" y="2623"/>
                    <a:pt x="124" y="2864"/>
                  </a:cubicBezTo>
                  <a:cubicBezTo>
                    <a:pt x="124" y="2874"/>
                    <a:pt x="132" y="2879"/>
                    <a:pt x="147" y="2879"/>
                  </a:cubicBezTo>
                  <a:cubicBezTo>
                    <a:pt x="263" y="2879"/>
                    <a:pt x="790" y="2583"/>
                    <a:pt x="833" y="2539"/>
                  </a:cubicBezTo>
                  <a:cubicBezTo>
                    <a:pt x="1033" y="2338"/>
                    <a:pt x="1170" y="2051"/>
                    <a:pt x="1216" y="1777"/>
                  </a:cubicBezTo>
                  <a:cubicBezTo>
                    <a:pt x="1322" y="1138"/>
                    <a:pt x="963" y="519"/>
                    <a:pt x="487" y="129"/>
                  </a:cubicBezTo>
                  <a:cubicBezTo>
                    <a:pt x="407" y="63"/>
                    <a:pt x="316" y="2"/>
                    <a:pt x="212"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4" name="Google Shape;2470;p73">
              <a:extLst>
                <a:ext uri="{FF2B5EF4-FFF2-40B4-BE49-F238E27FC236}">
                  <a16:creationId xmlns:a16="http://schemas.microsoft.com/office/drawing/2014/main" id="{9256B210-FD5B-0062-6A3C-F4CD7C5230BE}"/>
                </a:ext>
              </a:extLst>
            </p:cNvPr>
            <p:cNvGrpSpPr/>
            <p:nvPr/>
          </p:nvGrpSpPr>
          <p:grpSpPr>
            <a:xfrm>
              <a:off x="-7546966" y="2850490"/>
              <a:ext cx="469358" cy="349399"/>
              <a:chOff x="-7546966" y="2850490"/>
              <a:chExt cx="469358" cy="349399"/>
            </a:xfrm>
          </p:grpSpPr>
          <p:sp>
            <p:nvSpPr>
              <p:cNvPr id="83" name="Google Shape;2471;p73">
                <a:extLst>
                  <a:ext uri="{FF2B5EF4-FFF2-40B4-BE49-F238E27FC236}">
                    <a16:creationId xmlns:a16="http://schemas.microsoft.com/office/drawing/2014/main" id="{DE8BBD58-BAC7-253B-FB96-C6307E47E44E}"/>
                  </a:ext>
                </a:extLst>
              </p:cNvPr>
              <p:cNvSpPr/>
              <p:nvPr/>
            </p:nvSpPr>
            <p:spPr>
              <a:xfrm>
                <a:off x="-7546966" y="2850490"/>
                <a:ext cx="469356" cy="349398"/>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4" name="Google Shape;2472;p73">
                <a:extLst>
                  <a:ext uri="{FF2B5EF4-FFF2-40B4-BE49-F238E27FC236}">
                    <a16:creationId xmlns:a16="http://schemas.microsoft.com/office/drawing/2014/main" id="{D16C361E-5A99-6A9A-8B10-678B7EA80647}"/>
                  </a:ext>
                </a:extLst>
              </p:cNvPr>
              <p:cNvSpPr/>
              <p:nvPr/>
            </p:nvSpPr>
            <p:spPr>
              <a:xfrm>
                <a:off x="-7546966" y="2850490"/>
                <a:ext cx="469358" cy="349399"/>
              </a:xfrm>
              <a:custGeom>
                <a:avLst/>
                <a:gdLst/>
                <a:ahLst/>
                <a:cxnLst/>
                <a:rect l="l" t="t" r="r" b="b"/>
                <a:pathLst>
                  <a:path w="6002" h="4468" extrusionOk="0">
                    <a:moveTo>
                      <a:pt x="5304" y="0"/>
                    </a:moveTo>
                    <a:cubicBezTo>
                      <a:pt x="5294" y="0"/>
                      <a:pt x="5283" y="1"/>
                      <a:pt x="5272" y="1"/>
                    </a:cubicBezTo>
                    <a:lnTo>
                      <a:pt x="1168" y="257"/>
                    </a:lnTo>
                    <a:cubicBezTo>
                      <a:pt x="958" y="270"/>
                      <a:pt x="784" y="422"/>
                      <a:pt x="740" y="628"/>
                    </a:cubicBezTo>
                    <a:lnTo>
                      <a:pt x="1" y="2610"/>
                    </a:lnTo>
                    <a:lnTo>
                      <a:pt x="490" y="2780"/>
                    </a:lnTo>
                    <a:lnTo>
                      <a:pt x="1205" y="816"/>
                    </a:lnTo>
                    <a:lnTo>
                      <a:pt x="5040" y="532"/>
                    </a:lnTo>
                    <a:lnTo>
                      <a:pt x="5040" y="532"/>
                    </a:lnTo>
                    <a:cubicBezTo>
                      <a:pt x="5040" y="532"/>
                      <a:pt x="2349" y="4016"/>
                      <a:pt x="2363" y="4080"/>
                    </a:cubicBezTo>
                    <a:cubicBezTo>
                      <a:pt x="2422" y="4382"/>
                      <a:pt x="2554" y="4467"/>
                      <a:pt x="2685" y="4467"/>
                    </a:cubicBezTo>
                    <a:cubicBezTo>
                      <a:pt x="2857" y="4467"/>
                      <a:pt x="3028" y="4318"/>
                      <a:pt x="3028" y="4318"/>
                    </a:cubicBezTo>
                    <a:lnTo>
                      <a:pt x="5746" y="1320"/>
                    </a:lnTo>
                    <a:cubicBezTo>
                      <a:pt x="5958" y="1087"/>
                      <a:pt x="6002" y="747"/>
                      <a:pt x="5856" y="468"/>
                    </a:cubicBezTo>
                    <a:lnTo>
                      <a:pt x="5756" y="276"/>
                    </a:lnTo>
                    <a:cubicBezTo>
                      <a:pt x="5668" y="105"/>
                      <a:pt x="5494" y="0"/>
                      <a:pt x="5304" y="0"/>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5" name="Google Shape;2473;p73">
              <a:extLst>
                <a:ext uri="{FF2B5EF4-FFF2-40B4-BE49-F238E27FC236}">
                  <a16:creationId xmlns:a16="http://schemas.microsoft.com/office/drawing/2014/main" id="{ED19EA3C-42EA-7523-32D4-3F77C77A2836}"/>
                </a:ext>
              </a:extLst>
            </p:cNvPr>
            <p:cNvSpPr/>
            <p:nvPr/>
          </p:nvSpPr>
          <p:spPr>
            <a:xfrm>
              <a:off x="-7460554" y="2868398"/>
              <a:ext cx="315304" cy="45904"/>
            </a:xfrm>
            <a:custGeom>
              <a:avLst/>
              <a:gdLst/>
              <a:ahLst/>
              <a:cxnLst/>
              <a:rect l="l" t="t" r="r" b="b"/>
              <a:pathLst>
                <a:path w="4032" h="587" extrusionOk="0">
                  <a:moveTo>
                    <a:pt x="3789" y="1"/>
                  </a:moveTo>
                  <a:cubicBezTo>
                    <a:pt x="3786" y="1"/>
                    <a:pt x="3782" y="1"/>
                    <a:pt x="3778" y="1"/>
                  </a:cubicBezTo>
                  <a:lnTo>
                    <a:pt x="268" y="267"/>
                  </a:lnTo>
                  <a:cubicBezTo>
                    <a:pt x="77" y="279"/>
                    <a:pt x="1" y="423"/>
                    <a:pt x="100" y="587"/>
                  </a:cubicBezTo>
                  <a:lnTo>
                    <a:pt x="3935" y="303"/>
                  </a:lnTo>
                  <a:cubicBezTo>
                    <a:pt x="4032" y="181"/>
                    <a:pt x="3943" y="1"/>
                    <a:pt x="3789" y="1"/>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nvGrpSpPr>
            <p:cNvPr id="66" name="Google Shape;2474;p73">
              <a:extLst>
                <a:ext uri="{FF2B5EF4-FFF2-40B4-BE49-F238E27FC236}">
                  <a16:creationId xmlns:a16="http://schemas.microsoft.com/office/drawing/2014/main" id="{D6AEA0D3-D7C3-0B99-53FE-0E9D7AA663DC}"/>
                </a:ext>
              </a:extLst>
            </p:cNvPr>
            <p:cNvGrpSpPr/>
            <p:nvPr/>
          </p:nvGrpSpPr>
          <p:grpSpPr>
            <a:xfrm>
              <a:off x="-7772652" y="3054123"/>
              <a:ext cx="390845" cy="258765"/>
              <a:chOff x="-7772652" y="3054123"/>
              <a:chExt cx="390845" cy="258765"/>
            </a:xfrm>
          </p:grpSpPr>
          <p:sp>
            <p:nvSpPr>
              <p:cNvPr id="81" name="Google Shape;2475;p73">
                <a:extLst>
                  <a:ext uri="{FF2B5EF4-FFF2-40B4-BE49-F238E27FC236}">
                    <a16:creationId xmlns:a16="http://schemas.microsoft.com/office/drawing/2014/main" id="{D2DC5207-504F-295C-374A-046CE92B0A42}"/>
                  </a:ext>
                </a:extLst>
              </p:cNvPr>
              <p:cNvSpPr/>
              <p:nvPr/>
            </p:nvSpPr>
            <p:spPr>
              <a:xfrm>
                <a:off x="-7772652" y="3054123"/>
                <a:ext cx="390844" cy="258764"/>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2" name="Google Shape;2476;p73">
                <a:extLst>
                  <a:ext uri="{FF2B5EF4-FFF2-40B4-BE49-F238E27FC236}">
                    <a16:creationId xmlns:a16="http://schemas.microsoft.com/office/drawing/2014/main" id="{C266F9C4-F821-B466-F6AC-33635470AC69}"/>
                  </a:ext>
                </a:extLst>
              </p:cNvPr>
              <p:cNvSpPr/>
              <p:nvPr/>
            </p:nvSpPr>
            <p:spPr>
              <a:xfrm>
                <a:off x="-7772652" y="3054123"/>
                <a:ext cx="390845" cy="258765"/>
              </a:xfrm>
              <a:custGeom>
                <a:avLst/>
                <a:gdLst/>
                <a:ahLst/>
                <a:cxnLst/>
                <a:rect l="l" t="t" r="r" b="b"/>
                <a:pathLst>
                  <a:path w="4998" h="3309" extrusionOk="0">
                    <a:moveTo>
                      <a:pt x="2813" y="1"/>
                    </a:moveTo>
                    <a:cubicBezTo>
                      <a:pt x="2538" y="1"/>
                      <a:pt x="2339" y="46"/>
                      <a:pt x="2339" y="46"/>
                    </a:cubicBezTo>
                    <a:lnTo>
                      <a:pt x="1" y="253"/>
                    </a:lnTo>
                    <a:cubicBezTo>
                      <a:pt x="1" y="253"/>
                      <a:pt x="9" y="253"/>
                      <a:pt x="24" y="253"/>
                    </a:cubicBezTo>
                    <a:cubicBezTo>
                      <a:pt x="204" y="253"/>
                      <a:pt x="1372" y="299"/>
                      <a:pt x="1577" y="1509"/>
                    </a:cubicBezTo>
                    <a:cubicBezTo>
                      <a:pt x="1577" y="1509"/>
                      <a:pt x="1826" y="3178"/>
                      <a:pt x="254" y="3309"/>
                    </a:cubicBezTo>
                    <a:lnTo>
                      <a:pt x="3251" y="3209"/>
                    </a:lnTo>
                    <a:cubicBezTo>
                      <a:pt x="3251" y="3209"/>
                      <a:pt x="4997" y="2628"/>
                      <a:pt x="4268" y="854"/>
                    </a:cubicBezTo>
                    <a:cubicBezTo>
                      <a:pt x="3971" y="134"/>
                      <a:pt x="3282" y="1"/>
                      <a:pt x="2813" y="1"/>
                    </a:cubicBezTo>
                    <a:close/>
                  </a:path>
                </a:pathLst>
              </a:custGeom>
              <a:solidFill>
                <a:srgbClr val="191919">
                  <a:alpha val="264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grpSp>
          <p:nvGrpSpPr>
            <p:cNvPr id="67" name="Google Shape;2477;p73">
              <a:extLst>
                <a:ext uri="{FF2B5EF4-FFF2-40B4-BE49-F238E27FC236}">
                  <a16:creationId xmlns:a16="http://schemas.microsoft.com/office/drawing/2014/main" id="{3EBD3423-9FAC-23FE-CA5A-886610268CDF}"/>
                </a:ext>
              </a:extLst>
            </p:cNvPr>
            <p:cNvGrpSpPr/>
            <p:nvPr/>
          </p:nvGrpSpPr>
          <p:grpSpPr>
            <a:xfrm>
              <a:off x="-7417075" y="3236486"/>
              <a:ext cx="129812" cy="561322"/>
              <a:chOff x="-7417075" y="3236486"/>
              <a:chExt cx="129812" cy="561322"/>
            </a:xfrm>
          </p:grpSpPr>
          <p:sp>
            <p:nvSpPr>
              <p:cNvPr id="79" name="Google Shape;2478;p73">
                <a:extLst>
                  <a:ext uri="{FF2B5EF4-FFF2-40B4-BE49-F238E27FC236}">
                    <a16:creationId xmlns:a16="http://schemas.microsoft.com/office/drawing/2014/main" id="{AB4FADE7-BB50-642E-7621-342A8D7791DA}"/>
                  </a:ext>
                </a:extLst>
              </p:cNvPr>
              <p:cNvSpPr/>
              <p:nvPr/>
            </p:nvSpPr>
            <p:spPr>
              <a:xfrm>
                <a:off x="-7417075" y="3236486"/>
                <a:ext cx="129812" cy="561320"/>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80" name="Google Shape;2479;p73">
                <a:extLst>
                  <a:ext uri="{FF2B5EF4-FFF2-40B4-BE49-F238E27FC236}">
                    <a16:creationId xmlns:a16="http://schemas.microsoft.com/office/drawing/2014/main" id="{CF3196DD-3AE3-B27F-EFC9-E35F938F88E3}"/>
                  </a:ext>
                </a:extLst>
              </p:cNvPr>
              <p:cNvSpPr/>
              <p:nvPr/>
            </p:nvSpPr>
            <p:spPr>
              <a:xfrm>
                <a:off x="-7417075" y="3236486"/>
                <a:ext cx="129812" cy="561322"/>
              </a:xfrm>
              <a:custGeom>
                <a:avLst/>
                <a:gdLst/>
                <a:ahLst/>
                <a:cxnLst/>
                <a:rect l="l" t="t" r="r" b="b"/>
                <a:pathLst>
                  <a:path w="1660" h="7178" extrusionOk="0">
                    <a:moveTo>
                      <a:pt x="830" y="0"/>
                    </a:moveTo>
                    <a:cubicBezTo>
                      <a:pt x="371" y="0"/>
                      <a:pt x="1" y="372"/>
                      <a:pt x="1" y="830"/>
                    </a:cubicBezTo>
                    <a:lnTo>
                      <a:pt x="1" y="6347"/>
                    </a:lnTo>
                    <a:cubicBezTo>
                      <a:pt x="1" y="6806"/>
                      <a:pt x="371" y="7177"/>
                      <a:pt x="830" y="7177"/>
                    </a:cubicBezTo>
                    <a:cubicBezTo>
                      <a:pt x="1289" y="7177"/>
                      <a:pt x="1660" y="6806"/>
                      <a:pt x="1660" y="6347"/>
                    </a:cubicBezTo>
                    <a:lnTo>
                      <a:pt x="1660" y="830"/>
                    </a:lnTo>
                    <a:cubicBezTo>
                      <a:pt x="1660" y="372"/>
                      <a:pt x="1289" y="0"/>
                      <a:pt x="830"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68" name="Google Shape;2480;p73">
              <a:extLst>
                <a:ext uri="{FF2B5EF4-FFF2-40B4-BE49-F238E27FC236}">
                  <a16:creationId xmlns:a16="http://schemas.microsoft.com/office/drawing/2014/main" id="{2576E6BA-3536-F128-343D-B5C3EA6C6037}"/>
                </a:ext>
              </a:extLst>
            </p:cNvPr>
            <p:cNvSpPr/>
            <p:nvPr/>
          </p:nvSpPr>
          <p:spPr>
            <a:xfrm>
              <a:off x="-7377505" y="3249546"/>
              <a:ext cx="90243" cy="549513"/>
            </a:xfrm>
            <a:custGeom>
              <a:avLst/>
              <a:gdLst/>
              <a:ahLst/>
              <a:cxnLst/>
              <a:rect l="l" t="t" r="r" b="b"/>
              <a:pathLst>
                <a:path w="1154" h="7027" extrusionOk="0">
                  <a:moveTo>
                    <a:pt x="716" y="0"/>
                  </a:moveTo>
                  <a:cubicBezTo>
                    <a:pt x="622" y="0"/>
                    <a:pt x="530" y="74"/>
                    <a:pt x="455" y="264"/>
                  </a:cubicBezTo>
                  <a:cubicBezTo>
                    <a:pt x="388" y="435"/>
                    <a:pt x="405" y="627"/>
                    <a:pt x="420" y="810"/>
                  </a:cubicBezTo>
                  <a:cubicBezTo>
                    <a:pt x="571" y="2637"/>
                    <a:pt x="451" y="4485"/>
                    <a:pt x="67" y="6277"/>
                  </a:cubicBezTo>
                  <a:cubicBezTo>
                    <a:pt x="35" y="6427"/>
                    <a:pt x="1" y="6583"/>
                    <a:pt x="40" y="6731"/>
                  </a:cubicBezTo>
                  <a:cubicBezTo>
                    <a:pt x="92" y="6930"/>
                    <a:pt x="197" y="7016"/>
                    <a:pt x="323" y="7026"/>
                  </a:cubicBezTo>
                  <a:cubicBezTo>
                    <a:pt x="331" y="7027"/>
                    <a:pt x="339" y="7027"/>
                    <a:pt x="348" y="7027"/>
                  </a:cubicBezTo>
                  <a:cubicBezTo>
                    <a:pt x="685" y="7027"/>
                    <a:pt x="1154" y="6520"/>
                    <a:pt x="1154" y="6182"/>
                  </a:cubicBezTo>
                  <a:lnTo>
                    <a:pt x="1154" y="665"/>
                  </a:lnTo>
                  <a:cubicBezTo>
                    <a:pt x="1154" y="399"/>
                    <a:pt x="933" y="0"/>
                    <a:pt x="716" y="0"/>
                  </a:cubicBezTo>
                  <a:close/>
                </a:path>
              </a:pathLst>
            </a:custGeom>
            <a:solidFill>
              <a:srgbClr val="191919">
                <a:alpha val="1071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69" name="Google Shape;2481;p73">
              <a:extLst>
                <a:ext uri="{FF2B5EF4-FFF2-40B4-BE49-F238E27FC236}">
                  <a16:creationId xmlns:a16="http://schemas.microsoft.com/office/drawing/2014/main" id="{B7FE3ADB-F7B2-E4BA-9887-2E7C7F3BF552}"/>
                </a:ext>
              </a:extLst>
            </p:cNvPr>
            <p:cNvSpPr/>
            <p:nvPr/>
          </p:nvSpPr>
          <p:spPr>
            <a:xfrm>
              <a:off x="-5500687" y="3281767"/>
              <a:ext cx="5179445" cy="134192"/>
            </a:xfrm>
            <a:custGeom>
              <a:avLst/>
              <a:gdLst/>
              <a:ahLst/>
              <a:cxnLst/>
              <a:rect l="l" t="t" r="r" b="b"/>
              <a:pathLst>
                <a:path w="11460" h="1716" extrusionOk="0">
                  <a:moveTo>
                    <a:pt x="1" y="0"/>
                  </a:moveTo>
                  <a:lnTo>
                    <a:pt x="11448" y="1715"/>
                  </a:lnTo>
                  <a:lnTo>
                    <a:pt x="11459" y="1161"/>
                  </a:lnTo>
                  <a:lnTo>
                    <a:pt x="1"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0" name="Google Shape;2482;p73">
              <a:extLst>
                <a:ext uri="{FF2B5EF4-FFF2-40B4-BE49-F238E27FC236}">
                  <a16:creationId xmlns:a16="http://schemas.microsoft.com/office/drawing/2014/main" id="{6E9A968A-0C11-3CDF-B1ED-E52DB1AD2438}"/>
                </a:ext>
              </a:extLst>
            </p:cNvPr>
            <p:cNvSpPr/>
            <p:nvPr/>
          </p:nvSpPr>
          <p:spPr>
            <a:xfrm>
              <a:off x="-5550402" y="2643802"/>
              <a:ext cx="5223737" cy="371608"/>
            </a:xfrm>
            <a:custGeom>
              <a:avLst/>
              <a:gdLst/>
              <a:ahLst/>
              <a:cxnLst/>
              <a:rect l="l" t="t" r="r" b="b"/>
              <a:pathLst>
                <a:path w="11558" h="4752" extrusionOk="0">
                  <a:moveTo>
                    <a:pt x="11558" y="1"/>
                  </a:moveTo>
                  <a:lnTo>
                    <a:pt x="1" y="4752"/>
                  </a:lnTo>
                  <a:lnTo>
                    <a:pt x="11558" y="388"/>
                  </a:lnTo>
                  <a:lnTo>
                    <a:pt x="11558" y="1"/>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1" name="Google Shape;2483;p73">
              <a:extLst>
                <a:ext uri="{FF2B5EF4-FFF2-40B4-BE49-F238E27FC236}">
                  <a16:creationId xmlns:a16="http://schemas.microsoft.com/office/drawing/2014/main" id="{62C686DF-A44F-85BA-4EB9-9A16C65890C8}"/>
                </a:ext>
              </a:extLst>
            </p:cNvPr>
            <p:cNvSpPr/>
            <p:nvPr/>
          </p:nvSpPr>
          <p:spPr>
            <a:xfrm>
              <a:off x="-6481430" y="2866910"/>
              <a:ext cx="6154772" cy="253838"/>
            </a:xfrm>
            <a:custGeom>
              <a:avLst/>
              <a:gdLst/>
              <a:ahLst/>
              <a:cxnLst/>
              <a:rect l="l" t="t" r="r" b="b"/>
              <a:pathLst>
                <a:path w="13618" h="3246" extrusionOk="0">
                  <a:moveTo>
                    <a:pt x="13614" y="0"/>
                  </a:moveTo>
                  <a:lnTo>
                    <a:pt x="1" y="3245"/>
                  </a:lnTo>
                  <a:lnTo>
                    <a:pt x="13618" y="1408"/>
                  </a:lnTo>
                  <a:lnTo>
                    <a:pt x="13614" y="0"/>
                  </a:lnTo>
                  <a:close/>
                </a:path>
              </a:pathLst>
            </a:custGeom>
            <a:solidFill>
              <a:srgbClr val="0077F7">
                <a:alpha val="2500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2" name="Google Shape;2484;p73">
              <a:extLst>
                <a:ext uri="{FF2B5EF4-FFF2-40B4-BE49-F238E27FC236}">
                  <a16:creationId xmlns:a16="http://schemas.microsoft.com/office/drawing/2014/main" id="{5CD5DA83-6A85-61CA-4233-C3E8313B31F8}"/>
                </a:ext>
              </a:extLst>
            </p:cNvPr>
            <p:cNvSpPr/>
            <p:nvPr/>
          </p:nvSpPr>
          <p:spPr>
            <a:xfrm>
              <a:off x="-7624149" y="3302800"/>
              <a:ext cx="400073" cy="314365"/>
            </a:xfrm>
            <a:custGeom>
              <a:avLst/>
              <a:gdLst/>
              <a:ahLst/>
              <a:cxnLst/>
              <a:rect l="l" t="t" r="r" b="b"/>
              <a:pathLst>
                <a:path w="5116" h="4020" extrusionOk="0">
                  <a:moveTo>
                    <a:pt x="3457" y="0"/>
                  </a:moveTo>
                  <a:cubicBezTo>
                    <a:pt x="2795" y="0"/>
                    <a:pt x="2039" y="267"/>
                    <a:pt x="1537" y="503"/>
                  </a:cubicBezTo>
                  <a:cubicBezTo>
                    <a:pt x="446" y="1015"/>
                    <a:pt x="1" y="2796"/>
                    <a:pt x="843" y="3618"/>
                  </a:cubicBezTo>
                  <a:cubicBezTo>
                    <a:pt x="1014" y="3784"/>
                    <a:pt x="1237" y="3912"/>
                    <a:pt x="1518" y="3981"/>
                  </a:cubicBezTo>
                  <a:cubicBezTo>
                    <a:pt x="1624" y="4007"/>
                    <a:pt x="1735" y="4019"/>
                    <a:pt x="1846" y="4019"/>
                  </a:cubicBezTo>
                  <a:cubicBezTo>
                    <a:pt x="2291" y="4019"/>
                    <a:pt x="2751" y="3818"/>
                    <a:pt x="3008" y="3457"/>
                  </a:cubicBezTo>
                  <a:cubicBezTo>
                    <a:pt x="3253" y="3113"/>
                    <a:pt x="3221" y="2657"/>
                    <a:pt x="3263" y="2240"/>
                  </a:cubicBezTo>
                  <a:lnTo>
                    <a:pt x="3512" y="3079"/>
                  </a:lnTo>
                  <a:cubicBezTo>
                    <a:pt x="3756" y="3226"/>
                    <a:pt x="4119" y="3456"/>
                    <a:pt x="4444" y="3456"/>
                  </a:cubicBezTo>
                  <a:cubicBezTo>
                    <a:pt x="4620" y="3456"/>
                    <a:pt x="4784" y="3389"/>
                    <a:pt x="4913" y="3207"/>
                  </a:cubicBezTo>
                  <a:cubicBezTo>
                    <a:pt x="5116" y="2920"/>
                    <a:pt x="4875" y="2544"/>
                    <a:pt x="4718" y="2231"/>
                  </a:cubicBezTo>
                  <a:cubicBezTo>
                    <a:pt x="4588" y="1972"/>
                    <a:pt x="4514" y="1684"/>
                    <a:pt x="4505" y="1393"/>
                  </a:cubicBezTo>
                  <a:cubicBezTo>
                    <a:pt x="4498" y="1157"/>
                    <a:pt x="4530" y="922"/>
                    <a:pt x="4498" y="689"/>
                  </a:cubicBezTo>
                  <a:cubicBezTo>
                    <a:pt x="4464" y="456"/>
                    <a:pt x="4347" y="216"/>
                    <a:pt x="4131" y="123"/>
                  </a:cubicBezTo>
                  <a:cubicBezTo>
                    <a:pt x="3930" y="36"/>
                    <a:pt x="3700" y="0"/>
                    <a:pt x="3457" y="0"/>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3" name="Google Shape;2485;p73">
              <a:extLst>
                <a:ext uri="{FF2B5EF4-FFF2-40B4-BE49-F238E27FC236}">
                  <a16:creationId xmlns:a16="http://schemas.microsoft.com/office/drawing/2014/main" id="{D565EEF1-8A03-0BAA-2FDB-23A70F785C6E}"/>
                </a:ext>
              </a:extLst>
            </p:cNvPr>
            <p:cNvSpPr/>
            <p:nvPr/>
          </p:nvSpPr>
          <p:spPr>
            <a:xfrm>
              <a:off x="-9512764" y="2999931"/>
              <a:ext cx="603315" cy="712014"/>
            </a:xfrm>
            <a:custGeom>
              <a:avLst/>
              <a:gdLst/>
              <a:ahLst/>
              <a:cxnLst/>
              <a:rect l="l" t="t" r="r" b="b"/>
              <a:pathLst>
                <a:path w="7715" h="9105" extrusionOk="0">
                  <a:moveTo>
                    <a:pt x="3179" y="1"/>
                  </a:moveTo>
                  <a:cubicBezTo>
                    <a:pt x="2226" y="1"/>
                    <a:pt x="1336" y="382"/>
                    <a:pt x="702" y="1147"/>
                  </a:cubicBezTo>
                  <a:cubicBezTo>
                    <a:pt x="387" y="1528"/>
                    <a:pt x="158" y="1985"/>
                    <a:pt x="71" y="2472"/>
                  </a:cubicBezTo>
                  <a:cubicBezTo>
                    <a:pt x="47" y="2609"/>
                    <a:pt x="1" y="3864"/>
                    <a:pt x="218" y="3864"/>
                  </a:cubicBezTo>
                  <a:cubicBezTo>
                    <a:pt x="219" y="3864"/>
                    <a:pt x="220" y="3864"/>
                    <a:pt x="221" y="3864"/>
                  </a:cubicBezTo>
                  <a:cubicBezTo>
                    <a:pt x="451" y="3851"/>
                    <a:pt x="681" y="3841"/>
                    <a:pt x="911" y="3830"/>
                  </a:cubicBezTo>
                  <a:cubicBezTo>
                    <a:pt x="926" y="4763"/>
                    <a:pt x="1256" y="5690"/>
                    <a:pt x="1835" y="6422"/>
                  </a:cubicBezTo>
                  <a:cubicBezTo>
                    <a:pt x="1839" y="6513"/>
                    <a:pt x="1866" y="6601"/>
                    <a:pt x="1888" y="6687"/>
                  </a:cubicBezTo>
                  <a:cubicBezTo>
                    <a:pt x="2010" y="7154"/>
                    <a:pt x="2001" y="7653"/>
                    <a:pt x="1867" y="8115"/>
                  </a:cubicBezTo>
                  <a:cubicBezTo>
                    <a:pt x="1800" y="8351"/>
                    <a:pt x="1699" y="8602"/>
                    <a:pt x="1784" y="8830"/>
                  </a:cubicBezTo>
                  <a:cubicBezTo>
                    <a:pt x="1842" y="8986"/>
                    <a:pt x="1950" y="9043"/>
                    <a:pt x="2074" y="9043"/>
                  </a:cubicBezTo>
                  <a:cubicBezTo>
                    <a:pt x="2278" y="9043"/>
                    <a:pt x="2523" y="8887"/>
                    <a:pt x="2651" y="8764"/>
                  </a:cubicBezTo>
                  <a:cubicBezTo>
                    <a:pt x="2730" y="8688"/>
                    <a:pt x="2796" y="8602"/>
                    <a:pt x="2850" y="8508"/>
                  </a:cubicBezTo>
                  <a:lnTo>
                    <a:pt x="2850" y="8508"/>
                  </a:lnTo>
                  <a:cubicBezTo>
                    <a:pt x="2831" y="8753"/>
                    <a:pt x="2881" y="8996"/>
                    <a:pt x="3127" y="9076"/>
                  </a:cubicBezTo>
                  <a:cubicBezTo>
                    <a:pt x="3185" y="9095"/>
                    <a:pt x="3246" y="9105"/>
                    <a:pt x="3307" y="9105"/>
                  </a:cubicBezTo>
                  <a:cubicBezTo>
                    <a:pt x="3457" y="9105"/>
                    <a:pt x="3608" y="9048"/>
                    <a:pt x="3718" y="8945"/>
                  </a:cubicBezTo>
                  <a:cubicBezTo>
                    <a:pt x="3986" y="8694"/>
                    <a:pt x="4116" y="7811"/>
                    <a:pt x="4225" y="7451"/>
                  </a:cubicBezTo>
                  <a:cubicBezTo>
                    <a:pt x="4422" y="6803"/>
                    <a:pt x="4540" y="6131"/>
                    <a:pt x="4577" y="5455"/>
                  </a:cubicBezTo>
                  <a:lnTo>
                    <a:pt x="4577" y="5455"/>
                  </a:lnTo>
                  <a:cubicBezTo>
                    <a:pt x="4541" y="6145"/>
                    <a:pt x="4443" y="6833"/>
                    <a:pt x="4288" y="7507"/>
                  </a:cubicBezTo>
                  <a:cubicBezTo>
                    <a:pt x="4231" y="7755"/>
                    <a:pt x="3815" y="8805"/>
                    <a:pt x="4279" y="8805"/>
                  </a:cubicBezTo>
                  <a:cubicBezTo>
                    <a:pt x="4339" y="8805"/>
                    <a:pt x="4413" y="8787"/>
                    <a:pt x="4506" y="8748"/>
                  </a:cubicBezTo>
                  <a:cubicBezTo>
                    <a:pt x="4677" y="8676"/>
                    <a:pt x="4791" y="8515"/>
                    <a:pt x="4887" y="8357"/>
                  </a:cubicBezTo>
                  <a:cubicBezTo>
                    <a:pt x="5236" y="7772"/>
                    <a:pt x="5486" y="7142"/>
                    <a:pt x="5620" y="6471"/>
                  </a:cubicBezTo>
                  <a:cubicBezTo>
                    <a:pt x="5662" y="6256"/>
                    <a:pt x="5688" y="6015"/>
                    <a:pt x="5778" y="5815"/>
                  </a:cubicBezTo>
                  <a:cubicBezTo>
                    <a:pt x="5788" y="5792"/>
                    <a:pt x="6022" y="5424"/>
                    <a:pt x="6058" y="5424"/>
                  </a:cubicBezTo>
                  <a:cubicBezTo>
                    <a:pt x="6061" y="5424"/>
                    <a:pt x="6062" y="5425"/>
                    <a:pt x="6063" y="5428"/>
                  </a:cubicBezTo>
                  <a:cubicBezTo>
                    <a:pt x="6492" y="6307"/>
                    <a:pt x="5975" y="7368"/>
                    <a:pt x="5362" y="8017"/>
                  </a:cubicBezTo>
                  <a:cubicBezTo>
                    <a:pt x="5245" y="8140"/>
                    <a:pt x="5105" y="8282"/>
                    <a:pt x="5134" y="8448"/>
                  </a:cubicBezTo>
                  <a:cubicBezTo>
                    <a:pt x="5161" y="8593"/>
                    <a:pt x="5316" y="8679"/>
                    <a:pt x="5464" y="8679"/>
                  </a:cubicBezTo>
                  <a:cubicBezTo>
                    <a:pt x="5484" y="8679"/>
                    <a:pt x="5504" y="8678"/>
                    <a:pt x="5524" y="8674"/>
                  </a:cubicBezTo>
                  <a:cubicBezTo>
                    <a:pt x="5689" y="8648"/>
                    <a:pt x="5827" y="8540"/>
                    <a:pt x="5957" y="8435"/>
                  </a:cubicBezTo>
                  <a:cubicBezTo>
                    <a:pt x="6274" y="8180"/>
                    <a:pt x="6593" y="7922"/>
                    <a:pt x="6861" y="7617"/>
                  </a:cubicBezTo>
                  <a:cubicBezTo>
                    <a:pt x="6949" y="7517"/>
                    <a:pt x="7030" y="7411"/>
                    <a:pt x="7087" y="7290"/>
                  </a:cubicBezTo>
                  <a:cubicBezTo>
                    <a:pt x="7148" y="7160"/>
                    <a:pt x="7177" y="7016"/>
                    <a:pt x="7205" y="6874"/>
                  </a:cubicBezTo>
                  <a:cubicBezTo>
                    <a:pt x="7320" y="6292"/>
                    <a:pt x="7714" y="4908"/>
                    <a:pt x="7333" y="4389"/>
                  </a:cubicBezTo>
                  <a:cubicBezTo>
                    <a:pt x="6515" y="3275"/>
                    <a:pt x="5756" y="2021"/>
                    <a:pt x="4698" y="1142"/>
                  </a:cubicBezTo>
                  <a:cubicBezTo>
                    <a:pt x="4658" y="1108"/>
                    <a:pt x="4618" y="1075"/>
                    <a:pt x="4580" y="1039"/>
                  </a:cubicBezTo>
                  <a:cubicBezTo>
                    <a:pt x="4516" y="981"/>
                    <a:pt x="4459" y="917"/>
                    <a:pt x="4416" y="844"/>
                  </a:cubicBezTo>
                  <a:cubicBezTo>
                    <a:pt x="4329" y="685"/>
                    <a:pt x="4325" y="489"/>
                    <a:pt x="4229" y="335"/>
                  </a:cubicBezTo>
                  <a:cubicBezTo>
                    <a:pt x="4067" y="74"/>
                    <a:pt x="3714" y="28"/>
                    <a:pt x="3408" y="8"/>
                  </a:cubicBezTo>
                  <a:cubicBezTo>
                    <a:pt x="3331" y="3"/>
                    <a:pt x="3255" y="1"/>
                    <a:pt x="3179" y="1"/>
                  </a:cubicBezTo>
                  <a:close/>
                </a:path>
              </a:pathLst>
            </a:custGeom>
            <a:solidFill>
              <a:srgbClr val="B31B1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4" name="Google Shape;2486;p73">
              <a:extLst>
                <a:ext uri="{FF2B5EF4-FFF2-40B4-BE49-F238E27FC236}">
                  <a16:creationId xmlns:a16="http://schemas.microsoft.com/office/drawing/2014/main" id="{0362D57E-983E-B835-4B94-FDC8C164F759}"/>
                </a:ext>
              </a:extLst>
            </p:cNvPr>
            <p:cNvSpPr/>
            <p:nvPr/>
          </p:nvSpPr>
          <p:spPr>
            <a:xfrm>
              <a:off x="-9512217" y="2997976"/>
              <a:ext cx="566405" cy="706540"/>
            </a:xfrm>
            <a:custGeom>
              <a:avLst/>
              <a:gdLst/>
              <a:ahLst/>
              <a:cxnLst/>
              <a:rect l="l" t="t" r="r" b="b"/>
              <a:pathLst>
                <a:path w="7243" h="9035" extrusionOk="0">
                  <a:moveTo>
                    <a:pt x="3166" y="0"/>
                  </a:moveTo>
                  <a:cubicBezTo>
                    <a:pt x="2292" y="0"/>
                    <a:pt x="1103" y="686"/>
                    <a:pt x="701" y="1171"/>
                  </a:cubicBezTo>
                  <a:cubicBezTo>
                    <a:pt x="387" y="1553"/>
                    <a:pt x="159" y="2010"/>
                    <a:pt x="71" y="2496"/>
                  </a:cubicBezTo>
                  <a:cubicBezTo>
                    <a:pt x="47" y="2634"/>
                    <a:pt x="0" y="3888"/>
                    <a:pt x="218" y="3888"/>
                  </a:cubicBezTo>
                  <a:cubicBezTo>
                    <a:pt x="219" y="3888"/>
                    <a:pt x="220" y="3888"/>
                    <a:pt x="221" y="3888"/>
                  </a:cubicBezTo>
                  <a:cubicBezTo>
                    <a:pt x="451" y="3876"/>
                    <a:pt x="680" y="3866"/>
                    <a:pt x="910" y="3855"/>
                  </a:cubicBezTo>
                  <a:cubicBezTo>
                    <a:pt x="925" y="4788"/>
                    <a:pt x="1256" y="5715"/>
                    <a:pt x="1834" y="6447"/>
                  </a:cubicBezTo>
                  <a:cubicBezTo>
                    <a:pt x="1838" y="6537"/>
                    <a:pt x="1865" y="6625"/>
                    <a:pt x="1888" y="6712"/>
                  </a:cubicBezTo>
                  <a:cubicBezTo>
                    <a:pt x="2009" y="7179"/>
                    <a:pt x="2000" y="7678"/>
                    <a:pt x="1868" y="8140"/>
                  </a:cubicBezTo>
                  <a:cubicBezTo>
                    <a:pt x="1813" y="8325"/>
                    <a:pt x="1701" y="8524"/>
                    <a:pt x="1827" y="8691"/>
                  </a:cubicBezTo>
                  <a:cubicBezTo>
                    <a:pt x="1889" y="8773"/>
                    <a:pt x="1995" y="8811"/>
                    <a:pt x="2101" y="8811"/>
                  </a:cubicBezTo>
                  <a:cubicBezTo>
                    <a:pt x="2170" y="8811"/>
                    <a:pt x="2239" y="8795"/>
                    <a:pt x="2294" y="8764"/>
                  </a:cubicBezTo>
                  <a:cubicBezTo>
                    <a:pt x="2467" y="8668"/>
                    <a:pt x="2565" y="8477"/>
                    <a:pt x="2641" y="8294"/>
                  </a:cubicBezTo>
                  <a:cubicBezTo>
                    <a:pt x="3049" y="7310"/>
                    <a:pt x="3136" y="6197"/>
                    <a:pt x="2882" y="5163"/>
                  </a:cubicBezTo>
                  <a:lnTo>
                    <a:pt x="2882" y="5163"/>
                  </a:lnTo>
                  <a:cubicBezTo>
                    <a:pt x="3242" y="5383"/>
                    <a:pt x="3182" y="6152"/>
                    <a:pt x="3178" y="6509"/>
                  </a:cubicBezTo>
                  <a:cubicBezTo>
                    <a:pt x="3173" y="7045"/>
                    <a:pt x="3093" y="7580"/>
                    <a:pt x="2937" y="8093"/>
                  </a:cubicBezTo>
                  <a:cubicBezTo>
                    <a:pt x="2872" y="8306"/>
                    <a:pt x="2763" y="8666"/>
                    <a:pt x="2887" y="8876"/>
                  </a:cubicBezTo>
                  <a:cubicBezTo>
                    <a:pt x="2952" y="8988"/>
                    <a:pt x="3047" y="9035"/>
                    <a:pt x="3148" y="9035"/>
                  </a:cubicBezTo>
                  <a:cubicBezTo>
                    <a:pt x="3281" y="9035"/>
                    <a:pt x="3424" y="8954"/>
                    <a:pt x="3527" y="8836"/>
                  </a:cubicBezTo>
                  <a:cubicBezTo>
                    <a:pt x="3655" y="8690"/>
                    <a:pt x="3722" y="8500"/>
                    <a:pt x="3785" y="8316"/>
                  </a:cubicBezTo>
                  <a:cubicBezTo>
                    <a:pt x="4134" y="7298"/>
                    <a:pt x="4487" y="6256"/>
                    <a:pt x="4485" y="5180"/>
                  </a:cubicBezTo>
                  <a:lnTo>
                    <a:pt x="4485" y="5180"/>
                  </a:lnTo>
                  <a:cubicBezTo>
                    <a:pt x="4699" y="5427"/>
                    <a:pt x="4538" y="5991"/>
                    <a:pt x="4503" y="6281"/>
                  </a:cubicBezTo>
                  <a:cubicBezTo>
                    <a:pt x="4452" y="6701"/>
                    <a:pt x="4378" y="7117"/>
                    <a:pt x="4284" y="7529"/>
                  </a:cubicBezTo>
                  <a:cubicBezTo>
                    <a:pt x="4239" y="7721"/>
                    <a:pt x="3865" y="8766"/>
                    <a:pt x="4257" y="8766"/>
                  </a:cubicBezTo>
                  <a:cubicBezTo>
                    <a:pt x="4307" y="8766"/>
                    <a:pt x="4368" y="8750"/>
                    <a:pt x="4444" y="8713"/>
                  </a:cubicBezTo>
                  <a:cubicBezTo>
                    <a:pt x="4557" y="8658"/>
                    <a:pt x="4637" y="8551"/>
                    <a:pt x="4706" y="8445"/>
                  </a:cubicBezTo>
                  <a:cubicBezTo>
                    <a:pt x="5072" y="7892"/>
                    <a:pt x="5315" y="7262"/>
                    <a:pt x="5416" y="6608"/>
                  </a:cubicBezTo>
                  <a:cubicBezTo>
                    <a:pt x="5460" y="6317"/>
                    <a:pt x="5480" y="6012"/>
                    <a:pt x="5635" y="5763"/>
                  </a:cubicBezTo>
                  <a:cubicBezTo>
                    <a:pt x="5761" y="5560"/>
                    <a:pt x="5862" y="5480"/>
                    <a:pt x="5943" y="5480"/>
                  </a:cubicBezTo>
                  <a:cubicBezTo>
                    <a:pt x="6190" y="5480"/>
                    <a:pt x="6234" y="6251"/>
                    <a:pt x="6171" y="6557"/>
                  </a:cubicBezTo>
                  <a:cubicBezTo>
                    <a:pt x="6057" y="7113"/>
                    <a:pt x="5742" y="7630"/>
                    <a:pt x="5356" y="8040"/>
                  </a:cubicBezTo>
                  <a:cubicBezTo>
                    <a:pt x="5158" y="8247"/>
                    <a:pt x="5121" y="8536"/>
                    <a:pt x="5347" y="8536"/>
                  </a:cubicBezTo>
                  <a:cubicBezTo>
                    <a:pt x="5403" y="8536"/>
                    <a:pt x="5473" y="8518"/>
                    <a:pt x="5561" y="8479"/>
                  </a:cubicBezTo>
                  <a:cubicBezTo>
                    <a:pt x="6163" y="8210"/>
                    <a:pt x="6600" y="7652"/>
                    <a:pt x="6849" y="7042"/>
                  </a:cubicBezTo>
                  <a:cubicBezTo>
                    <a:pt x="7099" y="6432"/>
                    <a:pt x="7179" y="5767"/>
                    <a:pt x="7230" y="5110"/>
                  </a:cubicBezTo>
                  <a:cubicBezTo>
                    <a:pt x="7237" y="5018"/>
                    <a:pt x="7242" y="4920"/>
                    <a:pt x="7205" y="4836"/>
                  </a:cubicBezTo>
                  <a:cubicBezTo>
                    <a:pt x="7174" y="4765"/>
                    <a:pt x="7114" y="4707"/>
                    <a:pt x="7102" y="4630"/>
                  </a:cubicBezTo>
                  <a:cubicBezTo>
                    <a:pt x="7092" y="4566"/>
                    <a:pt x="7121" y="4501"/>
                    <a:pt x="7130" y="4435"/>
                  </a:cubicBezTo>
                  <a:cubicBezTo>
                    <a:pt x="7153" y="4260"/>
                    <a:pt x="7032" y="4100"/>
                    <a:pt x="6918" y="3964"/>
                  </a:cubicBezTo>
                  <a:cubicBezTo>
                    <a:pt x="6288" y="3209"/>
                    <a:pt x="5660" y="2456"/>
                    <a:pt x="5031" y="1701"/>
                  </a:cubicBezTo>
                  <a:cubicBezTo>
                    <a:pt x="4904" y="1551"/>
                    <a:pt x="4774" y="1398"/>
                    <a:pt x="4599" y="1310"/>
                  </a:cubicBezTo>
                  <a:cubicBezTo>
                    <a:pt x="4565" y="1293"/>
                    <a:pt x="4532" y="1279"/>
                    <a:pt x="4498" y="1268"/>
                  </a:cubicBezTo>
                  <a:cubicBezTo>
                    <a:pt x="4407" y="1238"/>
                    <a:pt x="4311" y="1226"/>
                    <a:pt x="4214" y="1226"/>
                  </a:cubicBezTo>
                  <a:cubicBezTo>
                    <a:pt x="4057" y="1226"/>
                    <a:pt x="3898" y="1258"/>
                    <a:pt x="3750" y="1304"/>
                  </a:cubicBezTo>
                  <a:cubicBezTo>
                    <a:pt x="3831" y="1140"/>
                    <a:pt x="3988" y="1015"/>
                    <a:pt x="4165" y="974"/>
                  </a:cubicBezTo>
                  <a:cubicBezTo>
                    <a:pt x="4118" y="257"/>
                    <a:pt x="3701" y="0"/>
                    <a:pt x="3166" y="0"/>
                  </a:cubicBezTo>
                  <a:close/>
                </a:path>
              </a:pathLst>
            </a:custGeom>
            <a:solidFill>
              <a:srgbClr val="5D0F1D">
                <a:alpha val="4345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5" name="Google Shape;2487;p73">
              <a:extLst>
                <a:ext uri="{FF2B5EF4-FFF2-40B4-BE49-F238E27FC236}">
                  <a16:creationId xmlns:a16="http://schemas.microsoft.com/office/drawing/2014/main" id="{B5188C3E-01FE-1D7D-CB6B-1CCC3494DDDF}"/>
                </a:ext>
              </a:extLst>
            </p:cNvPr>
            <p:cNvSpPr/>
            <p:nvPr/>
          </p:nvSpPr>
          <p:spPr>
            <a:xfrm>
              <a:off x="-9833229" y="2772211"/>
              <a:ext cx="614498" cy="424549"/>
            </a:xfrm>
            <a:custGeom>
              <a:avLst/>
              <a:gdLst/>
              <a:ahLst/>
              <a:cxnLst/>
              <a:rect l="l" t="t" r="r" b="b"/>
              <a:pathLst>
                <a:path w="7858" h="5429" extrusionOk="0">
                  <a:moveTo>
                    <a:pt x="4968" y="0"/>
                  </a:moveTo>
                  <a:cubicBezTo>
                    <a:pt x="4426" y="0"/>
                    <a:pt x="3879" y="114"/>
                    <a:pt x="3379" y="323"/>
                  </a:cubicBezTo>
                  <a:cubicBezTo>
                    <a:pt x="2308" y="772"/>
                    <a:pt x="1439" y="1608"/>
                    <a:pt x="753" y="2544"/>
                  </a:cubicBezTo>
                  <a:cubicBezTo>
                    <a:pt x="356" y="3084"/>
                    <a:pt x="1" y="3790"/>
                    <a:pt x="285" y="4398"/>
                  </a:cubicBezTo>
                  <a:cubicBezTo>
                    <a:pt x="852" y="4649"/>
                    <a:pt x="1295" y="4968"/>
                    <a:pt x="1710" y="5429"/>
                  </a:cubicBezTo>
                  <a:cubicBezTo>
                    <a:pt x="2143" y="4195"/>
                    <a:pt x="3004" y="3116"/>
                    <a:pt x="4109" y="2419"/>
                  </a:cubicBezTo>
                  <a:cubicBezTo>
                    <a:pt x="5040" y="1832"/>
                    <a:pt x="6142" y="1519"/>
                    <a:pt x="7243" y="1519"/>
                  </a:cubicBezTo>
                  <a:cubicBezTo>
                    <a:pt x="7448" y="1519"/>
                    <a:pt x="7654" y="1530"/>
                    <a:pt x="7858" y="1552"/>
                  </a:cubicBezTo>
                  <a:cubicBezTo>
                    <a:pt x="7255" y="1333"/>
                    <a:pt x="6978" y="1068"/>
                    <a:pt x="6727" y="478"/>
                  </a:cubicBezTo>
                  <a:cubicBezTo>
                    <a:pt x="6201" y="150"/>
                    <a:pt x="5588" y="0"/>
                    <a:pt x="496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6" name="Google Shape;2488;p73">
              <a:extLst>
                <a:ext uri="{FF2B5EF4-FFF2-40B4-BE49-F238E27FC236}">
                  <a16:creationId xmlns:a16="http://schemas.microsoft.com/office/drawing/2014/main" id="{7CDDC164-CAAE-C733-AD24-5530673346A6}"/>
                </a:ext>
              </a:extLst>
            </p:cNvPr>
            <p:cNvSpPr/>
            <p:nvPr/>
          </p:nvSpPr>
          <p:spPr>
            <a:xfrm>
              <a:off x="-7966979" y="3302644"/>
              <a:ext cx="343925" cy="522300"/>
            </a:xfrm>
            <a:custGeom>
              <a:avLst/>
              <a:gdLst/>
              <a:ahLst/>
              <a:cxnLst/>
              <a:rect l="l" t="t" r="r" b="b"/>
              <a:pathLst>
                <a:path w="4398" h="6679" extrusionOk="0">
                  <a:moveTo>
                    <a:pt x="3348" y="0"/>
                  </a:moveTo>
                  <a:cubicBezTo>
                    <a:pt x="1811" y="0"/>
                    <a:pt x="477" y="1830"/>
                    <a:pt x="261" y="3230"/>
                  </a:cubicBezTo>
                  <a:cubicBezTo>
                    <a:pt x="0" y="4913"/>
                    <a:pt x="756" y="6618"/>
                    <a:pt x="2755" y="6678"/>
                  </a:cubicBezTo>
                  <a:cubicBezTo>
                    <a:pt x="2468" y="6669"/>
                    <a:pt x="2271" y="6392"/>
                    <a:pt x="2148" y="6132"/>
                  </a:cubicBezTo>
                  <a:cubicBezTo>
                    <a:pt x="1574" y="4914"/>
                    <a:pt x="1596" y="3432"/>
                    <a:pt x="2205" y="2232"/>
                  </a:cubicBezTo>
                  <a:cubicBezTo>
                    <a:pt x="2287" y="2076"/>
                    <a:pt x="2375" y="1930"/>
                    <a:pt x="2469" y="1796"/>
                  </a:cubicBezTo>
                  <a:cubicBezTo>
                    <a:pt x="2963" y="1102"/>
                    <a:pt x="3644" y="702"/>
                    <a:pt x="4397" y="299"/>
                  </a:cubicBezTo>
                  <a:cubicBezTo>
                    <a:pt x="4044" y="92"/>
                    <a:pt x="3691" y="0"/>
                    <a:pt x="3348"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7" name="Google Shape;2489;p73">
              <a:extLst>
                <a:ext uri="{FF2B5EF4-FFF2-40B4-BE49-F238E27FC236}">
                  <a16:creationId xmlns:a16="http://schemas.microsoft.com/office/drawing/2014/main" id="{CD03E38E-A91D-4976-E9D4-C2CC79E56C0D}"/>
                </a:ext>
              </a:extLst>
            </p:cNvPr>
            <p:cNvSpPr/>
            <p:nvPr/>
          </p:nvSpPr>
          <p:spPr>
            <a:xfrm>
              <a:off x="-9736183" y="3989242"/>
              <a:ext cx="1238145" cy="428694"/>
            </a:xfrm>
            <a:custGeom>
              <a:avLst/>
              <a:gdLst/>
              <a:ahLst/>
              <a:cxnLst/>
              <a:rect l="l" t="t" r="r" b="b"/>
              <a:pathLst>
                <a:path w="15833" h="5482" extrusionOk="0">
                  <a:moveTo>
                    <a:pt x="2186" y="1"/>
                  </a:moveTo>
                  <a:cubicBezTo>
                    <a:pt x="1832" y="1"/>
                    <a:pt x="1524" y="82"/>
                    <a:pt x="1304" y="288"/>
                  </a:cubicBezTo>
                  <a:cubicBezTo>
                    <a:pt x="1182" y="402"/>
                    <a:pt x="1101" y="549"/>
                    <a:pt x="1021" y="695"/>
                  </a:cubicBezTo>
                  <a:cubicBezTo>
                    <a:pt x="715" y="1259"/>
                    <a:pt x="396" y="1793"/>
                    <a:pt x="111" y="2372"/>
                  </a:cubicBezTo>
                  <a:cubicBezTo>
                    <a:pt x="57" y="2484"/>
                    <a:pt x="1" y="2605"/>
                    <a:pt x="24" y="2727"/>
                  </a:cubicBezTo>
                  <a:cubicBezTo>
                    <a:pt x="271" y="2469"/>
                    <a:pt x="651" y="2209"/>
                    <a:pt x="989" y="2086"/>
                  </a:cubicBezTo>
                  <a:cubicBezTo>
                    <a:pt x="1254" y="1990"/>
                    <a:pt x="1541" y="1960"/>
                    <a:pt x="1826" y="1960"/>
                  </a:cubicBezTo>
                  <a:cubicBezTo>
                    <a:pt x="1943" y="1960"/>
                    <a:pt x="2060" y="1965"/>
                    <a:pt x="2174" y="1972"/>
                  </a:cubicBezTo>
                  <a:cubicBezTo>
                    <a:pt x="3029" y="2028"/>
                    <a:pt x="3852" y="2300"/>
                    <a:pt x="4687" y="2474"/>
                  </a:cubicBezTo>
                  <a:cubicBezTo>
                    <a:pt x="5280" y="2598"/>
                    <a:pt x="5875" y="2722"/>
                    <a:pt x="6469" y="2845"/>
                  </a:cubicBezTo>
                  <a:cubicBezTo>
                    <a:pt x="7890" y="3141"/>
                    <a:pt x="9321" y="3440"/>
                    <a:pt x="10664" y="3991"/>
                  </a:cubicBezTo>
                  <a:cubicBezTo>
                    <a:pt x="11356" y="4273"/>
                    <a:pt x="12026" y="4624"/>
                    <a:pt x="12750" y="4811"/>
                  </a:cubicBezTo>
                  <a:cubicBezTo>
                    <a:pt x="13477" y="4998"/>
                    <a:pt x="14281" y="5029"/>
                    <a:pt x="14882" y="5481"/>
                  </a:cubicBezTo>
                  <a:cubicBezTo>
                    <a:pt x="15256" y="4773"/>
                    <a:pt x="15574" y="4037"/>
                    <a:pt x="15833" y="3280"/>
                  </a:cubicBezTo>
                  <a:cubicBezTo>
                    <a:pt x="15098" y="2987"/>
                    <a:pt x="14242" y="3156"/>
                    <a:pt x="13502" y="2875"/>
                  </a:cubicBezTo>
                  <a:cubicBezTo>
                    <a:pt x="13127" y="2733"/>
                    <a:pt x="12805" y="2481"/>
                    <a:pt x="12467" y="2265"/>
                  </a:cubicBezTo>
                  <a:cubicBezTo>
                    <a:pt x="11414" y="1586"/>
                    <a:pt x="10160" y="1226"/>
                    <a:pt x="8908" y="1226"/>
                  </a:cubicBezTo>
                  <a:cubicBezTo>
                    <a:pt x="8572" y="1226"/>
                    <a:pt x="8237" y="1252"/>
                    <a:pt x="7905" y="1304"/>
                  </a:cubicBezTo>
                  <a:cubicBezTo>
                    <a:pt x="7589" y="1354"/>
                    <a:pt x="7274" y="1427"/>
                    <a:pt x="6955" y="1427"/>
                  </a:cubicBezTo>
                  <a:cubicBezTo>
                    <a:pt x="6933" y="1427"/>
                    <a:pt x="6910" y="1427"/>
                    <a:pt x="6888" y="1426"/>
                  </a:cubicBezTo>
                  <a:cubicBezTo>
                    <a:pt x="6415" y="1409"/>
                    <a:pt x="5970" y="1219"/>
                    <a:pt x="5528" y="1053"/>
                  </a:cubicBezTo>
                  <a:cubicBezTo>
                    <a:pt x="4819" y="787"/>
                    <a:pt x="3284" y="1"/>
                    <a:pt x="2186" y="1"/>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sp>
          <p:nvSpPr>
            <p:cNvPr id="78" name="Google Shape;2490;p73">
              <a:extLst>
                <a:ext uri="{FF2B5EF4-FFF2-40B4-BE49-F238E27FC236}">
                  <a16:creationId xmlns:a16="http://schemas.microsoft.com/office/drawing/2014/main" id="{B8920ADD-4ABE-9AED-5FAA-FD36F46492B4}"/>
                </a:ext>
              </a:extLst>
            </p:cNvPr>
            <p:cNvSpPr/>
            <p:nvPr/>
          </p:nvSpPr>
          <p:spPr>
            <a:xfrm>
              <a:off x="-8224024" y="4243393"/>
              <a:ext cx="355968" cy="207465"/>
            </a:xfrm>
            <a:custGeom>
              <a:avLst/>
              <a:gdLst/>
              <a:ahLst/>
              <a:cxnLst/>
              <a:rect l="l" t="t" r="r" b="b"/>
              <a:pathLst>
                <a:path w="4552" h="2653" extrusionOk="0">
                  <a:moveTo>
                    <a:pt x="3371" y="0"/>
                  </a:moveTo>
                  <a:cubicBezTo>
                    <a:pt x="2842" y="0"/>
                    <a:pt x="2321" y="142"/>
                    <a:pt x="1793" y="171"/>
                  </a:cubicBezTo>
                  <a:cubicBezTo>
                    <a:pt x="1718" y="176"/>
                    <a:pt x="1643" y="178"/>
                    <a:pt x="1568" y="178"/>
                  </a:cubicBezTo>
                  <a:cubicBezTo>
                    <a:pt x="1460" y="178"/>
                    <a:pt x="1352" y="174"/>
                    <a:pt x="1243" y="166"/>
                  </a:cubicBezTo>
                  <a:cubicBezTo>
                    <a:pt x="870" y="142"/>
                    <a:pt x="498" y="85"/>
                    <a:pt x="130" y="45"/>
                  </a:cubicBezTo>
                  <a:cubicBezTo>
                    <a:pt x="118" y="43"/>
                    <a:pt x="104" y="42"/>
                    <a:pt x="92" y="42"/>
                  </a:cubicBezTo>
                  <a:cubicBezTo>
                    <a:pt x="69" y="42"/>
                    <a:pt x="47" y="46"/>
                    <a:pt x="31" y="61"/>
                  </a:cubicBezTo>
                  <a:cubicBezTo>
                    <a:pt x="1" y="87"/>
                    <a:pt x="2" y="133"/>
                    <a:pt x="5" y="171"/>
                  </a:cubicBezTo>
                  <a:cubicBezTo>
                    <a:pt x="47" y="712"/>
                    <a:pt x="130" y="1249"/>
                    <a:pt x="229" y="1780"/>
                  </a:cubicBezTo>
                  <a:cubicBezTo>
                    <a:pt x="255" y="1924"/>
                    <a:pt x="287" y="2075"/>
                    <a:pt x="389" y="2179"/>
                  </a:cubicBezTo>
                  <a:cubicBezTo>
                    <a:pt x="461" y="2254"/>
                    <a:pt x="583" y="2282"/>
                    <a:pt x="731" y="2282"/>
                  </a:cubicBezTo>
                  <a:cubicBezTo>
                    <a:pt x="1185" y="2282"/>
                    <a:pt x="1884" y="2014"/>
                    <a:pt x="2166" y="1974"/>
                  </a:cubicBezTo>
                  <a:cubicBezTo>
                    <a:pt x="2424" y="1937"/>
                    <a:pt x="2885" y="1859"/>
                    <a:pt x="3329" y="1859"/>
                  </a:cubicBezTo>
                  <a:cubicBezTo>
                    <a:pt x="3952" y="1859"/>
                    <a:pt x="4543" y="2013"/>
                    <a:pt x="4499" y="2653"/>
                  </a:cubicBezTo>
                  <a:cubicBezTo>
                    <a:pt x="4551" y="1895"/>
                    <a:pt x="4414" y="1124"/>
                    <a:pt x="4103" y="430"/>
                  </a:cubicBezTo>
                  <a:cubicBezTo>
                    <a:pt x="4036" y="283"/>
                    <a:pt x="3952" y="129"/>
                    <a:pt x="3807" y="59"/>
                  </a:cubicBezTo>
                  <a:cubicBezTo>
                    <a:pt x="3723" y="19"/>
                    <a:pt x="3630" y="10"/>
                    <a:pt x="3539" y="5"/>
                  </a:cubicBezTo>
                  <a:cubicBezTo>
                    <a:pt x="3483" y="2"/>
                    <a:pt x="3427" y="0"/>
                    <a:pt x="3371" y="0"/>
                  </a:cubicBezTo>
                  <a:close/>
                </a:path>
              </a:pathLst>
            </a:custGeom>
            <a:solidFill>
              <a:srgbClr val="FF990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latin typeface="Arial"/>
                <a:cs typeface="Arial"/>
                <a:sym typeface="Arial"/>
              </a:endParaRPr>
            </a:p>
          </p:txBody>
        </p:sp>
      </p:grpSp>
      <p:sp>
        <p:nvSpPr>
          <p:cNvPr id="99" name="Google Shape;2500;p73">
            <a:extLst>
              <a:ext uri="{FF2B5EF4-FFF2-40B4-BE49-F238E27FC236}">
                <a16:creationId xmlns:a16="http://schemas.microsoft.com/office/drawing/2014/main" id="{B10890B5-D773-94FF-91A8-7B5EE9CFCA73}"/>
              </a:ext>
            </a:extLst>
          </p:cNvPr>
          <p:cNvSpPr txBox="1">
            <a:spLocks/>
          </p:cNvSpPr>
          <p:nvPr/>
        </p:nvSpPr>
        <p:spPr>
          <a:xfrm>
            <a:off x="4254817" y="1761086"/>
            <a:ext cx="4284000" cy="950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17365D"/>
              </a:buClr>
              <a:buSzPts val="2800"/>
              <a:buFont typeface="Verdana"/>
              <a:buNone/>
              <a:tabLst/>
              <a:defRPr/>
            </a:pPr>
            <a:r>
              <a:rPr kumimoji="0" lang="en-IN" sz="6000" b="1" i="0" u="none" strike="noStrike" kern="0" cap="none" spc="0" normalizeH="0" baseline="0" noProof="0" dirty="0">
                <a:ln>
                  <a:noFill/>
                </a:ln>
                <a:solidFill>
                  <a:srgbClr val="17365D"/>
                </a:solidFill>
                <a:effectLst/>
                <a:uLnTx/>
                <a:uFillTx/>
                <a:latin typeface="Verdana"/>
                <a:ea typeface="Verdana"/>
                <a:sym typeface="Verdana"/>
              </a:rPr>
              <a:t>THANKS!</a:t>
            </a:r>
          </a:p>
        </p:txBody>
      </p:sp>
      <p:cxnSp>
        <p:nvCxnSpPr>
          <p:cNvPr id="101" name="Straight Connector 100">
            <a:extLst>
              <a:ext uri="{FF2B5EF4-FFF2-40B4-BE49-F238E27FC236}">
                <a16:creationId xmlns:a16="http://schemas.microsoft.com/office/drawing/2014/main" id="{7103F645-7EE8-51E9-A6CD-C6AD2AA092EE}"/>
              </a:ext>
            </a:extLst>
          </p:cNvPr>
          <p:cNvCxnSpPr/>
          <p:nvPr/>
        </p:nvCxnSpPr>
        <p:spPr>
          <a:xfrm flipV="1">
            <a:off x="3975723" y="2803502"/>
            <a:ext cx="4758813" cy="18299"/>
          </a:xfrm>
          <a:prstGeom prst="line">
            <a:avLst/>
          </a:prstGeom>
          <a:ln w="762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36405" y="1143001"/>
            <a:ext cx="10526316" cy="313001894"/>
          </a:xfrm>
        </p:spPr>
        <p:txBody>
          <a:bodyPr>
            <a:normAutofit/>
          </a:bodyPr>
          <a:lstStyle/>
          <a:p>
            <a:pPr marL="0" indent="0">
              <a:buNone/>
            </a:pPr>
            <a:endParaRPr lang="en-GB" sz="1400" dirty="0"/>
          </a:p>
          <a:p>
            <a:pPr marL="0" indent="0">
              <a:buNone/>
            </a:pPr>
            <a:r>
              <a:rPr lang="en-GB" sz="1600" dirty="0"/>
              <a:t>[1]</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600" dirty="0"/>
              <a:t>[2]</a:t>
            </a:r>
            <a:r>
              <a:rPr lang="en-GB" sz="1400" dirty="0"/>
              <a:t>      </a:t>
            </a:r>
          </a:p>
        </p:txBody>
      </p:sp>
      <p:sp>
        <p:nvSpPr>
          <p:cNvPr id="4" name="Rectangle 1">
            <a:extLst>
              <a:ext uri="{FF2B5EF4-FFF2-40B4-BE49-F238E27FC236}">
                <a16:creationId xmlns:a16="http://schemas.microsoft.com/office/drawing/2014/main" id="{BA2BA25E-8851-C823-8776-FF761C265AF3}"/>
              </a:ext>
            </a:extLst>
          </p:cNvPr>
          <p:cNvSpPr>
            <a:spLocks noChangeArrowheads="1"/>
          </p:cNvSpPr>
          <p:nvPr/>
        </p:nvSpPr>
        <p:spPr bwMode="auto">
          <a:xfrm>
            <a:off x="1366740" y="1521871"/>
            <a:ext cx="899957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mn-cs"/>
              </a:rPr>
              <a:t>Real-time Human Detection in Fire Scenarios using Infrared and Thermal Imaging Fusion</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r>
              <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Approaches Used:</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Uses a fusion of infrared (IR) and thermal imaging to increase detection accuracy.</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Advantage:</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fusion of thermal and IR images addresses the shortcomings of each type of imaging.</a:t>
            </a:r>
          </a:p>
        </p:txBody>
      </p:sp>
      <p:sp>
        <p:nvSpPr>
          <p:cNvPr id="5" name="Rectangle 2">
            <a:extLst>
              <a:ext uri="{FF2B5EF4-FFF2-40B4-BE49-F238E27FC236}">
                <a16:creationId xmlns:a16="http://schemas.microsoft.com/office/drawing/2014/main" id="{191A93CA-3F85-3E6F-E232-592AF9458F32}"/>
              </a:ext>
            </a:extLst>
          </p:cNvPr>
          <p:cNvSpPr>
            <a:spLocks noChangeArrowheads="1"/>
          </p:cNvSpPr>
          <p:nvPr/>
        </p:nvSpPr>
        <p:spPr bwMode="auto">
          <a:xfrm>
            <a:off x="1366740" y="3949960"/>
            <a:ext cx="846461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mn-cs"/>
              </a:rPr>
              <a:t>A Human Detection Approach for Burning Building Sites Using Deep Learning Techniques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research focuses on detecting humans trapped in burning sites using thermal cameras and deep learning models. The study proposes using CNNs on thermal images to detect victims in low-visibility fire environments. An Autonomous Embedded System Vehicle (AESV) equipped with thermal cameras collects real-time data from burning sites, which is then analyzed to detect humans and help rescue operations​. </a:t>
            </a:r>
          </a:p>
        </p:txBody>
      </p:sp>
    </p:spTree>
    <p:extLst>
      <p:ext uri="{BB962C8B-B14F-4D97-AF65-F5344CB8AC3E}">
        <p14:creationId xmlns:p14="http://schemas.microsoft.com/office/powerpoint/2010/main" val="115919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600" dirty="0"/>
              <a:t>[3]</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600" dirty="0"/>
          </a:p>
          <a:p>
            <a:pPr marL="0" indent="0">
              <a:buNone/>
            </a:pPr>
            <a:endParaRPr lang="en-GB" sz="1600" dirty="0"/>
          </a:p>
          <a:p>
            <a:pPr marL="0" indent="0">
              <a:buNone/>
            </a:pPr>
            <a:endParaRPr lang="en-GB" sz="1600" dirty="0"/>
          </a:p>
          <a:p>
            <a:pPr marL="0" indent="0">
              <a:buNone/>
            </a:pPr>
            <a:r>
              <a:rPr lang="en-GB" sz="1600" dirty="0"/>
              <a:t> [4]</a:t>
            </a:r>
          </a:p>
          <a:p>
            <a:pPr marL="0" indent="0">
              <a:buNone/>
            </a:pPr>
            <a:r>
              <a:rPr lang="en-GB" sz="1400" dirty="0"/>
              <a:t>    </a:t>
            </a:r>
          </a:p>
        </p:txBody>
      </p:sp>
      <p:sp>
        <p:nvSpPr>
          <p:cNvPr id="6" name="Rectangle 1">
            <a:extLst>
              <a:ext uri="{FF2B5EF4-FFF2-40B4-BE49-F238E27FC236}">
                <a16:creationId xmlns:a16="http://schemas.microsoft.com/office/drawing/2014/main" id="{C68E60CB-A878-D213-3D86-C3AB17F4A8CE}"/>
              </a:ext>
            </a:extLst>
          </p:cNvPr>
          <p:cNvSpPr>
            <a:spLocks noChangeArrowheads="1"/>
          </p:cNvSpPr>
          <p:nvPr/>
        </p:nvSpPr>
        <p:spPr bwMode="auto">
          <a:xfrm>
            <a:off x="1264024" y="881391"/>
            <a:ext cx="10313893"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mn-cs"/>
              </a:rPr>
              <a:t>Fire Detection System in Python Using OpenCV</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r>
              <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Approaches Used: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The system uses image processing techniques for fire detection, leveraging OpenCV in Python. The Haar Cascade classifier is employed for object detection.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Advantage: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It provides faster detection since it doesn’t rely on smoke reaching a sensor, making it more suitable for large spaces.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Fire Fighting Robot with Human Detection and Audio Recognition: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Approaches Used: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paper implements a variety of approaches in firefighting robots such as using YOLOv4-tiny for object detection, Arduino UNO for control, and infrared sensors combined with machine learning for fire detection and extinguishing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Advantage: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presents autonomous robots that minimize risks to humans by autonomously detecting and extinguishing fires, reducing reliance on manual intervention while offering real-time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04054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400" dirty="0"/>
              <a:t>    </a:t>
            </a:r>
          </a:p>
          <a:p>
            <a:pPr marL="0" indent="0">
              <a:buNone/>
            </a:pPr>
            <a:r>
              <a:rPr lang="en-GB" sz="1400" dirty="0"/>
              <a:t>      [5]</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       [6]</a:t>
            </a:r>
          </a:p>
          <a:p>
            <a:pPr marL="0" indent="0">
              <a:buNone/>
            </a:pPr>
            <a:endParaRPr lang="en-GB" sz="1400" dirty="0"/>
          </a:p>
        </p:txBody>
      </p:sp>
      <p:sp>
        <p:nvSpPr>
          <p:cNvPr id="4" name="Rectangle 3"/>
          <p:cNvSpPr/>
          <p:nvPr/>
        </p:nvSpPr>
        <p:spPr>
          <a:xfrm>
            <a:off x="2001090" y="1266066"/>
            <a:ext cx="9479710" cy="5262979"/>
          </a:xfrm>
          <a:prstGeom prst="rect">
            <a:avLst/>
          </a:prstGeom>
        </p:spPr>
        <p:txBody>
          <a:bodyPr wrap="square">
            <a:spAutoFit/>
          </a:bodyPr>
          <a:lstStyle/>
          <a:p>
            <a:r>
              <a:rPr lang="en-IN" sz="1600" b="1" u="sng" dirty="0">
                <a:latin typeface="Arial" panose="020B0604020202020204" pitchFamily="34" charset="0"/>
                <a:cs typeface="Arial" panose="020B0604020202020204" pitchFamily="34" charset="0"/>
              </a:rPr>
              <a:t>An Improved YOLOv8 to Detect Moving Objects</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 Used:</a:t>
            </a:r>
          </a:p>
          <a:p>
            <a:r>
              <a:rPr lang="en-US" sz="1600" dirty="0">
                <a:latin typeface="Arial" panose="020B0604020202020204" pitchFamily="34" charset="0"/>
                <a:cs typeface="Arial" panose="020B0604020202020204" pitchFamily="34" charset="0"/>
              </a:rPr>
              <a:t>Enhanced YOLOv8 model with tailored preprocessing and architectural adjustments. Focuses on motion-specific detection using datasets such as KITTI and LASIESTA.</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r>
              <a:rPr lang="en-US" sz="1600" dirty="0">
                <a:latin typeface="Arial" panose="020B0604020202020204" pitchFamily="34" charset="0"/>
                <a:cs typeface="Arial" panose="020B0604020202020204" pitchFamily="34" charset="0"/>
              </a:rPr>
              <a:t>Achieves 90% accuracy and 30 FPS for real-time applications. Improved detection of small and moving objects using Bi-PAN-FPN and enhanced feature maps.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Alive Human Body Detection System Using an Autonomous Mobile Rescue Robot</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 Used:</a:t>
            </a:r>
          </a:p>
          <a:p>
            <a:r>
              <a:rPr lang="en-US" sz="1600" dirty="0">
                <a:latin typeface="Arial" panose="020B0604020202020204" pitchFamily="34" charset="0"/>
                <a:cs typeface="Arial" panose="020B0604020202020204" pitchFamily="34" charset="0"/>
              </a:rPr>
              <a:t>Utilizes ultrasonic sensors to detect human presence and cameras to capture real-time video.</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a:t>
            </a:r>
          </a:p>
          <a:p>
            <a:r>
              <a:rPr lang="en-US" sz="1600" dirty="0">
                <a:latin typeface="Arial" panose="020B0604020202020204" pitchFamily="34" charset="0"/>
                <a:cs typeface="Arial" panose="020B0604020202020204" pitchFamily="34" charset="0"/>
              </a:rPr>
              <a:t>Cost-effective due to low-cost sensors.Reduced communication and processing costs compared to traditional systems.</a:t>
            </a:r>
          </a:p>
          <a:p>
            <a:endParaRPr lang="en-US"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8024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400" dirty="0"/>
              <a:t>  </a:t>
            </a:r>
          </a:p>
          <a:p>
            <a:pPr marL="0" indent="0">
              <a:buNone/>
            </a:pPr>
            <a:r>
              <a:rPr lang="en-GB" sz="1400" dirty="0"/>
              <a:t>    [7]</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    [8]</a:t>
            </a:r>
          </a:p>
          <a:p>
            <a:pPr marL="0" indent="0">
              <a:buNone/>
            </a:pPr>
            <a:endParaRPr lang="en-GB" sz="1400" dirty="0"/>
          </a:p>
        </p:txBody>
      </p:sp>
      <p:sp>
        <p:nvSpPr>
          <p:cNvPr id="5" name="Rectangle 4"/>
          <p:cNvSpPr/>
          <p:nvPr/>
        </p:nvSpPr>
        <p:spPr>
          <a:xfrm>
            <a:off x="1617785" y="1241866"/>
            <a:ext cx="10638691" cy="5509200"/>
          </a:xfrm>
          <a:prstGeom prst="rect">
            <a:avLst/>
          </a:prstGeom>
        </p:spPr>
        <p:txBody>
          <a:bodyPr wrap="square">
            <a:spAutoFit/>
          </a:bodyPr>
          <a:lstStyle/>
          <a:p>
            <a:r>
              <a:rPr lang="en-US" sz="1600" b="1" u="sng" dirty="0">
                <a:latin typeface="Arial" panose="020B0604020202020204" pitchFamily="34" charset="0"/>
                <a:cs typeface="Arial" panose="020B0604020202020204" pitchFamily="34" charset="0"/>
              </a:rPr>
              <a:t>FSH-DETR: An Efficient End-to-End Fire, Smoke, and Human Detection Using Deformable DETR</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 Used:</a:t>
            </a:r>
          </a:p>
          <a:p>
            <a:r>
              <a:rPr lang="en-US" sz="1600" dirty="0">
                <a:latin typeface="Arial" panose="020B0604020202020204" pitchFamily="34" charset="0"/>
                <a:cs typeface="Arial" panose="020B0604020202020204" pitchFamily="34" charset="0"/>
              </a:rPr>
              <a:t>Combines Deformable DETR with a Mixed Encoder Architecture (SSFI and CCFM) to handle multi-scale features. </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r>
              <a:rPr lang="en-US" sz="1600" dirty="0">
                <a:latin typeface="Arial" panose="020B0604020202020204" pitchFamily="34" charset="0"/>
                <a:cs typeface="Arial" panose="020B0604020202020204" pitchFamily="34" charset="0"/>
              </a:rPr>
              <a:t>End-to-end system for simultaneous fire, smoke, and human detection.</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u="sng" dirty="0">
                <a:latin typeface="Arial" panose="020B0604020202020204" pitchFamily="34" charset="0"/>
                <a:cs typeface="Arial" panose="020B0604020202020204" pitchFamily="34" charset="0"/>
              </a:rPr>
              <a:t>Using Deep Learning with Thermal Imaging for Human Detection in Heavy Smoke Scenarios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US" sz="1600" dirty="0">
                <a:latin typeface="Arial" panose="020B0604020202020204" pitchFamily="34" charset="0"/>
                <a:cs typeface="Arial" panose="020B0604020202020204" pitchFamily="34" charset="0"/>
              </a:rPr>
              <a:t>Combines thermal imaging with the YOLOv4 deep learning model to detect humans in high-smoke, low-visibility environments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r>
              <a:rPr lang="en-US" sz="1600" dirty="0">
                <a:latin typeface="Arial" panose="020B0604020202020204" pitchFamily="34" charset="0"/>
                <a:cs typeface="Arial" panose="020B0604020202020204" pitchFamily="34" charset="0"/>
              </a:rPr>
              <a:t>High detection precision (over 95%) in heavy smoke.      </a:t>
            </a:r>
          </a:p>
          <a:p>
            <a:r>
              <a:rPr lang="en-US" sz="1600" dirty="0">
                <a:latin typeface="Arial" panose="020B0604020202020204" pitchFamily="34" charset="0"/>
                <a:cs typeface="Arial" panose="020B0604020202020204" pitchFamily="34" charset="0"/>
              </a:rPr>
              <a:t>Real-time performance with instant feedback.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2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53D95-31E3-DAEC-7272-9E8F0E46A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B0290-402F-E203-0B21-789774C90C21}"/>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A6727A2B-66D6-7A6D-CCEC-196B6C3E4F39}"/>
              </a:ext>
            </a:extLst>
          </p:cNvPr>
          <p:cNvSpPr>
            <a:spLocks noGrp="1"/>
          </p:cNvSpPr>
          <p:nvPr>
            <p:ph idx="1"/>
          </p:nvPr>
        </p:nvSpPr>
        <p:spPr>
          <a:xfrm>
            <a:off x="736405" y="1143001"/>
            <a:ext cx="10526316" cy="313001894"/>
          </a:xfrm>
        </p:spPr>
        <p:txBody>
          <a:bodyPr>
            <a:normAutofit/>
          </a:bodyPr>
          <a:lstStyle/>
          <a:p>
            <a:pPr marL="0" indent="0">
              <a:buNone/>
            </a:pPr>
            <a:r>
              <a:rPr lang="en-GB" sz="1400" dirty="0"/>
              <a:t>  </a:t>
            </a:r>
          </a:p>
          <a:p>
            <a:pPr marL="0" indent="0">
              <a:buNone/>
            </a:pPr>
            <a:r>
              <a:rPr lang="en-GB" sz="1400" dirty="0"/>
              <a:t>    [9]</a:t>
            </a:r>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endParaRPr lang="en-GB" sz="1400" dirty="0"/>
          </a:p>
          <a:p>
            <a:pPr marL="0" indent="0">
              <a:buNone/>
            </a:pPr>
            <a:r>
              <a:rPr lang="en-GB" sz="1400" dirty="0"/>
              <a:t>    [10]</a:t>
            </a:r>
          </a:p>
          <a:p>
            <a:pPr marL="0" indent="0">
              <a:buNone/>
            </a:pPr>
            <a:endParaRPr lang="en-GB" sz="1400" dirty="0"/>
          </a:p>
        </p:txBody>
      </p:sp>
      <p:sp>
        <p:nvSpPr>
          <p:cNvPr id="5" name="Rectangle 4"/>
          <p:cNvSpPr/>
          <p:nvPr/>
        </p:nvSpPr>
        <p:spPr>
          <a:xfrm>
            <a:off x="1617785" y="1241866"/>
            <a:ext cx="10638691" cy="5016758"/>
          </a:xfrm>
          <a:prstGeom prst="rect">
            <a:avLst/>
          </a:prstGeom>
        </p:spPr>
        <p:txBody>
          <a:bodyPr wrap="square">
            <a:spAutoFit/>
          </a:bodyPr>
          <a:lstStyle/>
          <a:p>
            <a:r>
              <a:rPr lang="en-US" sz="1600" b="1" u="sng" dirty="0">
                <a:latin typeface="Arial" panose="020B0604020202020204" pitchFamily="34" charset="0"/>
                <a:cs typeface="Arial" panose="020B0604020202020204" pitchFamily="34" charset="0"/>
              </a:rPr>
              <a:t>Fire Detection Using Transfer Learning and Pre-Trained Model</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US" sz="1600" dirty="0">
                <a:latin typeface="Arial" panose="020B0604020202020204" pitchFamily="34" charset="0"/>
                <a:cs typeface="Arial" panose="020B0604020202020204" pitchFamily="34" charset="0"/>
              </a:rPr>
              <a:t>Utilizes transfer learning with pre-trained CNN models (e.g., ResNet, VGG, Inception), fine-tuning them for fire detection tasks, reducing the need for large fire-specific datasets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Faster model training due to transfer learning.   </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High accuracy in diverse environments (indoors, outdoors, industrial). </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IN" sz="1600" b="1" u="sng" dirty="0">
                <a:latin typeface="Arial" panose="020B0604020202020204" pitchFamily="34" charset="0"/>
                <a:cs typeface="Arial" panose="020B0604020202020204" pitchFamily="34" charset="0"/>
              </a:rPr>
              <a:t>Real-Time Human Detection Using Deep Learning on Embedded Platforms:</a:t>
            </a:r>
          </a:p>
          <a:p>
            <a:endParaRPr lang="en-US" sz="1600" b="1" u="sng"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Approaches Used:</a:t>
            </a:r>
          </a:p>
          <a:p>
            <a:r>
              <a:rPr lang="en-IN" sz="1600" dirty="0">
                <a:latin typeface="Arial" panose="020B0604020202020204" pitchFamily="34" charset="0"/>
                <a:cs typeface="Arial" panose="020B0604020202020204" pitchFamily="34" charset="0"/>
              </a:rPr>
              <a:t>Uses deep learning models like PedNet, SSD MobileNet V1, SSD MobileNet V2, and SSD Inception V2 on embedded platforms like NVIDIA Jetson Nano and TX2 for real-time human detection</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Advantage:</a:t>
            </a:r>
          </a:p>
          <a:p>
            <a:r>
              <a:rPr lang="en-US" sz="1600" dirty="0">
                <a:latin typeface="Arial" panose="020B0604020202020204" pitchFamily="34" charset="0"/>
                <a:cs typeface="Arial" panose="020B0604020202020204" pitchFamily="34" charset="0"/>
              </a:rPr>
              <a:t>SSD MobileNet V2 achieves high accuracy and fast computation time, making it suitable for real-time human detection applications on low-powered embedded platforms</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6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D36E5-3808-C1C8-ED92-92E2D4809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7ACCA-DE99-A384-5289-E1D4B72D878D}"/>
              </a:ext>
            </a:extLst>
          </p:cNvPr>
          <p:cNvSpPr>
            <a:spLocks noGrp="1"/>
          </p:cNvSpPr>
          <p:nvPr>
            <p:ph type="title"/>
          </p:nvPr>
        </p:nvSpPr>
        <p:spPr/>
        <p:txBody>
          <a:bodyPr/>
          <a:lstStyle/>
          <a:p>
            <a:r>
              <a:rPr lang="en-GB" dirty="0"/>
              <a:t>Research Gaps Identified</a:t>
            </a:r>
          </a:p>
        </p:txBody>
      </p:sp>
      <p:sp>
        <p:nvSpPr>
          <p:cNvPr id="3" name="Content Placeholder 2">
            <a:extLst>
              <a:ext uri="{FF2B5EF4-FFF2-40B4-BE49-F238E27FC236}">
                <a16:creationId xmlns:a16="http://schemas.microsoft.com/office/drawing/2014/main" id="{EA47121D-ED1D-5B7B-097F-337402D439BB}"/>
              </a:ext>
            </a:extLst>
          </p:cNvPr>
          <p:cNvSpPr>
            <a:spLocks noGrp="1"/>
          </p:cNvSpPr>
          <p:nvPr>
            <p:ph idx="1"/>
          </p:nvPr>
        </p:nvSpPr>
        <p:spPr>
          <a:xfrm>
            <a:off x="540143" y="1042220"/>
            <a:ext cx="11111713" cy="313102676"/>
          </a:xfrm>
        </p:spPr>
        <p:txBody>
          <a:bodyPr>
            <a:normAutofit/>
          </a:bodyPr>
          <a:lstStyle/>
          <a:p>
            <a:pPr marL="0" indent="0">
              <a:buNone/>
            </a:pPr>
            <a:r>
              <a:rPr lang="en-US" sz="2000" b="1" u="sng" dirty="0">
                <a:latin typeface="Cambria" panose="02040503050406030204" pitchFamily="18" charset="0"/>
                <a:ea typeface="Cambria" panose="02040503050406030204" pitchFamily="18" charset="0"/>
              </a:rPr>
              <a:t>Introduction</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While there has been significant progress in the development of fire and human detection systems, there are still several challenges that need to be addressed to improve accuracy, efficiency, and reliability. </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Most current methods rely on a combination of traditional image processing, machine learning, and sensor-based techniques. However, these approaches often encounter difficulties when faced with complex and dynamic fire scenarios.</a:t>
            </a:r>
          </a:p>
          <a:p>
            <a:pPr marL="0" indent="0">
              <a:buNone/>
            </a:pPr>
            <a:endParaRPr lang="en-US" sz="2000" dirty="0">
              <a:latin typeface="Cambria" panose="02040503050406030204" pitchFamily="18" charset="0"/>
              <a:ea typeface="Cambria" panose="02040503050406030204" pitchFamily="18" charset="0"/>
            </a:endParaRPr>
          </a:p>
          <a:p>
            <a:pPr marL="0" indent="0">
              <a:buNone/>
            </a:pPr>
            <a:r>
              <a:rPr lang="en-US" sz="2000" b="1" u="sng" dirty="0">
                <a:latin typeface="Cambria" panose="02040503050406030204" pitchFamily="18" charset="0"/>
                <a:ea typeface="Cambria" panose="02040503050406030204" pitchFamily="18" charset="0"/>
              </a:rPr>
              <a:t>Limitations of Current Fire Detection Systems </a:t>
            </a:r>
          </a:p>
          <a:p>
            <a:pPr marL="457200" indent="-457200">
              <a:buAutoNum type="arabicPeriod"/>
            </a:pPr>
            <a:endParaRPr lang="en-US" sz="2000" b="1" u="sng"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1. Fire Detection in Low-Visibility Environments </a:t>
            </a:r>
          </a:p>
          <a:p>
            <a:pPr marL="0" indent="0">
              <a:buNone/>
            </a:pPr>
            <a:endParaRPr lang="en-US" sz="1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Challenge: </a:t>
            </a:r>
            <a:r>
              <a:rPr lang="en-US" sz="1800" dirty="0">
                <a:latin typeface="Cambria" panose="02040503050406030204" pitchFamily="18" charset="0"/>
                <a:ea typeface="Cambria" panose="02040503050406030204" pitchFamily="18" charset="0"/>
              </a:rPr>
              <a:t>Traditional visual-based fire detection methods fail in smoke-filled or dark environments where flames may not be visible or detectable via visible light. </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Research Gap: </a:t>
            </a:r>
            <a:r>
              <a:rPr lang="en-US" sz="1800" dirty="0">
                <a:latin typeface="Cambria" panose="02040503050406030204" pitchFamily="18" charset="0"/>
                <a:ea typeface="Cambria" panose="02040503050406030204" pitchFamily="18" charset="0"/>
              </a:rPr>
              <a:t>There is a need for advanced multimodal detection systems that can integrate thermal imaging, smoke analysis, and environmental context to improve fire detection in low visibility situations. </a:t>
            </a:r>
            <a:endParaRPr lang="en-US" sz="18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681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D77E0-7CBF-143A-CAC4-7FA21AD41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8E36B-DCA7-EDCA-A68B-23F13C276D9F}"/>
              </a:ext>
            </a:extLst>
          </p:cNvPr>
          <p:cNvSpPr>
            <a:spLocks noGrp="1"/>
          </p:cNvSpPr>
          <p:nvPr>
            <p:ph type="title"/>
          </p:nvPr>
        </p:nvSpPr>
        <p:spPr/>
        <p:txBody>
          <a:bodyPr/>
          <a:lstStyle/>
          <a:p>
            <a:r>
              <a:rPr lang="en-GB" dirty="0"/>
              <a:t>Research Gaps Identified</a:t>
            </a:r>
          </a:p>
        </p:txBody>
      </p:sp>
      <p:sp>
        <p:nvSpPr>
          <p:cNvPr id="3" name="Content Placeholder 2">
            <a:extLst>
              <a:ext uri="{FF2B5EF4-FFF2-40B4-BE49-F238E27FC236}">
                <a16:creationId xmlns:a16="http://schemas.microsoft.com/office/drawing/2014/main" id="{11129BCF-EC96-2D71-B0F0-F0E683090E0E}"/>
              </a:ext>
            </a:extLst>
          </p:cNvPr>
          <p:cNvSpPr>
            <a:spLocks noGrp="1"/>
          </p:cNvSpPr>
          <p:nvPr>
            <p:ph idx="1"/>
          </p:nvPr>
        </p:nvSpPr>
        <p:spPr>
          <a:xfrm>
            <a:off x="540143" y="1022556"/>
            <a:ext cx="11651857" cy="313200999"/>
          </a:xfrm>
        </p:spPr>
        <p:txBody>
          <a:bodyPr>
            <a:normAutofit/>
          </a:bodyPr>
          <a:lstStyle/>
          <a:p>
            <a:pPr marL="0" indent="0">
              <a:buNone/>
            </a:pPr>
            <a:r>
              <a:rPr lang="en-US" sz="1800" b="1" dirty="0">
                <a:latin typeface="Cambria" panose="02040503050406030204" pitchFamily="18" charset="0"/>
                <a:ea typeface="Cambria" panose="02040503050406030204" pitchFamily="18" charset="0"/>
              </a:rPr>
              <a:t>2. Real-Time Fire Detection at Scale </a:t>
            </a:r>
          </a:p>
          <a:p>
            <a:pPr marL="0" indent="0">
              <a:buNone/>
            </a:pPr>
            <a:endParaRPr lang="en-US" sz="1800" b="1"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Challenge: </a:t>
            </a:r>
            <a:r>
              <a:rPr lang="en-US" sz="1800" dirty="0">
                <a:latin typeface="Cambria" panose="02040503050406030204" pitchFamily="18" charset="0"/>
                <a:ea typeface="Cambria" panose="02040503050406030204" pitchFamily="18" charset="0"/>
              </a:rPr>
              <a:t>Existing systems struggle with processing large amounts of video data from multiple cameras in real time, leading to delays in detection and higher false positive rates.</a:t>
            </a: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Research Gap: </a:t>
            </a:r>
            <a:r>
              <a:rPr lang="en-US" sz="1800" dirty="0">
                <a:latin typeface="Cambria" panose="02040503050406030204" pitchFamily="18" charset="0"/>
                <a:ea typeface="Cambria" panose="02040503050406030204" pitchFamily="18" charset="0"/>
              </a:rPr>
              <a:t>Developing lightweight, scalable fire detection systems that can operate efficiently in real-time across large, complex environments is a key area of ongoing research. </a:t>
            </a:r>
          </a:p>
          <a:p>
            <a:pPr>
              <a:buFont typeface="Wingdings" panose="05000000000000000000" pitchFamily="2" charset="2"/>
              <a:buChar char="Ø"/>
            </a:pPr>
            <a:endParaRPr lang="en-US" sz="1800" dirty="0">
              <a:latin typeface="Cambria" panose="02040503050406030204" pitchFamily="18" charset="0"/>
              <a:ea typeface="Cambria" panose="02040503050406030204" pitchFamily="18" charset="0"/>
            </a:endParaRPr>
          </a:p>
          <a:p>
            <a:pPr marL="0" indent="0">
              <a:buNone/>
            </a:pPr>
            <a:r>
              <a:rPr lang="en-US" sz="2000" b="1" u="sng" dirty="0">
                <a:latin typeface="Cambria" panose="02040503050406030204" pitchFamily="18" charset="0"/>
                <a:ea typeface="Cambria" panose="02040503050406030204" pitchFamily="18" charset="0"/>
              </a:rPr>
              <a:t>Limitations of Current Human Detection Systems </a:t>
            </a:r>
          </a:p>
          <a:p>
            <a:pPr marL="0" indent="0">
              <a:buNone/>
            </a:pPr>
            <a:endParaRPr lang="en-US" sz="2000" b="1" u="sng" dirty="0">
              <a:latin typeface="Cambria" panose="02040503050406030204" pitchFamily="18" charset="0"/>
              <a:ea typeface="Cambria" panose="02040503050406030204" pitchFamily="18" charset="0"/>
            </a:endParaRPr>
          </a:p>
          <a:p>
            <a:pPr marL="0" indent="0">
              <a:buNone/>
            </a:pPr>
            <a:r>
              <a:rPr lang="en-US" sz="1800" b="1" dirty="0">
                <a:latin typeface="Cambria" panose="02040503050406030204" pitchFamily="18" charset="0"/>
                <a:ea typeface="Cambria" panose="02040503050406030204" pitchFamily="18" charset="0"/>
              </a:rPr>
              <a:t>1.Detection of Humans in Obscured or Crowded Environments </a:t>
            </a:r>
          </a:p>
          <a:p>
            <a:pPr marL="0" indent="0">
              <a:buNone/>
            </a:pPr>
            <a:endParaRPr lang="en-US" sz="1800" b="1" u="sng"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1800" b="1" dirty="0">
                <a:latin typeface="Cambria" panose="02040503050406030204" pitchFamily="18" charset="0"/>
                <a:ea typeface="Cambria" panose="02040503050406030204" pitchFamily="18" charset="0"/>
              </a:rPr>
              <a:t>Challenge: </a:t>
            </a:r>
            <a:r>
              <a:rPr lang="en-US" sz="1800" dirty="0">
                <a:latin typeface="Cambria" panose="02040503050406030204" pitchFamily="18" charset="0"/>
                <a:ea typeface="Cambria" panose="02040503050406030204" pitchFamily="18" charset="0"/>
              </a:rPr>
              <a:t>Human detection accuracy decreases dramatically in the presence of heavy smoke or when humans are obscured by other objects, making it difficult for current methods to identify and track individuals.</a:t>
            </a:r>
          </a:p>
          <a:p>
            <a:pPr>
              <a:buFont typeface="Wingdings" panose="05000000000000000000" pitchFamily="2" charset="2"/>
              <a:buChar char="Ø"/>
            </a:pPr>
            <a:r>
              <a:rPr lang="en-US" sz="1800" dirty="0">
                <a:latin typeface="Cambria" panose="02040503050406030204" pitchFamily="18" charset="0"/>
                <a:ea typeface="Cambria" panose="02040503050406030204" pitchFamily="18" charset="0"/>
              </a:rPr>
              <a:t> </a:t>
            </a:r>
            <a:r>
              <a:rPr lang="en-US" sz="1800" b="1" dirty="0">
                <a:latin typeface="Cambria" panose="02040503050406030204" pitchFamily="18" charset="0"/>
                <a:ea typeface="Cambria" panose="02040503050406030204" pitchFamily="18" charset="0"/>
              </a:rPr>
              <a:t>Research Gap: </a:t>
            </a:r>
            <a:r>
              <a:rPr lang="en-US" sz="1800" dirty="0">
                <a:latin typeface="Cambria" panose="02040503050406030204" pitchFamily="18" charset="0"/>
                <a:ea typeface="Cambria" panose="02040503050406030204" pitchFamily="18" charset="0"/>
              </a:rPr>
              <a:t>There is a need for more advanced algorithms that can effectively distinguish between humans, fire, and other objects in complex environments. The integration of multimodal sensor data (e.g., thermal, RGB, and depth data) could improve human detection accuracy under such challenging conditions. </a:t>
            </a:r>
            <a:endParaRPr lang="en-GB" sz="1800" b="1" u="sng"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644015"/>
      </p:ext>
    </p:extLst>
  </p:cSld>
  <p:clrMapOvr>
    <a:masterClrMapping/>
  </p:clrMapOvr>
</p:sld>
</file>

<file path=ppt/theme/theme1.xml><?xml version="1.0" encoding="utf-8"?>
<a:theme xmlns:a="http://schemas.openxmlformats.org/drawingml/2006/main" name="1_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3051</Words>
  <Application>Microsoft Office PowerPoint</Application>
  <PresentationFormat>Widescreen</PresentationFormat>
  <Paragraphs>342</Paragraphs>
  <Slides>23</Slides>
  <Notes>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Bookman Old Style</vt:lpstr>
      <vt:lpstr>Calibri</vt:lpstr>
      <vt:lpstr>Cambria</vt:lpstr>
      <vt:lpstr>Verdana</vt:lpstr>
      <vt:lpstr>Wingdings</vt:lpstr>
      <vt:lpstr>1_Bioinformatics</vt:lpstr>
      <vt:lpstr>Bioinformatics</vt:lpstr>
      <vt:lpstr>DETECTING HUMAN LIFE DURING FIRE</vt:lpstr>
      <vt:lpstr>Introduction</vt:lpstr>
      <vt:lpstr>Literature Review</vt:lpstr>
      <vt:lpstr>Literature Review</vt:lpstr>
      <vt:lpstr>Literature Review</vt:lpstr>
      <vt:lpstr>Literature Review</vt:lpstr>
      <vt:lpstr>Literature Review</vt:lpstr>
      <vt:lpstr>Research Gaps Identified</vt:lpstr>
      <vt:lpstr>Research Gaps Identified</vt:lpstr>
      <vt:lpstr>Research Gaps Identified</vt:lpstr>
      <vt:lpstr>Proposed Methodology</vt:lpstr>
      <vt:lpstr>Proposed Methodology</vt:lpstr>
      <vt:lpstr>Proposed Methodology</vt:lpstr>
      <vt:lpstr>Objectives</vt:lpstr>
      <vt:lpstr>Objectives</vt:lpstr>
      <vt:lpstr>System Design and Implementation</vt:lpstr>
      <vt:lpstr>System Design and Implementation</vt:lpstr>
      <vt:lpstr>Timeline of  Project</vt:lpstr>
      <vt:lpstr>Outcomes</vt:lpstr>
      <vt:lpstr>Conclusion</vt:lpstr>
      <vt:lpstr>References</vt:lpstr>
      <vt:lpstr>Publication Details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Fardeen Shariff</dc:creator>
  <cp:lastModifiedBy>Fardeen Shariff</cp:lastModifiedBy>
  <cp:revision>4</cp:revision>
  <dcterms:created xsi:type="dcterms:W3CDTF">2025-01-15T09:11:49Z</dcterms:created>
  <dcterms:modified xsi:type="dcterms:W3CDTF">2025-01-15T17:45:01Z</dcterms:modified>
</cp:coreProperties>
</file>