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271A922-B7D0-4E37-8C5E-D8876E477DE5}">
          <p14:sldIdLst>
            <p14:sldId id="256"/>
            <p14:sldId id="257"/>
            <p14:sldId id="258"/>
            <p14:sldId id="28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97B78-DA7A-44E2-8C59-FE597D958A14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B3AA7-46F4-4B94-8BD6-2C1049EDB2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56838-A23D-42E1-9305-724264B4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F1644A-2210-4D57-90F0-837A9007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55E793-511D-4FA6-BE4C-D507E5E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EF1BA-015C-4EB0-8953-EEF80BBD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A1B8B6-0F34-4E3B-9D06-76E1BBDD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73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FA2F7-9D9C-4B7B-BA79-DD95C63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10B162-9250-40C4-ACFD-BE10EF74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A50C9-85F9-4E41-9DA7-ADDE36B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8CBDC3-2F78-4E5C-BEA7-577218B0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5C3FA-4A86-424D-A8F3-22EDD9B5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2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89FFAA-998A-4D47-8A34-7DBE0C26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4D9E9F-67AD-45CA-AD50-124BFFD0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813752-DA78-4C54-A06E-3BC69A4B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D9B91-0ED3-4812-82FC-45B181E1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F8DE1-11E0-4394-9A8E-47971189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82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77150-E453-4E03-886E-84B15BAA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7E1092-E0D9-47C6-8A5C-B99A9379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8C87B-BA1F-434F-85E4-CF2041BB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1D16F0-27F4-4039-8205-6C5A77D4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623251-BC7D-404D-967C-8EB7B1FD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3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4E7A-2666-4D5F-B233-A3AC0F3B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4A248-4196-434C-805B-CC5D13CB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F56E15-7173-4C94-879B-62AA65CB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23638-4CAB-40E6-846A-092A4BCD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FBF74-9208-4DD4-B1A9-CAEB1EE0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D9BB0-E3F7-430C-9D41-80D4B369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AA620-6C59-45BA-81F9-ECA71A312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99E17F-1DF6-4BAD-825F-F7D18794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0683BD-C863-4498-8589-DCEBD8C4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EE1C79-273F-4F3A-8760-B5C93DAA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9A59BC-3718-4864-B8E9-034F5458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8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F6BE-AF73-47D3-AB64-CE200F0A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4AF2EA-4C62-441B-97F4-EEB7150D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5303FB-3F6C-4BFA-8B91-AF381DEE5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018DEB-0F9E-4D12-8296-89052DE1D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2F2A81-438E-46EC-B076-7C8232CD5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1609D0-1182-421B-B26E-57E8628D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C6BF2D-36E0-484F-A82C-A0CE0358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E63887-9F58-4F28-A236-6D65ED1F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3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6D223-71BE-476C-909A-4B35576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9E4A64-EA52-4C4F-971C-691A6FC2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298C7A-6C29-4FBC-9614-7CC1020B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47CED6-4FBC-4D80-92B5-A515026B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8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FC4ACB-2D3F-4D60-8461-AFA0E6D5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163545-3A9B-48F2-A3CE-FF053C01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6B702B-80CA-462E-82B4-911777C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12574-691E-4A0C-BB2E-0580B030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0E309-BAEF-40FB-BCB3-D4297968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8FCA33-A149-4373-A4E7-28C181E4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7E22E1-E70E-4BD3-9490-D931C7E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BE23F-9CD5-4A1B-87B3-F4FC0603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8D833B-382A-4C0C-8A1E-B27D86D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D2731-24D0-4499-B31C-AA805D7A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65ECC2-D170-4788-B7A2-85AAB4211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AEE998-D7A5-470A-AFDA-7DBF0FD4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3D2EB-9374-4AE6-AAFC-83F3783E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24084B-BC2B-4A14-B841-D02917FB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81B83F-EEE5-4EF6-801B-93745724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0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002D-CFFC-4BAC-8B1F-4EBAAD56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08E569-7F60-41E8-B01E-6483D832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96B43-FCB1-409C-84FE-489907EA9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D737-B6C0-400A-A39E-80C5E334737E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1C5336-BADE-463A-828A-82BE01BDD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CC175-C5B8-48A5-A1C7-50E0295A1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DBE4-75F2-483C-9613-1E286BAD6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51F43E-05AD-465B-8BBA-45005B7FC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114E-24F7-4FFA-B5AE-7A4A744A5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2879390"/>
            <a:ext cx="3852041" cy="2500006"/>
          </a:xfrm>
        </p:spPr>
        <p:txBody>
          <a:bodyPr>
            <a:normAutofit/>
          </a:bodyPr>
          <a:lstStyle/>
          <a:p>
            <a:r>
              <a:rPr lang="ru-RU" sz="1800" dirty="0"/>
              <a:t>Бухгалтерский учёт</a:t>
            </a:r>
            <a:br>
              <a:rPr lang="ru-RU" sz="1800" dirty="0"/>
            </a:br>
            <a:r>
              <a:rPr lang="ru-RU" sz="1800" dirty="0"/>
              <a:t>Контрольная Работа</a:t>
            </a:r>
            <a:br>
              <a:rPr lang="ru-RU" sz="1800" dirty="0"/>
            </a:br>
            <a:r>
              <a:rPr lang="ru-RU" sz="1800" dirty="0"/>
              <a:t>1 вариант</a:t>
            </a:r>
            <a:br>
              <a:rPr lang="ru-RU" sz="1800" dirty="0"/>
            </a:br>
            <a:r>
              <a:rPr lang="ru-RU" sz="1800" dirty="0"/>
              <a:t>Выполнили студенты группы ПИ18-2</a:t>
            </a:r>
            <a:br>
              <a:rPr lang="ru-RU" sz="1800" dirty="0"/>
            </a:br>
            <a:r>
              <a:rPr lang="ru-RU" sz="1800" dirty="0"/>
              <a:t>Никитин Роман Андреевич</a:t>
            </a:r>
            <a:br>
              <a:rPr lang="ru-RU" sz="1800" dirty="0"/>
            </a:br>
            <a:r>
              <a:rPr lang="ru-RU" sz="1800" dirty="0" err="1"/>
              <a:t>Уральсков</a:t>
            </a:r>
            <a:r>
              <a:rPr lang="ru-RU" sz="1800" dirty="0"/>
              <a:t> Евгений Александрович</a:t>
            </a:r>
            <a:br>
              <a:rPr lang="ru-RU" sz="1300" dirty="0"/>
            </a:br>
            <a:br>
              <a:rPr lang="ru-RU" sz="1300" dirty="0"/>
            </a:br>
            <a:endParaRPr lang="ru-RU" sz="13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CD078B-55BE-4530-9D12-88B56DDE6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ru-RU" sz="2000" dirty="0"/>
              <a:t>Преподаватель: Городецкая Ольга Юрьевна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2706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ноутбука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253" y="1690688"/>
            <a:ext cx="8765493" cy="45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7348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Движения документа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618"/>
            <a:ext cx="10515600" cy="43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8498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Оборотно</a:t>
            </a:r>
            <a:r>
              <a:rPr lang="ru-RU" dirty="0"/>
              <a:t>-сальдовая ведомость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674" y="1825625"/>
            <a:ext cx="9460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222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2250"/>
            <a:ext cx="10515600" cy="1325563"/>
          </a:xfrm>
        </p:spPr>
        <p:txBody>
          <a:bodyPr/>
          <a:lstStyle/>
          <a:p>
            <a:r>
              <a:rPr lang="ru-RU" b="1" dirty="0" err="1"/>
              <a:t>Оборотно</a:t>
            </a:r>
            <a:r>
              <a:rPr lang="ru-RU" b="1" dirty="0"/>
              <a:t>-сальдовая ведомость по счету 44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1282156"/>
            <a:ext cx="9012154" cy="1701675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238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/>
              <a:t>Оборотно</a:t>
            </a:r>
            <a:r>
              <a:rPr lang="ru-RU" b="1" dirty="0"/>
              <a:t>-сальдовая ведомость по счету 10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00225" y="4099300"/>
            <a:ext cx="9012154" cy="21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741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748FD-F870-448E-8E99-F541184D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1026" name="Picture 2" descr="Купить 1С:Бухгалтерия 8. в г.Пермь. Установка, настройка ...">
            <a:extLst>
              <a:ext uri="{FF2B5EF4-FFF2-40B4-BE49-F238E27FC236}">
                <a16:creationId xmlns:a16="http://schemas.microsoft.com/office/drawing/2014/main" id="{86D6D661-A176-4233-9333-660C2D599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32" y="692286"/>
            <a:ext cx="6243536" cy="624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0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40F5E-F3B2-4BD8-A6A2-6B7A619A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pPr algn="ctr"/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52353-6521-4B61-9015-776034D3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00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Организация ООО "ТФ-Мега" 10.01.2020 приобретает для руководителя у ООО "</a:t>
            </a:r>
            <a:r>
              <a:rPr lang="ru-RU" dirty="0" err="1"/>
              <a:t>ОптТоргСити</a:t>
            </a:r>
            <a:r>
              <a:rPr lang="ru-RU" dirty="0"/>
              <a:t>" ноутбук ASUS стоимостью 42000,00 руб. (в т.ч. НДС 20% – 7000,00 руб.). Иных затрат, связанных с доведением приобретенной техники до состояния, пригодного к использованию в запланированных целях, организация не несет. В этом же месяце ноутбук передан в эксплуатацию.</a:t>
            </a:r>
          </a:p>
          <a:p>
            <a:r>
              <a:rPr lang="ru-RU" dirty="0"/>
              <a:t>12.04.2020 ноутбук продан покупателю по договору купли-продажи за 30000,00 руб. (в т.ч. НДС 20% – 5000,00 руб.).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36988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8C1E8-BDF7-40EA-B881-293CF779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34877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Теоретическая часть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A4197-6125-429D-84C3-59C87A67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3"/>
            <a:ext cx="10515600" cy="5235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400" b="1" dirty="0"/>
              <a:t>Активы</a:t>
            </a:r>
            <a:r>
              <a:rPr lang="ru-RU" sz="2400" dirty="0"/>
              <a:t> со сроком полезного использования более 12 месяцев и стоимостью 40 000 руб. или менее (в пределах установленного в учетной политике организации лимита) могут отражаться в бухгалтерском учете в составе материально-производственных запасов (МПЗ) (</a:t>
            </a:r>
            <a:r>
              <a:rPr lang="ru-RU" sz="2400" dirty="0" err="1"/>
              <a:t>абз</a:t>
            </a:r>
            <a:r>
              <a:rPr lang="ru-RU" sz="2400" dirty="0"/>
              <a:t>. 4 п. 5 ПБУ 6/01).</a:t>
            </a:r>
          </a:p>
          <a:p>
            <a:pPr marL="0" indent="0">
              <a:buNone/>
            </a:pPr>
            <a:r>
              <a:rPr lang="ru-RU" sz="2400" b="1" dirty="0"/>
              <a:t>	Материально-производственные запасы </a:t>
            </a:r>
            <a:r>
              <a:rPr lang="ru-RU" sz="2400" dirty="0"/>
              <a:t>— активы, используемые в качестве сырья, материалов и т. п. при производстве продукции, предназначенной для продажи (выполнения работ, оказания услуг), приобретаемые непосредственно для перепродажи, а также используемые для управленческих нужд организации.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ru-RU" sz="2400" b="1" dirty="0"/>
              <a:t>Выручка</a:t>
            </a:r>
            <a:r>
              <a:rPr lang="ru-RU" sz="2400" dirty="0"/>
              <a:t> от продажи малоценных активов является прочим доходом и признается на дату их передачи покупателю (независимо от даты и порядка оплаты) в сумме, согласованной сторонами в договоре купли-продажи (п. 7, 10.1, 16 ПБУ 9/99). Расходов в данном случае не возникает, т.к. стоимость приобретения имущества была включена в расходы при его вводе в эксплуатацию.</a:t>
            </a:r>
          </a:p>
        </p:txBody>
      </p:sp>
    </p:spTree>
    <p:extLst>
      <p:ext uri="{BB962C8B-B14F-4D97-AF65-F5344CB8AC3E}">
        <p14:creationId xmlns:p14="http://schemas.microsoft.com/office/powerpoint/2010/main" val="221727346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D9CDE-9F6C-4FA8-8049-2096F9F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Практическая часть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303585-B975-400B-80B4-CBBEB2B83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840" y="1825625"/>
            <a:ext cx="6698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763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5CA0F-E2B8-4505-9971-412DF327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30"/>
            <a:ext cx="10515600" cy="1325563"/>
          </a:xfrm>
        </p:spPr>
        <p:txBody>
          <a:bodyPr/>
          <a:lstStyle/>
          <a:p>
            <a:r>
              <a:rPr lang="ru-RU" sz="4000" dirty="0">
                <a:latin typeface="+mn-lt"/>
              </a:rPr>
              <a:t>Поступление (акт, накладная)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91" y="1232067"/>
            <a:ext cx="84945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1351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E08CE-2967-48A8-A57F-D7529371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2"/>
            <a:ext cx="10515600" cy="1325563"/>
          </a:xfrm>
        </p:spPr>
        <p:txBody>
          <a:bodyPr/>
          <a:lstStyle/>
          <a:p>
            <a:r>
              <a:rPr lang="ru-RU" dirty="0"/>
              <a:t>Движения документа «Поступление»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7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027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73654-A4E9-459C-BE99-7D7269C5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042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Движения документа «счет-фактура полученный»</a:t>
            </a:r>
            <a:br>
              <a:rPr lang="ru-RU" dirty="0"/>
            </a:b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43" y="1881981"/>
            <a:ext cx="94011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831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64A27-0124-4CA4-AC79-8DBA1690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материалов в эксплуатацию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3345"/>
            <a:ext cx="10515600" cy="29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04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Движения документа «передача материалов в эксплуатацию»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955"/>
            <a:ext cx="10515600" cy="35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7684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336</Words>
  <Application>Microsoft Office PowerPoint</Application>
  <PresentationFormat>Широкоэкранный</PresentationFormat>
  <Paragraphs>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Бухгалтерский учёт Контрольная Работа 1 вариант Выполнили студенты группы ПИ18-2 Никитин Роман Андреевич Уральсков Евгений Александрович  </vt:lpstr>
      <vt:lpstr>Введение</vt:lpstr>
      <vt:lpstr>Теоретическая часть </vt:lpstr>
      <vt:lpstr>Практическая часть</vt:lpstr>
      <vt:lpstr>Поступление (акт, накладная) </vt:lpstr>
      <vt:lpstr>Движения документа «Поступление»</vt:lpstr>
      <vt:lpstr>Движения документа «счет-фактура полученный» </vt:lpstr>
      <vt:lpstr>Передача материалов в эксплуатацию</vt:lpstr>
      <vt:lpstr>Движения документа «передача материалов в эксплуатацию» </vt:lpstr>
      <vt:lpstr>Реализация ноутбука</vt:lpstr>
      <vt:lpstr>Движения документа</vt:lpstr>
      <vt:lpstr>Оборотно-сальдовая ведомость</vt:lpstr>
      <vt:lpstr>Оборотно-сальдовая ведомость по счету 44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Бухгалтерский учёт Контрольная Работа 1 вариант Выполнили студенты группы ПИ18-2 Никитин Роман Андреевич Уральсков Евгений Александрович  </dc:title>
  <dc:creator>Никитин Роман Андреевич</dc:creator>
  <cp:lastModifiedBy>Никитин Роман Андреевич</cp:lastModifiedBy>
  <cp:revision>15</cp:revision>
  <dcterms:created xsi:type="dcterms:W3CDTF">2020-06-09T14:45:28Z</dcterms:created>
  <dcterms:modified xsi:type="dcterms:W3CDTF">2020-12-25T11:17:36Z</dcterms:modified>
</cp:coreProperties>
</file>