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E6FB3-923F-4DF5-BC92-4E8E8BFC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119969-C320-4D17-B915-9AC2DA3CD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9EBA2-FCBE-44DE-94D1-5C17F5DE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C45D7-51CD-410F-95ED-ABA2245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3838E-52B8-482D-93B8-FDA71B04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FD22D-EC6C-448A-BD68-90CAA28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E05C6-BA59-4BA6-BB0B-5684A246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BC5B5-2B58-423A-A9E4-31548F11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DFC88-5ABE-4582-869C-D98DC41B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31EF2-A394-454A-B94C-839B3D7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263CB6-2D08-4016-A1B5-A6AA75D2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FFC07-7C76-4457-A734-EE3DADE9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2D1A8-7474-49A8-A1EC-39DE4626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FC9A1-1FB8-4651-8955-F6291A0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F85A6-E669-4FD2-AE84-C9E1D404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E11C-28BE-476A-A91C-6C5CE598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E53B7-53A9-41CC-8596-39FE7D3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B1C21-21AB-48AB-AF19-969A5D27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24502-67CB-47A3-8DCA-7A246837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BA0B3-0F9A-4A73-A381-1D8A2C78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AE585-6EE8-4B8F-B0BE-8051A9A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47F27-05DA-41CD-89CA-C9C6C9D3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15BA9-C691-498B-8312-6BFFF92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90B3A-8299-4026-8691-C045CCA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85EE9-A2B2-414A-81F4-C45CD54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412CF-54A2-4FA2-B0F9-BD9F0D72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D62FD-86B3-4DE9-B3FF-90BB16E5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A35064-65A8-4BAA-8ABC-08BBB6A0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214FF-3026-4D5D-843D-0E9C85F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1440-4C41-4E78-9CFA-CF81926D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33223B-ED56-4691-A62B-41CBA2EC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4343E-4F53-4505-907E-5B48674E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C81C6-6017-442A-90E5-0973A58F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C46C69-F6CF-4126-9152-8692B86A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ED9EC-AE46-46F2-BD4A-62628A07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F54895-02B9-442F-9BCD-B3BAE3D28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1CBFF-3A2F-4AFB-B93B-9A1C61E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A5623D-A66F-4D5F-9454-6A8EA15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9FB51-A4C8-4547-8897-CAB21B2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2E11A-E744-4468-8538-E7AE1D95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9CB67-3C8F-44B2-9AF9-D41DE7A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C84034-B191-469A-92ED-64DAFF15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BEEA7E-5C79-4B96-8815-D7C7293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3BA350-7BD5-495B-9BF2-0AC8D6FB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860A33-B499-427E-9B45-968E512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5E79F-9DB8-4467-A602-7FA0D12F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C5CD3-FF03-4B48-A380-79DE94BE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07968-F542-476F-B840-E9384A1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193AE1-E5FD-4DD5-B44D-8AB55C61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3501E-F68B-4FD5-89D7-C38F0749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02ED1-D0CC-4A7C-98E2-0C9DA34F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6AA33-3AB8-4CEC-AED8-7104B80F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6C43D-4D4F-49B0-887E-09C496B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EF3A4-C554-4511-8901-BFBF6C42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CE6F6-56E1-4753-B35F-122E688A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82718-723A-407F-A371-A4D7468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F4121-BD7F-4A64-A081-8D762880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C7CFD-0F37-4181-9001-7C015F2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C57D3-C7ED-45DD-A54E-BA8D0DC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2864C-C1DA-410D-A098-C0DD04A6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52287-FA30-429C-8771-4FCBB370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CC6D-AC21-4CFB-A765-5479B37625F1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3D29E-903E-4E2E-A14A-DD38E322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84E7C-105B-403B-889C-4145C63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kitin.roman2000@yandex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D224-5B89-4DD6-9E5A-C68FCC3F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40"/>
            <a:ext cx="9144000" cy="6196613"/>
          </a:xfrm>
        </p:spPr>
        <p:txBody>
          <a:bodyPr>
            <a:noAutofit/>
          </a:bodyPr>
          <a:lstStyle/>
          <a:p>
            <a:r>
              <a:rPr lang="ru-RU" sz="1400" dirty="0"/>
              <a:t>Федеральное государственное бюджетное образовательное учреждение высшего образования</a:t>
            </a:r>
            <a:br>
              <a:rPr lang="ru-RU" sz="1400" dirty="0"/>
            </a:br>
            <a:r>
              <a:rPr lang="ru-RU" sz="1400" b="1" dirty="0"/>
              <a:t>«ФИНАНСОВЫЙ УНИВЕРСИТЕТ ПРИ ПРАВИТЕЛЬСТВЕ</a:t>
            </a:r>
            <a:br>
              <a:rPr lang="ru-RU" sz="1400" dirty="0"/>
            </a:br>
            <a:r>
              <a:rPr lang="ru-RU" sz="1400" b="1" dirty="0"/>
              <a:t>РОССИЙСКОЙ ФЕДЕРАЦИИ»</a:t>
            </a:r>
            <a:br>
              <a:rPr lang="ru-RU" sz="1400" dirty="0"/>
            </a:br>
            <a:r>
              <a:rPr lang="ru-RU" sz="1400" dirty="0"/>
              <a:t> </a:t>
            </a:r>
            <a:br>
              <a:rPr lang="ru-RU" sz="1400" dirty="0"/>
            </a:br>
            <a:r>
              <a:rPr lang="ru-RU" sz="1400" b="1" dirty="0"/>
              <a:t>Департамент анализа данных,</a:t>
            </a:r>
            <a:br>
              <a:rPr lang="ru-RU" sz="1400" dirty="0"/>
            </a:br>
            <a:r>
              <a:rPr lang="ru-RU" sz="1400" b="1" dirty="0"/>
              <a:t>принятия решений и финансовых технологий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b="1" dirty="0"/>
              <a:t>Презентация</a:t>
            </a:r>
            <a:r>
              <a:rPr lang="ru-RU" sz="1400" dirty="0"/>
              <a:t> </a:t>
            </a:r>
            <a:r>
              <a:rPr lang="ru-RU" sz="1400" b="1" dirty="0"/>
              <a:t>к междисциплинарной курсовой работе 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на тему: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b="1" dirty="0"/>
              <a:t>Разработка системы учета и продажи товаров</a:t>
            </a:r>
            <a:br>
              <a:rPr lang="ru-RU" sz="1400" dirty="0"/>
            </a:br>
            <a:r>
              <a:rPr lang="ru-RU" sz="1400" b="1" dirty="0"/>
              <a:t>«Магазин принтеров»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Выполнил(а):</a:t>
            </a:r>
            <a:br>
              <a:rPr lang="ru-RU" sz="1400" dirty="0"/>
            </a:br>
            <a:r>
              <a:rPr lang="ru-RU" sz="1400" dirty="0"/>
              <a:t>студент группы ПИ18-2</a:t>
            </a:r>
            <a:br>
              <a:rPr lang="ru-RU" sz="1400" dirty="0"/>
            </a:br>
            <a:r>
              <a:rPr lang="ru-RU" sz="1400" dirty="0"/>
              <a:t>Никитин Роман Андреевич</a:t>
            </a:r>
            <a:br>
              <a:rPr lang="ru-RU" sz="1400" dirty="0"/>
            </a:br>
            <a:r>
              <a:rPr lang="ru-RU" sz="1400" dirty="0"/>
              <a:t>___________________________________</a:t>
            </a:r>
            <a:br>
              <a:rPr lang="ru-RU" sz="1400" dirty="0"/>
            </a:br>
            <a:r>
              <a:rPr lang="ru-RU" sz="1400" dirty="0"/>
              <a:t>(Подпись)</a:t>
            </a:r>
            <a:br>
              <a:rPr lang="ru-RU" sz="1400" dirty="0"/>
            </a:b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7103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220A-5C4E-4C9A-AF99-7DFA4A49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77063-08AE-4B44-9CCE-EBFCD9D1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084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91A70-BD1F-46C6-9329-194FFB93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FAD65-6A59-4139-A0E0-4FE38264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Доброго времени суток! Сегодня я хочу представить вам программу для облегчения, ускорения и совершенствования работы сотрудников вашего магазина принтеров. Программа легка и понятна в работе, для взаимодействия с ней используется платформа </a:t>
            </a:r>
            <a:r>
              <a:rPr lang="en-US" dirty="0" err="1"/>
              <a:t>MS.Net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MS.Forms</a:t>
            </a:r>
            <a:r>
              <a:rPr lang="en-US" dirty="0"/>
              <a:t>. </a:t>
            </a:r>
            <a:r>
              <a:rPr lang="ru-RU" dirty="0"/>
              <a:t>Все хорошо задокументировано, так что разобраться в ней вам не составит труда. Предусмотрена работа в двух типов пользователей, а так же регистрация новых. Вы, как администратор магазина всегда можете откатить данные до начальных, а так же просмотреть все </a:t>
            </a:r>
            <a:r>
              <a:rPr lang="ru-RU" dirty="0" err="1"/>
              <a:t>логи</a:t>
            </a:r>
            <a:r>
              <a:rPr lang="ru-RU" dirty="0"/>
              <a:t>, как для конкретного пользователя, так и общие, если что-то пошло не по плану. Всего вам наилучшего! Удачи в освоении программы!</a:t>
            </a:r>
          </a:p>
        </p:txBody>
      </p:sp>
    </p:spTree>
    <p:extLst>
      <p:ext uri="{BB962C8B-B14F-4D97-AF65-F5344CB8AC3E}">
        <p14:creationId xmlns:p14="http://schemas.microsoft.com/office/powerpoint/2010/main" val="31217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4BFB-32B2-4BC1-88C2-C1ECAA77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/>
              <a:t>Регистрация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878A-0FBE-4B4A-BEC2-8093ADC2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sz="2400" dirty="0"/>
              <a:t>И так, первое окно, которое вы встретите- окно регистрации. В нем вы можете выбрать своего пользователя и войти, либо создать новый, если вы в программе впервые.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B58F3-D03A-4884-A333-36AF5E81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67" y="3127443"/>
            <a:ext cx="688806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7778-2530-47A0-B940-2FC2955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/>
              <a:t>Окно обычного сотрудника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47890-52AC-47B6-A6CD-557B7561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Любой сотрудник может осуществлять основные действия в вашей программе, за исключением тех, которые могут привести к некорректной работе программы, либо к вредительству.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120F7-3E82-4019-A6C4-E591A074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07" y="1535836"/>
            <a:ext cx="6716830" cy="47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1A923-D6DB-4746-ACCB-68A78823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4010"/>
            <a:ext cx="10854447" cy="718146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Окно информации о принтерах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74BA0-1BEF-4983-937D-BF95288F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4681742" cy="4859638"/>
          </a:xfrm>
        </p:spPr>
        <p:txBody>
          <a:bodyPr>
            <a:normAutofit/>
          </a:bodyPr>
          <a:lstStyle/>
          <a:p>
            <a:r>
              <a:rPr lang="ru-RU" sz="2000" dirty="0"/>
              <a:t>Доступ к данному окну и взаимодействию с ним разрешен обоим типам пользователей. Здесь вы можете кликнуть по нужному вам принтеру в списке, либо выбрать в сплывающих строках, после чего вставить полученную в буфер обмена ссылку в браузер и увидеть полную информацию об устройстве.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519C-93BF-4B63-BAE9-9A1D135E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56" y="1245140"/>
            <a:ext cx="6230304" cy="4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C96C-F502-4326-8422-6F489DB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Окна изменения цвета фона и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63BB5-F49E-4F82-8C8C-A1C09479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507453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окна так же предусмотрены в обоих типах аккаунтов.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30509-0E3A-4811-B40D-265072E5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998121"/>
            <a:ext cx="5933260" cy="4029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F9A5B-1E56-4C01-A9E1-CB052078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1998121"/>
            <a:ext cx="5467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6476-2219-4032-83D3-2AC811BD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Окно администратора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84BC7-4011-478E-9D07-F9524B4D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/>
              <a:t>Среди возможностей администратора предусмотрены все возможности обычного пользователя и в добавок- сверхполномочия, с которыми вы можете ознакомиться в пояснительной записке.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BE9D4F-6647-49A9-80CD-F6E38EC1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5" r="1" b="1"/>
          <a:stretch/>
        </p:blipFill>
        <p:spPr>
          <a:xfrm>
            <a:off x="4428690" y="1429967"/>
            <a:ext cx="6925110" cy="47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7955-C786-4398-87B4-0D018813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ru-RU" sz="3700"/>
              <a:t>Окно статистики по товарам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AC9A3-E1F3-44DF-BB1A-5455634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ru-RU" sz="1800"/>
              <a:t>В программе вы можете собирать статистику по товарам, нажав на специальную кнопку, а так же записывать ее в отдельные файлы.</a:t>
            </a:r>
          </a:p>
          <a:p>
            <a:endParaRPr lang="ru-RU" sz="1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48243-1887-4599-9924-80E1F20F8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2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03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027F1-31B6-4E26-BF8B-9AC43B2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29" y="2766218"/>
            <a:ext cx="10515600" cy="1325563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7A883-A4BE-425F-8FF0-12FA92C0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976014"/>
            <a:ext cx="10515600" cy="17249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Более подробно ознакомиться с программой вы можете в  пояснительной записке, приложенной к презентации. По вопросам сотрудничества и решения проблем пишите по адресу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nikitin.roman2000@yandex.ru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Или по телефону:</a:t>
            </a:r>
          </a:p>
          <a:p>
            <a:pPr marL="0" indent="0">
              <a:buNone/>
            </a:pPr>
            <a:r>
              <a:rPr lang="ru-RU"/>
              <a:t>8-917-922-30-89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1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344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Выполнил(а): студент группы ПИ18-2 Никитин Роман Андреевич ___________________________________ (Подпись)  </vt:lpstr>
      <vt:lpstr>Введение</vt:lpstr>
      <vt:lpstr>Регистрация</vt:lpstr>
      <vt:lpstr>Окно обычного сотрудника</vt:lpstr>
      <vt:lpstr>Окно информации о принтерах</vt:lpstr>
      <vt:lpstr>Окна изменения цвета фона и кнопок</vt:lpstr>
      <vt:lpstr>Окно администратора магазина</vt:lpstr>
      <vt:lpstr>Окно статистики по товарам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Выполнил(а): студент группы ПИ18-2 Никитин Роман Андреевич ___________________________________ (Подпись)  </dc:title>
  <dc:creator>Никитин Роман Андреевич</dc:creator>
  <cp:lastModifiedBy>Никитин Роман Андреевич</cp:lastModifiedBy>
  <cp:revision>3</cp:revision>
  <dcterms:created xsi:type="dcterms:W3CDTF">2020-04-19T14:30:03Z</dcterms:created>
  <dcterms:modified xsi:type="dcterms:W3CDTF">2020-05-11T06:23:17Z</dcterms:modified>
</cp:coreProperties>
</file>