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90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C78D2-076A-44AB-A2EE-444EEB8A722F}" type="datetimeFigureOut">
              <a:rPr lang="ru-RU" smtClean="0"/>
              <a:pPr/>
              <a:t>17.01.2023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9ED83-9C33-4DCB-895A-703F978A4CB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63832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C78D2-076A-44AB-A2EE-444EEB8A722F}" type="datetimeFigureOut">
              <a:rPr lang="ru-RU" smtClean="0"/>
              <a:pPr/>
              <a:t>17.01.2023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9ED83-9C33-4DCB-895A-703F978A4CB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75300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C78D2-076A-44AB-A2EE-444EEB8A722F}" type="datetimeFigureOut">
              <a:rPr lang="ru-RU" smtClean="0"/>
              <a:pPr/>
              <a:t>17.01.2023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9ED83-9C33-4DCB-895A-703F978A4CB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708475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C78D2-076A-44AB-A2EE-444EEB8A722F}" type="datetimeFigureOut">
              <a:rPr lang="ru-RU" smtClean="0"/>
              <a:pPr/>
              <a:t>17.01.2023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9ED83-9C33-4DCB-895A-703F978A4CB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496062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C78D2-076A-44AB-A2EE-444EEB8A722F}" type="datetimeFigureOut">
              <a:rPr lang="ru-RU" smtClean="0"/>
              <a:pPr/>
              <a:t>17.01.2023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9ED83-9C33-4DCB-895A-703F978A4CB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98199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C78D2-076A-44AB-A2EE-444EEB8A722F}" type="datetimeFigureOut">
              <a:rPr lang="ru-RU" smtClean="0"/>
              <a:pPr/>
              <a:t>17.01.2023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9ED83-9C33-4DCB-895A-703F978A4CB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84495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C78D2-076A-44AB-A2EE-444EEB8A722F}" type="datetimeFigureOut">
              <a:rPr lang="ru-RU" smtClean="0"/>
              <a:pPr/>
              <a:t>17.01.2023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9ED83-9C33-4DCB-895A-703F978A4CB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23834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C78D2-076A-44AB-A2EE-444EEB8A722F}" type="datetimeFigureOut">
              <a:rPr lang="ru-RU" smtClean="0"/>
              <a:pPr/>
              <a:t>17.01.2023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9ED83-9C33-4DCB-895A-703F978A4CB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81001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C78D2-076A-44AB-A2EE-444EEB8A722F}" type="datetimeFigureOut">
              <a:rPr lang="ru-RU" smtClean="0"/>
              <a:pPr/>
              <a:t>17.01.2023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9ED83-9C33-4DCB-895A-703F978A4CB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90187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C78D2-076A-44AB-A2EE-444EEB8A722F}" type="datetimeFigureOut">
              <a:rPr lang="ru-RU" smtClean="0"/>
              <a:pPr/>
              <a:t>17.01.2023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9ED83-9C33-4DCB-895A-703F978A4CB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21880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C78D2-076A-44AB-A2EE-444EEB8A722F}" type="datetimeFigureOut">
              <a:rPr lang="ru-RU" smtClean="0"/>
              <a:pPr/>
              <a:t>17.01.2023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9ED83-9C33-4DCB-895A-703F978A4CB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26415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C78D2-076A-44AB-A2EE-444EEB8A722F}" type="datetimeFigureOut">
              <a:rPr lang="ru-RU" smtClean="0"/>
              <a:pPr/>
              <a:t>17.01.2023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9ED83-9C33-4DCB-895A-703F978A4CB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120879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/>
              <a:t>Pygame</a:t>
            </a:r>
            <a:r>
              <a:rPr lang="en-US" b="1" dirty="0" smtClean="0"/>
              <a:t>. Bacteria.io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091846" y="3820438"/>
            <a:ext cx="8576153" cy="1437362"/>
          </a:xfrm>
        </p:spPr>
        <p:txBody>
          <a:bodyPr>
            <a:normAutofit/>
          </a:bodyPr>
          <a:lstStyle/>
          <a:p>
            <a:pPr algn="r"/>
            <a:r>
              <a:rPr lang="ru-RU" dirty="0" smtClean="0"/>
              <a:t>Выполнили </a:t>
            </a:r>
            <a:r>
              <a:rPr lang="ru-RU" dirty="0" err="1" smtClean="0"/>
              <a:t>Надточев</a:t>
            </a:r>
            <a:r>
              <a:rPr lang="ru-RU" dirty="0" smtClean="0"/>
              <a:t> Никита, Катаева Олеся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038720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Идея: увлекательная онлайн-игра, цель которой – стать самой большой бактерией, поедая врагов и накапливая массу.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177335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892474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Классы: </a:t>
            </a:r>
          </a:p>
          <a:p>
            <a:r>
              <a:rPr lang="ru-RU" dirty="0" smtClean="0"/>
              <a:t>Еда</a:t>
            </a:r>
          </a:p>
          <a:p>
            <a:r>
              <a:rPr lang="ru-RU" dirty="0" smtClean="0"/>
              <a:t>Камера</a:t>
            </a:r>
          </a:p>
          <a:p>
            <a:r>
              <a:rPr lang="ru-RU" dirty="0" smtClean="0"/>
              <a:t>Игрок</a:t>
            </a:r>
            <a:endParaRPr lang="ru-RU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056351" y="1690688"/>
            <a:ext cx="39958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Использованные ранее изученные технологии: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 smtClean="0"/>
              <a:t>Обработка сигналов клавиатуры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 smtClean="0"/>
              <a:t>Взаимодействие столкновений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 smtClean="0"/>
              <a:t>Работа со спрайтами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 smtClean="0"/>
              <a:t>Создание меню и камеры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139836" y="1687513"/>
            <a:ext cx="3770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Использованные ранее </a:t>
            </a:r>
            <a:r>
              <a:rPr lang="ru-RU" sz="2400" dirty="0" smtClean="0"/>
              <a:t>не изученные </a:t>
            </a:r>
            <a:r>
              <a:rPr lang="ru-RU" sz="2400" dirty="0"/>
              <a:t>технологии</a:t>
            </a:r>
            <a:r>
              <a:rPr lang="ru-RU" sz="2400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Модуль </a:t>
            </a:r>
            <a:r>
              <a:rPr lang="en-US" sz="2400" dirty="0" smtClean="0"/>
              <a:t>socket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xmlns="" val="2996854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Возможности доработки:</a:t>
            </a:r>
          </a:p>
          <a:p>
            <a:r>
              <a:rPr lang="ru-RU" dirty="0" smtClean="0"/>
              <a:t>Появление модификаторов игры (расщепление, удваивание массы)</a:t>
            </a:r>
          </a:p>
          <a:p>
            <a:r>
              <a:rPr lang="ru-RU" dirty="0" smtClean="0"/>
              <a:t>Появление внутреннего магазина </a:t>
            </a:r>
            <a:r>
              <a:rPr lang="ru-RU" smtClean="0"/>
              <a:t>скинов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94897585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1363</TotalTime>
  <Words>77</Words>
  <Application>Microsoft Office PowerPoint</Application>
  <PresentationFormat>Произвольный</PresentationFormat>
  <Paragraphs>20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Pygame. Bacteria.io</vt:lpstr>
      <vt:lpstr>Введение</vt:lpstr>
      <vt:lpstr>Реализация</vt:lpstr>
      <vt:lpstr>Заключение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Pygame. Bacteria.io</dc:title>
  <dc:creator>admin</dc:creator>
  <cp:lastModifiedBy>PC</cp:lastModifiedBy>
  <cp:revision>3</cp:revision>
  <dcterms:created xsi:type="dcterms:W3CDTF">2023-01-15T16:06:43Z</dcterms:created>
  <dcterms:modified xsi:type="dcterms:W3CDTF">2023-01-16T17:01:21Z</dcterms:modified>
</cp:coreProperties>
</file>