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1" r:id="rId10"/>
    <p:sldId id="262" r:id="rId11"/>
    <p:sldId id="264" r:id="rId12"/>
    <p:sldId id="267" r:id="rId13"/>
    <p:sldId id="266" r:id="rId14"/>
    <p:sldId id="265" r:id="rId15"/>
    <p:sldId id="263" r:id="rId16"/>
    <p:sldId id="268" r:id="rId17"/>
    <p:sldId id="260" r:id="rId18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8020027" val="1068" revOS="4"/>
      <pr:smFileRevision xmlns:pr="smNativeData" xmlns="smNativeData" dt="1718020027" val="101"/>
      <pr:guideOptions xmlns:pr="smNativeData" xmlns="smNativeData" dt="1718020027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98" d="100"/>
          <a:sy n="98" d="100"/>
        </p:scale>
        <p:origin x="946" y="214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Grid="0">
      <p:cViewPr>
        <p:scale>
          <a:sx n="98" d="100"/>
          <a:sy n="98" d="100"/>
        </p:scale>
        <p:origin x="946" y="21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lvdX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ru-ru" sz="60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Подзаголовок 2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ru-ru" sz="2400" cap="none"/>
            </a:lvl1pPr>
            <a:lvl2pPr marL="457200" indent="0" algn="ctr">
              <a:buNone/>
              <a:defRPr lang="ru-ru" sz="2000" cap="none"/>
            </a:lvl2pPr>
            <a:lvl3pPr marL="914400" indent="0" algn="ctr">
              <a:buNone/>
              <a:defRPr lang="ru-ru" sz="1800" cap="none"/>
            </a:lvl3pPr>
            <a:lvl4pPr marL="1371600" indent="0" algn="ctr">
              <a:buNone/>
              <a:defRPr lang="ru-ru" sz="1600" cap="none"/>
            </a:lvl4pPr>
            <a:lvl5pPr marL="1828800" indent="0" algn="ctr">
              <a:buNone/>
              <a:defRPr lang="ru-ru" sz="1600" cap="none"/>
            </a:lvl5pPr>
            <a:lvl6pPr marL="2286000" indent="0" algn="ctr">
              <a:buNone/>
              <a:defRPr lang="ru-ru" sz="1600" cap="none"/>
            </a:lvl6pPr>
            <a:lvl7pPr marL="2743200" indent="0" algn="ctr">
              <a:buNone/>
              <a:defRPr lang="ru-ru" sz="1600" cap="none"/>
            </a:lvl7pPr>
            <a:lvl8pPr marL="3200400" indent="0" algn="ctr">
              <a:buNone/>
              <a:defRPr lang="ru-ru" sz="1600" cap="none"/>
            </a:lvl8pPr>
            <a:lvl9pPr marL="3657600" indent="0" algn="ctr">
              <a:buNone/>
              <a:defRPr lang="ru-ru" sz="1600" cap="none"/>
            </a:lvl9pPr>
          </a:lstStyle>
          <a:p>
            <a:pPr>
              <a:defRPr lang="ru-ru"/>
            </a:pPr>
            <a:r>
              <a:t>Образец подзаголовка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J83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02590B75-3BEF-0CFD-A1E1-CDA845AF5798}" type="datetime1">
              <a:t>09.06.2024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wT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02591BAD-E3EF-0CED-A1E1-15B855AF5740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A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025902CF-81EF-0CF4-A1E1-77A14CAF5722}" type="datetime1">
              <a:t>09.06.2024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02594191-DFEF-0CB7-A1E1-29E20FAF577C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A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025923F3-BDEF-0CD5-A1E1-4B806DAF571E}" type="datetime1">
              <a:t>09.06.2024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02597EFE-B0EF-0C88-A1E1-46DD30AF5713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lvdX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lvdX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0259136E-20EF-0CE5-A1E1-D6B05DAF5783}" type="datetime1">
              <a:t/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y8v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0259081C-52EF-0CFE-A1E1-A4AB46AF57F1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60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ru-ru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ru-ru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ru-ru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ru-ru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ru-ru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ru-ru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ru-ru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ru-ru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ru-ru" sz="1600" cap="none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0259700A-44EF-0C86-A1E1-B2D33EAF57E7}" type="datetime1">
              <a:t/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02597559-17EF-0C83-A1E1-E1D63BAF57B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Объект 3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02591788-C6EF-0CE1-A1E1-30B459AF5765}" type="datetime1">
              <a:t>09.06.2024</a:t>
            </a:fld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02591B9A-D4EF-0CED-A1E1-22B855AF5777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 cap="none"/>
            </a:lvl1pPr>
            <a:lvl2pPr marL="457200" indent="0">
              <a:buNone/>
              <a:defRPr lang="ru-ru" sz="2000" b="1" cap="none"/>
            </a:lvl2pPr>
            <a:lvl3pPr marL="914400" indent="0">
              <a:buNone/>
              <a:defRPr lang="ru-ru" sz="1800" b="1" cap="none"/>
            </a:lvl3pPr>
            <a:lvl4pPr marL="1371600" indent="0">
              <a:buNone/>
              <a:defRPr lang="ru-ru" sz="1600" b="1" cap="none"/>
            </a:lvl4pPr>
            <a:lvl5pPr marL="1828800" indent="0">
              <a:buNone/>
              <a:defRPr lang="ru-ru" sz="1600" b="1" cap="none"/>
            </a:lvl5pPr>
            <a:lvl6pPr marL="2286000" indent="0">
              <a:buNone/>
              <a:defRPr lang="ru-ru" sz="1600" b="1" cap="none"/>
            </a:lvl6pPr>
            <a:lvl7pPr marL="2743200" indent="0">
              <a:buNone/>
              <a:defRPr lang="ru-ru" sz="1600" b="1" cap="none"/>
            </a:lvl7pPr>
            <a:lvl8pPr marL="3200400" indent="0">
              <a:buNone/>
              <a:defRPr lang="ru-ru" sz="1600" b="1" cap="none"/>
            </a:lvl8pPr>
            <a:lvl9pPr marL="3657600" indent="0">
              <a:buNone/>
              <a:defRPr lang="ru-ru" sz="1600" b="1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Объект 3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5" name="Текст 4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 cap="none"/>
            </a:lvl1pPr>
            <a:lvl2pPr marL="457200" indent="0">
              <a:buNone/>
              <a:defRPr lang="ru-ru" sz="2000" b="1" cap="none"/>
            </a:lvl2pPr>
            <a:lvl3pPr marL="914400" indent="0">
              <a:buNone/>
              <a:defRPr lang="ru-ru" sz="1800" b="1" cap="none"/>
            </a:lvl3pPr>
            <a:lvl4pPr marL="1371600" indent="0">
              <a:buNone/>
              <a:defRPr lang="ru-ru" sz="1600" b="1" cap="none"/>
            </a:lvl4pPr>
            <a:lvl5pPr marL="1828800" indent="0">
              <a:buNone/>
              <a:defRPr lang="ru-ru" sz="1600" b="1" cap="none"/>
            </a:lvl5pPr>
            <a:lvl6pPr marL="2286000" indent="0">
              <a:buNone/>
              <a:defRPr lang="ru-ru" sz="1600" b="1" cap="none"/>
            </a:lvl6pPr>
            <a:lvl7pPr marL="2743200" indent="0">
              <a:buNone/>
              <a:defRPr lang="ru-ru" sz="1600" b="1" cap="none"/>
            </a:lvl7pPr>
            <a:lvl8pPr marL="3200400" indent="0">
              <a:buNone/>
              <a:defRPr lang="ru-ru" sz="1600" b="1" cap="none"/>
            </a:lvl8pPr>
            <a:lvl9pPr marL="3657600" indent="0">
              <a:buNone/>
              <a:defRPr lang="ru-ru" sz="1600" b="1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6" name="Объект 5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7" name="Дата 6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02594CDA-94EF-0CBA-A1E1-62EF02AF5737}" type="datetime1">
              <a:t>09.06.2024</a:t>
            </a:fld>
          </a:p>
        </p:txBody>
      </p:sp>
      <p:sp>
        <p:nvSpPr>
          <p:cNvPr id="8" name="Нижний колонтитул 7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9" name="Номер слайда 8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025973EE-A0EF-0C85-A1E1-56D03DAF5703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02597219-57EF-0C84-A1E1-A1D13CAF57F4}" type="datetime1">
              <a:t>09.06.2024</a:t>
            </a:fld>
          </a:p>
        </p:txBody>
      </p:sp>
      <p:sp>
        <p:nvSpPr>
          <p:cNvPr id="4" name="Нижний колонтитул 3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5" name="Номер слайда 4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02593B28-66EF-0CCD-A1E1-909875AF57C5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0259034E-00EF-0CF5-A1E1-F6A04DAF57A3}" type="datetime1">
              <a:t>09.06.2024</a:t>
            </a:fld>
          </a:p>
        </p:txBody>
      </p:sp>
      <p:sp>
        <p:nvSpPr>
          <p:cNvPr id="3" name="Нижний колонтитул 2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02592BC0-8EEF-0CDD-A1E1-788865AF572D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3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ru-ru" sz="3200" cap="none"/>
            </a:lvl1pPr>
            <a:lvl2pPr>
              <a:defRPr lang="ru-ru" sz="2800" cap="none"/>
            </a:lvl2pPr>
            <a:lvl3pPr>
              <a:defRPr lang="ru-ru" sz="2400" cap="none"/>
            </a:lvl3pPr>
            <a:lvl4pPr>
              <a:defRPr lang="ru-ru" sz="2000" cap="none"/>
            </a:lvl4pPr>
            <a:lvl5pPr>
              <a:defRPr lang="ru-ru" sz="2000" cap="none"/>
            </a:lvl5pPr>
            <a:lvl6pPr>
              <a:defRPr lang="ru-ru" sz="2000" cap="none"/>
            </a:lvl6pPr>
            <a:lvl7pPr>
              <a:defRPr lang="ru-ru" sz="2000" cap="none"/>
            </a:lvl7pPr>
            <a:lvl8pPr>
              <a:defRPr lang="ru-ru" sz="2000" cap="none"/>
            </a:lvl8pPr>
            <a:lvl9pPr>
              <a:defRPr lang="ru-ru" sz="2000" cap="none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ru-ru" sz="1600" cap="none"/>
            </a:lvl1pPr>
            <a:lvl2pPr marL="457200" indent="0">
              <a:buNone/>
              <a:defRPr lang="ru-ru" sz="1400" cap="none"/>
            </a:lvl2pPr>
            <a:lvl3pPr marL="914400" indent="0">
              <a:buNone/>
              <a:defRPr lang="ru-ru" sz="1200" cap="none"/>
            </a:lvl3pPr>
            <a:lvl4pPr marL="1371600" indent="0">
              <a:buNone/>
              <a:defRPr lang="ru-ru" sz="1000" cap="none"/>
            </a:lvl4pPr>
            <a:lvl5pPr marL="1828800" indent="0">
              <a:buNone/>
              <a:defRPr lang="ru-ru" sz="1000" cap="none"/>
            </a:lvl5pPr>
            <a:lvl6pPr marL="2286000" indent="0">
              <a:buNone/>
              <a:defRPr lang="ru-ru" sz="1000" cap="none"/>
            </a:lvl6pPr>
            <a:lvl7pPr marL="2743200" indent="0">
              <a:buNone/>
              <a:defRPr lang="ru-ru" sz="1000" cap="none"/>
            </a:lvl7pPr>
            <a:lvl8pPr marL="3200400" indent="0">
              <a:buNone/>
              <a:defRPr lang="ru-ru" sz="1000" cap="none"/>
            </a:lvl8pPr>
            <a:lvl9pPr marL="3657600" indent="0">
              <a:buNone/>
              <a:defRPr lang="ru-ru" sz="1000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02593CC2-8CEF-0CCA-A1E1-7A9F72AF572F}" type="datetime1">
              <a:t>09.06.2024</a:t>
            </a:fld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025937DB-95EF-0CC1-A1E1-639479AF5736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3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Рисунок 2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ru-ru" sz="3200" cap="none"/>
            </a:lvl1pPr>
            <a:lvl2pPr marL="457200" indent="0">
              <a:buNone/>
              <a:defRPr lang="ru-ru" sz="2800" cap="none"/>
            </a:lvl2pPr>
            <a:lvl3pPr marL="914400" indent="0">
              <a:buNone/>
              <a:defRPr lang="ru-ru" sz="2400" cap="none"/>
            </a:lvl3pPr>
            <a:lvl4pPr marL="1371600" indent="0">
              <a:buNone/>
              <a:defRPr lang="ru-ru" sz="2000" cap="none"/>
            </a:lvl4pPr>
            <a:lvl5pPr marL="1828800" indent="0">
              <a:buNone/>
              <a:defRPr lang="ru-ru" sz="2000" cap="none"/>
            </a:lvl5pPr>
            <a:lvl6pPr marL="2286000" indent="0">
              <a:buNone/>
              <a:defRPr lang="ru-ru" sz="2000" cap="none"/>
            </a:lvl6pPr>
            <a:lvl7pPr marL="2743200" indent="0">
              <a:buNone/>
              <a:defRPr lang="ru-ru" sz="2000" cap="none"/>
            </a:lvl7pPr>
            <a:lvl8pPr marL="3200400" indent="0">
              <a:buNone/>
              <a:defRPr lang="ru-ru" sz="2000" cap="none"/>
            </a:lvl8pPr>
            <a:lvl9pPr marL="3657600" indent="0">
              <a:buNone/>
              <a:defRPr lang="ru-ru" sz="2000" cap="none"/>
            </a:lvl9pPr>
          </a:lstStyle>
          <a:p>
            <a:pPr>
              <a:defRPr lang="ru-ru"/>
            </a:pPr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ru-ru" sz="1600" cap="none"/>
            </a:lvl1pPr>
            <a:lvl2pPr marL="457200" indent="0">
              <a:buNone/>
              <a:defRPr lang="ru-ru" sz="1400" cap="none"/>
            </a:lvl2pPr>
            <a:lvl3pPr marL="914400" indent="0">
              <a:buNone/>
              <a:defRPr lang="ru-ru" sz="1200" cap="none"/>
            </a:lvl3pPr>
            <a:lvl4pPr marL="1371600" indent="0">
              <a:buNone/>
              <a:defRPr lang="ru-ru" sz="1000" cap="none"/>
            </a:lvl4pPr>
            <a:lvl5pPr marL="1828800" indent="0">
              <a:buNone/>
              <a:defRPr lang="ru-ru" sz="1000" cap="none"/>
            </a:lvl5pPr>
            <a:lvl6pPr marL="2286000" indent="0">
              <a:buNone/>
              <a:defRPr lang="ru-ru" sz="1000" cap="none"/>
            </a:lvl6pPr>
            <a:lvl7pPr marL="2743200" indent="0">
              <a:buNone/>
              <a:defRPr lang="ru-ru" sz="1000" cap="none"/>
            </a:lvl7pPr>
            <a:lvl8pPr marL="3200400" indent="0">
              <a:buNone/>
              <a:defRPr lang="ru-ru" sz="1000" cap="none"/>
            </a:lvl8pPr>
            <a:lvl9pPr marL="3657600" indent="0">
              <a:buNone/>
              <a:defRPr lang="ru-ru" sz="1000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0259182E-60EF-0CEE-A1E1-96BB56AF57C3}" type="datetime1">
              <a:t>09.06.2024</a:t>
            </a:fld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025926F0-BEEF-0CD0-A1E1-488568AF571D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O4s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Fourth level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ru-ru" sz="1200" cap="none">
                <a:solidFill>
                  <a:srgbClr val="8C8C8C"/>
                </a:solidFill>
              </a:defRPr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0259655B-15EF-0C93-A1E1-E3C62BAF57B6}" type="datetime1">
              <a:t/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ru-ru" sz="1200" cap="none">
                <a:solidFill>
                  <a:srgbClr val="8C8C8C"/>
                </a:solidFill>
              </a:defRPr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6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ru-ru" sz="1200" cap="none">
                <a:solidFill>
                  <a:srgbClr val="8C8C8C"/>
                </a:solidFill>
              </a:defRPr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0259679C-D2EF-0C91-A1E1-24C429AF5771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cap="none" spc="0" baseline="0">
          <a:solidFill>
            <a:schemeClr val="tx1"/>
          </a:solidFill>
          <a:effectLst/>
          <a:latin typeface="Calibri Light" pitchFamily="2" charset="-52"/>
          <a:ea typeface="Calibri Light" pitchFamily="2" charset="-52"/>
          <a:cs typeface="Calibri Light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sv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2"/>
          <p:cNvPicPr>
            <a:picLocks noChangeAspect="1"/>
            <a:extLst>
              <a:ext uri="smNativeData">
                <pr:smNativeData xmlns:pr="smNativeData" xmlns="smNativeData" val="SMDATA_17_u+dmZ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BQAAAAAAAAAFEs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Заголовок 14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SQMAAAAAAAD5QwAA0AUAABAAAAAmAAAACAAAAAEAAAAAAAAA"/>
              </a:ext>
            </a:extLst>
          </p:cNvSpPr>
          <p:nvPr>
            <p:ph type="title"/>
          </p:nvPr>
        </p:nvSpPr>
        <p:spPr>
          <a:xfrm>
            <a:off x="534035" y="0"/>
            <a:ext cx="10515600" cy="944880"/>
          </a:xfrm>
        </p:spPr>
        <p:txBody>
          <a:bodyPr/>
          <a:lstStyle/>
          <a:p>
            <a:pPr algn="ctr">
              <a:spcBef>
                <a:spcPts val="0"/>
              </a:spcBef>
              <a:defRPr lang="ru-ru" sz="36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Компьютерная Академия TOP</a:t>
            </a:r>
          </a:p>
        </p:txBody>
      </p:sp>
      <p:sp>
        <p:nvSpPr>
          <p:cNvPr id="4" name="Текст 15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OgUAAEcTAADqRQAA0iMAABAAAAAmAAAACAAAAAEAAAAAAAAA"/>
              </a:ext>
            </a:extLst>
          </p:cNvSpPr>
          <p:nvPr>
            <p:ph type="body" idx="1"/>
          </p:nvPr>
        </p:nvSpPr>
        <p:spPr>
          <a:xfrm>
            <a:off x="849630" y="3133725"/>
            <a:ext cx="10515600" cy="2689225"/>
          </a:xfrm>
        </p:spPr>
        <p:txBody>
          <a:bodyPr/>
          <a:lstStyle/>
          <a:p>
            <a:pPr algn="ctr">
              <a:defRPr lang="ru-ru" sz="4000" cap="none">
                <a:solidFill>
                  <a:schemeClr val="tx1"/>
                </a:solidFill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Тестирование новостного сайта «Top24.news»</a:t>
            </a:r>
          </a:p>
          <a:p>
            <a:pPr algn="ctr">
              <a:defRPr lang="ru-ru" sz="3000" cap="none">
                <a:solidFill>
                  <a:schemeClr val="tx1"/>
                </a:solidFill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</a:p>
          <a:p>
            <a:pPr algn="r">
              <a:defRPr lang="ru-ru" sz="1800" cap="none">
                <a:solidFill>
                  <a:schemeClr val="tx1"/>
                </a:solidFill>
                <a:latin typeface="Arial Black" pitchFamily="2" charset="-52"/>
                <a:ea typeface="Arial Black" pitchFamily="2" charset="-52"/>
                <a:cs typeface="Arial Black" pitchFamily="2" charset="-52"/>
              </a:defRPr>
            </a:pPr>
            <a:r>
              <a: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rPr>
              <a:t>Группа: QA-31</a:t>
            </a:r>
            <a:r>
              <a:t> </a:t>
            </a:r>
          </a:p>
        </p:txBody>
      </p:sp>
      <p:pic>
        <p:nvPicPr>
          <p:cNvPr id="5" name="Изображение1"/>
          <p:cNvPicPr>
            <a:picLocks noChangeAspect="1"/>
            <a:extLst>
              <a:ext uri="smNativeData">
                <pr:smNativeData xmlns:pr="smNativeData" xmlns="smNativeData" val="SMDATA_17_u+dmZh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Gs/AACWAAAABkoAACQJAAAQAAAAJgAAAAgAAAD//////////w==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9225" y="95250"/>
            <a:ext cx="1724025" cy="1390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3"/>
          <p:cNvPicPr>
            <a:picLocks noGrp="1" noChangeArrowheads="1" noChangeAspect="1"/>
            <a:extLst>
              <a:ext uri="smNativeData">
                <pr:smNativeData xmlns:pr="smNativeData" xmlns="smNativeData" val="SMDATA_17_u+dmZ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AAAAAAAAAAAEsAADAq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Текстовое поле1"/>
          <p:cNvSpPr txBox="1">
            <a:extLst>
              <a:ext uri="smNativeData">
                <pr:smNativeData xmlns:pr="smNativeData" xmlns="smNativeData" val="SMDATA_15_u+dmZhMAAAAlAAAAEgAAAA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BY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AMAADIAAADFQwAAqQMAABAAAAAmAAAACAAAAP//////////"/>
              </a:ext>
            </a:extLst>
          </p:cNvSpPr>
          <p:nvPr/>
        </p:nvSpPr>
        <p:spPr>
          <a:xfrm>
            <a:off x="502920" y="31750"/>
            <a:ext cx="10513695" cy="563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6.Автоматизировали часть тестов;</a:t>
            </a:r>
          </a:p>
          <a:p>
            <a:pPr>
              <a:defRPr lang="ru-ru"/>
            </a:pPr>
          </a:p>
          <a:p>
            <a:pPr>
              <a:defRPr lang="ru-ru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3"/>
          <p:cNvPicPr>
            <a:picLocks noGrp="1" noChangeArrowheads="1" noChangeAspect="1"/>
            <a:extLst>
              <a:ext uri="smNativeData">
                <pr:smNativeData xmlns:pr="smNativeData" xmlns="smNativeData" val="SMDATA_17_u+dmZ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AAAAAAAAAAAEsAADAq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sz="4000" cap="none">
                <a:latin typeface="ьщтщече шм25" pitchFamily="0" charset="0"/>
                <a:ea typeface="ьщтщече шм25" pitchFamily="0" charset="0"/>
                <a:cs typeface="ьщтщече шм25" pitchFamily="0" charset="0"/>
              </a:defRPr>
            </a:pPr>
            <a:r>
              <a:t>Ход работы:</a:t>
            </a:r>
          </a:p>
        </p:txBody>
      </p:sp>
      <p:sp>
        <p:nvSpPr>
          <p:cNvPr id="4" name="Текстовое поле1"/>
          <p:cNvSpPr txBox="1">
            <a:extLst>
              <a:ext uri="smNativeData">
                <pr:smNativeData xmlns:pr="smNativeData" xmlns="smNativeData" val="SMDATA_15_u+dmZhMAAAAlAAAAEgAAAA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BY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awUAAIIKAAAYRgAA+Q0AABAAAAAmAAAACAAAAP//////////"/>
              </a:ext>
            </a:extLst>
          </p:cNvSpPr>
          <p:nvPr/>
        </p:nvSpPr>
        <p:spPr>
          <a:xfrm>
            <a:off x="880745" y="1708150"/>
            <a:ext cx="10513695" cy="563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7. Провели тестирование скорости загрузки сайта и поддоменов;</a:t>
            </a:r>
          </a:p>
          <a:p>
            <a:pPr>
              <a:defRPr lang="ru-ru"/>
            </a:pPr>
          </a:p>
          <a:p>
            <a:pPr>
              <a:defRPr lang="ru-ru"/>
            </a:pPr>
          </a:p>
        </p:txBody>
      </p:sp>
      <p:pic>
        <p:nvPicPr>
          <p:cNvPr id="5" name="Изображение1"/>
          <p:cNvPicPr>
            <a:picLocks noChangeAspect="1"/>
            <a:extLst>
              <a:ext uri="smNativeData">
                <pr:smNativeData xmlns:pr="smNativeData" xmlns="smNativeData" val="SMDATA_17_u+dmZh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J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J0KAACcDAAAvz0AADAq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725295" y="2049780"/>
            <a:ext cx="8312150" cy="48082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3"/>
          <p:cNvPicPr>
            <a:picLocks noGrp="1" noChangeArrowheads="1" noChangeAspect="1"/>
            <a:extLst>
              <a:ext uri="smNativeData">
                <pr:smNativeData xmlns:pr="smNativeData" xmlns="smNativeData" val="SMDATA_17_u+dmZ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AAAAAAAAAAAEsAADAq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gIAAAUDAADKQgAAhAgAABAAAAAmAAAACAAAAAEAAAAAAAAA"/>
              </a:ext>
            </a:extLst>
          </p:cNvSpPr>
          <p:nvPr>
            <p:ph type="title"/>
          </p:nvPr>
        </p:nvSpPr>
        <p:spPr>
          <a:xfrm>
            <a:off x="341630" y="490855"/>
            <a:ext cx="10515600" cy="893445"/>
          </a:xfrm>
        </p:spPr>
        <p:txBody>
          <a:bodyPr/>
          <a:lstStyle/>
          <a:p>
            <a:pPr>
              <a:defRPr lang="ru-ru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Что использовали</a:t>
            </a:r>
          </a:p>
        </p:txBody>
      </p:sp>
      <p:sp>
        <p:nvSpPr>
          <p:cNvPr id="4" name="Текстовое поле1"/>
          <p:cNvSpPr txBox="1">
            <a:extLst>
              <a:ext uri="smNativeData">
                <pr:smNativeData xmlns:pr="smNativeData" xmlns="smNativeData" val="SMDATA_15_u+dmZhMAAAAlAAAAEgAAAA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Csh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/wAAAIIJAABNSQAA2h0AABAAAAAmAAAACAAAAP//////////"/>
              </a:ext>
            </a:extLst>
          </p:cNvSpPr>
          <p:nvPr/>
        </p:nvSpPr>
        <p:spPr>
          <a:xfrm>
            <a:off x="161925" y="1545590"/>
            <a:ext cx="11753850" cy="3307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</a:p>
        </p:txBody>
      </p:sp>
      <p:pic>
        <p:nvPicPr>
          <p:cNvPr id="5" name="Изображение1"/>
          <p:cNvPicPr>
            <a:picLocks noChangeAspect="1"/>
            <a:extLst>
              <a:ext uri="smNativeData">
                <pr:smNativeData xmlns:pr="smNativeData" xmlns="smNativeData" val="SMDATA_17_u+dmZh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IwBAAApDAAAPxEAAO8X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1976755"/>
            <a:ext cx="2552065" cy="19138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Изображение2"/>
          <p:cNvPicPr>
            <a:picLocks noChangeAspect="1"/>
            <a:extLst>
              <a:ext uri="smNativeData">
                <pr:smNativeData xmlns:pr="smNativeData" xmlns="smNativeData" val="SMDATA_17_u+dmZh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FQBAADFFwAA6BIAAJ0h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" y="3863975"/>
            <a:ext cx="2857500" cy="16002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Изображение3"/>
          <p:cNvPicPr>
            <a:picLocks noChangeAspect="1"/>
            <a:extLst>
              <a:ext uri="smNativeData">
                <pr:smNativeData xmlns:pr="smNativeData" xmlns="smNativeData" val="SMDATA_17_u+dmZh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CMRAAC7CAAAgSsAAI4X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2785745" y="1419225"/>
            <a:ext cx="4286250" cy="2409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Изображение4"/>
          <p:cNvPicPr>
            <a:picLocks noChangeAspect="1"/>
            <a:extLst>
              <a:ext uri="smNativeData">
                <pr:smNativeData xmlns:pr="smNativeData" xmlns="smNativeData" val="SMDATA_17_u+dmZh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KwrAAApDAAA+EgAAO4Z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7099300" y="1976755"/>
            <a:ext cx="4762500" cy="22383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3"/>
          <p:cNvPicPr>
            <a:picLocks noGrp="1" noChangeArrowheads="1" noChangeAspect="1"/>
            <a:extLst>
              <a:ext uri="smNativeData">
                <pr:smNativeData xmlns:pr="smNativeData" xmlns="smNativeData" val="SMDATA_17_u+dmZ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D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AAAAAAAAAAAEsAADAq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gIAAAUDAADKQgAAhAgAABAAAAAmAAAACAAAAAEAAAAAAAAA"/>
              </a:ext>
            </a:extLst>
          </p:cNvSpPr>
          <p:nvPr>
            <p:ph type="title"/>
          </p:nvPr>
        </p:nvSpPr>
        <p:spPr>
          <a:xfrm>
            <a:off x="341630" y="490855"/>
            <a:ext cx="10515600" cy="893445"/>
          </a:xfrm>
        </p:spPr>
        <p:txBody>
          <a:bodyPr/>
          <a:lstStyle/>
          <a:p>
            <a:pPr>
              <a:defRPr lang="ru-ru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Результат</a:t>
            </a:r>
          </a:p>
        </p:txBody>
      </p:sp>
      <p:sp>
        <p:nvSpPr>
          <p:cNvPr id="4" name="Текстовое поле1"/>
          <p:cNvSpPr txBox="1">
            <a:extLst>
              <a:ext uri="smNativeData">
                <pr:smNativeData xmlns:pr="smNativeData" xmlns="smNativeData" val="SMDATA_15_u+dmZhMAAAAlAAAAEgAAAA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Csh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9QYAAIUKAABYRgAAuSQAABAAAAAmAAAACAAAAP//////////"/>
              </a:ext>
            </a:extLst>
          </p:cNvSpPr>
          <p:nvPr/>
        </p:nvSpPr>
        <p:spPr>
          <a:xfrm>
            <a:off x="1130935" y="1710055"/>
            <a:ext cx="10304145" cy="42595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1. Укрепили навыки работы в команде;</a:t>
            </a:r>
          </a:p>
          <a:p>
            <a:pPr algn="l"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2. Развили </a:t>
            </a:r>
            <a:r>
              <a:rPr lang="ru-ru" cap="none">
                <a:solidFill>
                  <a:srgbClr val="222222"/>
                </a:solidFill>
              </a:rPr>
              <a:t>умение находить, синтезировать, структурировать, анализировать и использовать  информацию;</a:t>
            </a:r>
            <a:endParaRPr lang="ru-ru" cap="none">
              <a:solidFill>
                <a:srgbClr val="222222"/>
              </a:solidFill>
            </a:endParaRPr>
          </a:p>
          <a:p>
            <a:pPr algn="l"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3. Применили на практике виды тестирования: </a:t>
            </a:r>
          </a:p>
          <a:p>
            <a:pPr algn="l"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	- UX/UI;</a:t>
            </a:r>
          </a:p>
          <a:p>
            <a:pPr algn="l"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	- функциональное;</a:t>
            </a:r>
          </a:p>
          <a:p>
            <a:pPr algn="l"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	- кроссбраузерное;</a:t>
            </a:r>
          </a:p>
          <a:p>
            <a:pPr algn="l"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	- кроссплатформенное;</a:t>
            </a:r>
          </a:p>
          <a:p>
            <a:pPr algn="l"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	- тестирование скорости загрузки.</a:t>
            </a:r>
          </a:p>
          <a:p>
            <a:pPr algn="l"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4. Автоматизировали часть тестов.</a:t>
            </a:r>
          </a:p>
          <a:p>
            <a:pPr algn="l"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5. Не нашли багов :)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2"/>
          <p:cNvPicPr>
            <a:picLocks noGrp="1" noChangeArrowheads="1" noChangeAspect="1"/>
            <a:extLst>
              <a:ext uri="smNativeData">
                <pr:smNativeData xmlns:pr="smNativeData" xmlns="smNativeData" val="SMDATA_17_u+dmZ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BQAAAAAAAAAFEsAADAq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2700" y="0"/>
            <a:ext cx="12192000" cy="6858000"/>
          </a:xfrm>
          <a:prstGeom prst="rect">
            <a:avLst/>
          </a:prstGeom>
        </p:spPr>
      </p:pic>
      <p:sp>
        <p:nvSpPr>
          <p:cNvPr id="3" name="Заголовок 3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ZQQAAM8BAAAVRQAAuQsAABAAAAAmAAAACAAAAAEAAAAAAAAA"/>
              </a:ext>
            </a:extLst>
          </p:cNvSpPr>
          <p:nvPr>
            <p:ph type="title"/>
          </p:nvPr>
        </p:nvSpPr>
        <p:spPr>
          <a:xfrm>
            <a:off x="714375" y="294005"/>
            <a:ext cx="10515600" cy="1611630"/>
          </a:xfrm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4" name="Текстовое поле1"/>
          <p:cNvSpPr txBox="1">
            <a:extLst>
              <a:ext uri="smNativeData">
                <pr:smNativeData xmlns:pr="smNativeData" xmlns="smNativeData" val="SMDATA_15_u+dmZhMAAAAlAAAAEgAAAA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J8S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PwYAAJIOAAB2RAAAIB4AABAAAAAmAAAACAAAAP//////////"/>
              </a:ext>
            </a:extLst>
          </p:cNvSpPr>
          <p:nvPr/>
        </p:nvSpPr>
        <p:spPr>
          <a:xfrm>
            <a:off x="1015365" y="2368550"/>
            <a:ext cx="10113645" cy="2528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Команда:</a:t>
            </a:r>
          </a:p>
          <a:p>
            <a:pPr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	Глеб Богомолов - мануальное тестирование</a:t>
            </a:r>
          </a:p>
          <a:p>
            <a:pPr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	Никита Долголенко - автоматизированное тестирование</a:t>
            </a:r>
          </a:p>
          <a:p>
            <a:pPr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</a:p>
          <a:p>
            <a:pPr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</a:p>
          <a:p>
            <a:pPr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Преподаватели:</a:t>
            </a:r>
          </a:p>
          <a:p>
            <a:pPr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	Алексей Лисица</a:t>
            </a:r>
          </a:p>
          <a:p>
            <a:pPr>
              <a:defRPr lang="ru-ru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rPr lang="ru-ru" sz="2000" cap="none"/>
              <a:t>	Анна Маркова</a:t>
            </a:r>
            <a: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3"/>
          <p:cNvPicPr>
            <a:picLocks noGrp="1" noChangeArrowheads="1" noChangeAspect="1"/>
            <a:extLst>
              <a:ext uri="smNativeData">
                <pr:smNativeData xmlns:pr="smNativeData" xmlns="smNativeData" val="SMDATA_17_u+dmZ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AAAABRBgAAAEsAAIEw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1026795"/>
            <a:ext cx="12192000" cy="6858000"/>
          </a:xfrm>
          <a:prstGeom prst="rect">
            <a:avLst/>
          </a:prstGeom>
        </p:spPr>
      </p:pic>
      <p:sp>
        <p:nvSpPr>
          <p:cNvPr id="3" name="Заголовок 3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0wQAAGHx//+DRQAAifn//xAAAAAmAAAACAAAAAEgAAAAAAAA"/>
              </a:ext>
            </a:extLst>
          </p:cNvSpPr>
          <p:nvPr>
            <p:ph type="title"/>
          </p:nvPr>
        </p:nvSpPr>
        <p:spPr>
          <a:xfrm>
            <a:off x="784225" y="-2376805"/>
            <a:ext cx="10515600" cy="13258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 sz="4000" cap="none">
                <a:latin typeface="Arial Black" pitchFamily="2" charset="-52"/>
                <a:ea typeface="Calibri Light" pitchFamily="2" charset="-52"/>
                <a:cs typeface="Calibri Light" pitchFamily="2" charset="-52"/>
              </a:defRPr>
            </a:pPr>
          </a:p>
        </p:txBody>
      </p:sp>
      <p:sp>
        <p:nvSpPr>
          <p:cNvPr id="4" name="Текстовое поле1"/>
          <p:cNvSpPr txBox="1">
            <a:extLst>
              <a:ext uri="smNativeData">
                <pr:smNativeData xmlns:pr="smNativeData" xmlns="smNativeData" val="SMDATA_15_u+dmZhMAAAAlAAAAEgAAAA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F4F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TQIAAIAFAAD7MwAAswkAABAAAAAmAAAACAAAAP//////////"/>
              </a:ext>
            </a:extLst>
          </p:cNvSpPr>
          <p:nvPr/>
        </p:nvSpPr>
        <p:spPr>
          <a:xfrm>
            <a:off x="374015" y="894080"/>
            <a:ext cx="8075930" cy="682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rPr lang="ru-ru" b="1" cap="none"/>
              <a:t>Цель работы</a:t>
            </a:r>
            <a:r>
              <a:t>: освоение навыков тестирования программного обеспечения через анализ сайта</a:t>
            </a:r>
          </a:p>
        </p:txBody>
      </p:sp>
      <p:sp>
        <p:nvSpPr>
          <p:cNvPr id="5" name="Текстовое поле2"/>
          <p:cNvSpPr txBox="1">
            <a:extLst>
              <a:ext uri="smNativeData">
                <pr:smNativeData xmlns:pr="smNativeData" xmlns="smNativeData" val="SMDATA_15_u+dmZhMAAAAlAAAAEgAAAA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Ik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tRoAADoVAACuSQAAMCoAABAAAAAmAAAACAAAAP//////////"/>
              </a:ext>
            </a:extLst>
          </p:cNvSpPr>
          <p:nvPr/>
        </p:nvSpPr>
        <p:spPr>
          <a:xfrm>
            <a:off x="4341495" y="3450590"/>
            <a:ext cx="7635875" cy="34074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rPr lang="ru-ru" b="1" cap="none"/>
              <a:t>Задачи</a:t>
            </a:r>
            <a:r>
              <a:t>:</a:t>
            </a:r>
          </a:p>
          <a:p>
            <a:pPr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- Распределить работы</a:t>
            </a:r>
          </a:p>
          <a:p>
            <a:pPr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- Анализ сайта</a:t>
            </a:r>
          </a:p>
          <a:p>
            <a:pPr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- Создать тестовую документацию</a:t>
            </a:r>
          </a:p>
          <a:p>
            <a:pPr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- Провести ручное и автоматизированное тестирование</a:t>
            </a:r>
          </a:p>
          <a:p>
            <a:pPr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- Анализ полученных результатов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3"/>
          <p:cNvPicPr>
            <a:picLocks noGrp="1" noChangeArrowheads="1" noChangeAspect="1"/>
            <a:extLst>
              <a:ext uri="smNativeData">
                <pr:smNativeData xmlns:pr="smNativeData" xmlns="smNativeData" val="SMDATA_17_u+dmZ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AAAAAAAAAAAEsAADAq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sz="4000" cap="none">
                <a:latin typeface="ьщтщече шм25" pitchFamily="0" charset="0"/>
                <a:ea typeface="ьщтщече шм25" pitchFamily="0" charset="0"/>
                <a:cs typeface="ьщтщече шм25" pitchFamily="0" charset="0"/>
              </a:defRPr>
            </a:pPr>
            <a:r>
              <a:t>Ход работы:</a:t>
            </a:r>
          </a:p>
        </p:txBody>
      </p:sp>
      <p:sp>
        <p:nvSpPr>
          <p:cNvPr id="4" name="Текстовое поле1"/>
          <p:cNvSpPr txBox="1">
            <a:extLst>
              <a:ext uri="smNativeData">
                <pr:smNativeData xmlns:pr="smNativeData" xmlns="smNativeData" val="SMDATA_15_u+dmZhMAAAAlAAAAEgAAAA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BYb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awUAAIIKAAAYRgAA+Q0AABAAAAAmAAAACAAAAP//////////"/>
              </a:ext>
            </a:extLst>
          </p:cNvSpPr>
          <p:nvPr/>
        </p:nvSpPr>
        <p:spPr>
          <a:xfrm>
            <a:off x="880745" y="1708150"/>
            <a:ext cx="10513695" cy="563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1. Распределили роли в команде;</a:t>
            </a:r>
          </a:p>
          <a:p>
            <a:pPr>
              <a:defRPr lang="ru-ru"/>
            </a:pPr>
          </a:p>
          <a:p>
            <a:pPr>
              <a:defRPr lang="ru-ru"/>
            </a:p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918210" y="2378075"/>
          <a:ext cx="10403840" cy="24752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01920"/>
                <a:gridCol w="5201920"/>
              </a:tblGrid>
              <a:tr h="56388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ru-ru" sz="2000" cap="none">
                          <a:latin typeface="monotxt iv25" pitchFamily="0" charset="0"/>
                          <a:ea typeface="monotxt iv25" pitchFamily="0" charset="0"/>
                          <a:cs typeface="monotxt iv25" pitchFamily="0" charset="0"/>
                        </a:defRPr>
                      </a:pPr>
                      <a:r>
                        <a:t>Глеб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ru-ru" sz="2000" cap="none">
                          <a:latin typeface="monotxt iv25" pitchFamily="0" charset="0"/>
                          <a:ea typeface="monotxt iv25" pitchFamily="0" charset="0"/>
                          <a:cs typeface="monotxt iv25" pitchFamily="0" charset="0"/>
                        </a:defRPr>
                      </a:pPr>
                      <a:r>
                        <a:t>Никита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8020027" type="min" val="563880"/>
                  </a:ext>
                </a:extLst>
              </a:tr>
              <a:tr h="191135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ru-ru" sz="2000" cap="none">
                          <a:latin typeface="monotxt iv25" pitchFamily="0" charset="0"/>
                          <a:ea typeface="monotxt iv25" pitchFamily="0" charset="0"/>
                          <a:cs typeface="monotxt iv25" pitchFamily="0" charset="0"/>
                        </a:defRPr>
                      </a:pPr>
                      <a:r>
                        <a:t>- Исследовательское тестирование;</a:t>
                      </a:r>
                    </a:p>
                    <a:p>
                      <a:pPr marL="0" marR="0" indent="0" algn="l">
                        <a:buNone/>
                        <a:defRPr lang="ru-ru" sz="2000" cap="none">
                          <a:latin typeface="monotxt iv25" pitchFamily="0" charset="0"/>
                          <a:ea typeface="monotxt iv25" pitchFamily="0" charset="0"/>
                          <a:cs typeface="monotxt iv25" pitchFamily="0" charset="0"/>
                        </a:defRPr>
                      </a:pPr>
                      <a:r>
                        <a:t>- Написание документации;</a:t>
                      </a:r>
                    </a:p>
                    <a:p>
                      <a:pPr marL="0" marR="0" indent="0" algn="l">
                        <a:buNone/>
                        <a:defRPr lang="ru-ru" sz="2000" cap="none">
                          <a:latin typeface="monotxt iv25" pitchFamily="0" charset="0"/>
                          <a:ea typeface="monotxt iv25" pitchFamily="0" charset="0"/>
                          <a:cs typeface="monotxt iv25" pitchFamily="0" charset="0"/>
                        </a:defRPr>
                      </a:pPr>
                      <a:r>
                        <a:t>- Мануальное тестирование;</a:t>
                      </a:r>
                    </a:p>
                    <a:p>
                      <a:pPr marL="0" marR="0" indent="0" algn="l">
                        <a:buNone/>
                        <a:defRPr lang="ru-ru" sz="2000" cap="none">
                          <a:latin typeface="monotxt iv25" pitchFamily="0" charset="0"/>
                          <a:ea typeface="monotxt iv25" pitchFamily="0" charset="0"/>
                          <a:cs typeface="monotxt iv25" pitchFamily="0" charset="0"/>
                        </a:defRPr>
                      </a:pPr>
                      <a:r>
                        <a:t>- Тестирование  скорости загрузки сайта и поддоменов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ru-ru" sz="2000" cap="none">
                          <a:latin typeface="monotxt iv25" pitchFamily="0" charset="0"/>
                          <a:ea typeface="monotxt iv25" pitchFamily="0" charset="0"/>
                          <a:cs typeface="monotxt iv25" pitchFamily="0" charset="0"/>
                        </a:defRPr>
                      </a:pPr>
                      <a:r>
                        <a:t>- Исследовательское тестирование;</a:t>
                      </a:r>
                    </a:p>
                    <a:p>
                      <a:pPr marL="0" marR="0" indent="0" algn="l">
                        <a:buNone/>
                        <a:defRPr lang="ru-ru" sz="2000" cap="none">
                          <a:latin typeface="monotxt iv25" pitchFamily="0" charset="0"/>
                          <a:ea typeface="monotxt iv25" pitchFamily="0" charset="0"/>
                          <a:cs typeface="monotxt iv25" pitchFamily="0" charset="0"/>
                        </a:defRPr>
                      </a:pPr>
                      <a:r>
                        <a:t>- Автоматизированное тестирование;</a:t>
                      </a:r>
                    </a:p>
                    <a:p>
                      <a:pPr marL="0" marR="0" indent="0" algn="l">
                        <a:buNone/>
                        <a:defRPr lang="ru-ru" sz="2000" cap="none">
                          <a:latin typeface="monotxt iv25" pitchFamily="0" charset="0"/>
                          <a:ea typeface="monotxt iv25" pitchFamily="0" charset="0"/>
                          <a:cs typeface="monotxt iv25" pitchFamily="0" charset="0"/>
                        </a:defRPr>
                      </a:pP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8020027" type="min" val="191135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3"/>
          <p:cNvPicPr>
            <a:picLocks noGrp="1" noChangeArrowheads="1" noChangeAspect="1"/>
            <a:extLst>
              <a:ext uri="smNativeData">
                <pr:smNativeData xmlns:pr="smNativeData" xmlns="smNativeData" val="SMDATA_17_u+dmZ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AAAAAAAAAAAEsAADAq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sz="4000" cap="none">
                <a:latin typeface="ьщтщече шм25" pitchFamily="0" charset="0"/>
                <a:ea typeface="ьщтщече шм25" pitchFamily="0" charset="0"/>
                <a:cs typeface="ьщтщече шм25" pitchFamily="0" charset="0"/>
              </a:defRPr>
            </a:pPr>
            <a:r>
              <a:t>Ход работы:</a:t>
            </a:r>
          </a:p>
        </p:txBody>
      </p:sp>
      <p:sp>
        <p:nvSpPr>
          <p:cNvPr id="4" name="Текстовое поле1"/>
          <p:cNvSpPr txBox="1">
            <a:extLst>
              <a:ext uri="smNativeData">
                <pr:smNativeData xmlns:pr="smNativeData" xmlns="smNativeData" val="SMDATA_15_u+dmZhMAAAAlAAAAEgAAAA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BY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awUAAIIKAAAYRgAA+Q0AABAAAAAmAAAACAAAAP//////////"/>
              </a:ext>
            </a:extLst>
          </p:cNvSpPr>
          <p:nvPr/>
        </p:nvSpPr>
        <p:spPr>
          <a:xfrm>
            <a:off x="880745" y="1708150"/>
            <a:ext cx="10513695" cy="563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2. Повторили учебные материалы, обратились к литературе(Роман Савин «Тестирование.com») изучили в интернете примеры документации, примеры подходов к тестированию ;</a:t>
            </a:r>
          </a:p>
          <a:p>
            <a:pPr>
              <a:defRPr lang="ru-ru"/>
            </a:pPr>
          </a:p>
        </p:txBody>
      </p:sp>
      <p:pic>
        <p:nvPicPr>
          <p:cNvPr id="5" name="Изображение1"/>
          <p:cNvPicPr>
            <a:picLocks noChangeAspect="1"/>
            <a:extLst>
              <a:ext uri="smNativeData">
                <pr:smNativeData xmlns:pr="smNativeData" xmlns="smNativeData" val="SMDATA_17_u+dmZh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GQAAAB0EQAAESoAAJUn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2837180"/>
            <a:ext cx="6774815" cy="35972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Изображение2"/>
          <p:cNvPicPr>
            <a:picLocks noChangeAspect="1"/>
            <a:extLst>
              <a:ext uri="smNativeData">
                <pr:smNativeData xmlns:pr="smNativeData" xmlns="smNativeData" val="SMDATA_17_u+dmZh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OwtAAAmEAAAKUQAAFso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465060" y="2625090"/>
            <a:ext cx="3615055" cy="39350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3"/>
          <p:cNvPicPr>
            <a:picLocks noGrp="1" noChangeArrowheads="1" noChangeAspect="1"/>
            <a:extLst>
              <a:ext uri="smNativeData">
                <pr:smNativeData xmlns:pr="smNativeData" xmlns="smNativeData" val="SMDATA_17_u+dmZ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AAAAAAAAAAAEsAADAq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sz="4000" cap="none">
                <a:latin typeface="ьщтщече шм25" pitchFamily="0" charset="0"/>
                <a:ea typeface="ьщтщече шм25" pitchFamily="0" charset="0"/>
                <a:cs typeface="ьщтщече шм25" pitchFamily="0" charset="0"/>
              </a:defRPr>
            </a:pPr>
            <a:r>
              <a:t>Ход работы:</a:t>
            </a:r>
          </a:p>
        </p:txBody>
      </p:sp>
      <p:sp>
        <p:nvSpPr>
          <p:cNvPr id="4" name="Текстовое поле1"/>
          <p:cNvSpPr txBox="1">
            <a:extLst>
              <a:ext uri="smNativeData">
                <pr:smNativeData xmlns:pr="smNativeData" xmlns="smNativeData" val="SMDATA_15_u+dmZhMAAAAlAAAAEgAAAA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BY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awUAAIIKAAAYRgAA+Q0AABAAAAAmAAAACAAAAP//////////"/>
              </a:ext>
            </a:extLst>
          </p:cNvSpPr>
          <p:nvPr/>
        </p:nvSpPr>
        <p:spPr>
          <a:xfrm>
            <a:off x="880745" y="1708150"/>
            <a:ext cx="10513695" cy="563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/>
            </a:pPr>
          </a:p>
          <a:p>
            <a:pPr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3. Провели анализ сайта путём исследовательского тестирования;</a:t>
            </a:r>
          </a:p>
        </p:txBody>
      </p:sp>
      <p:pic>
        <p:nvPicPr>
          <p:cNvPr id="5" name="Изображение1"/>
          <p:cNvPicPr>
            <a:picLocks noChangeAspect="1"/>
            <a:extLst>
              <a:ext uri="smNativeData">
                <pr:smNativeData xmlns:pr="smNativeData" xmlns="smNativeData" val="SMDATA_17_u+dmZh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FUKAADMDgAAzD4AAHwp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679575" y="2405380"/>
            <a:ext cx="8528685" cy="43383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3"/>
          <p:cNvPicPr>
            <a:picLocks noGrp="1" noChangeArrowheads="1" noChangeAspect="1"/>
            <a:extLst>
              <a:ext uri="smNativeData">
                <pr:smNativeData xmlns:pr="smNativeData" xmlns="smNativeData" val="SMDATA_17_u+dmZ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AAAAAAAAAAAEsAADAq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sz="4000" cap="none">
                <a:latin typeface="ьщтщече шм25" pitchFamily="0" charset="0"/>
                <a:ea typeface="ьщтщече шм25" pitchFamily="0" charset="0"/>
                <a:cs typeface="ьщтщече шм25" pitchFamily="0" charset="0"/>
              </a:defRPr>
            </a:pPr>
            <a:r>
              <a:t>Ход работы:</a:t>
            </a:r>
          </a:p>
        </p:txBody>
      </p:sp>
      <p:sp>
        <p:nvSpPr>
          <p:cNvPr id="4" name="Текстовое поле1"/>
          <p:cNvSpPr txBox="1">
            <a:extLst>
              <a:ext uri="smNativeData">
                <pr:smNativeData xmlns:pr="smNativeData" xmlns="smNativeData" val="SMDATA_15_u+dmZhMAAAAlAAAAEgAAAA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BY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awUAAIIKAAAYRgAA+Q0AABAAAAAmAAAACAAAAP//////////"/>
              </a:ext>
            </a:extLst>
          </p:cNvSpPr>
          <p:nvPr/>
        </p:nvSpPr>
        <p:spPr>
          <a:xfrm>
            <a:off x="880745" y="1708150"/>
            <a:ext cx="10513695" cy="563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4. Написали  тестовую документацию;</a:t>
            </a:r>
          </a:p>
          <a:p>
            <a:pPr>
              <a:defRPr lang="ru-ru"/>
            </a:pPr>
          </a:p>
          <a:p>
            <a:pPr>
              <a:defRPr lang="ru-ru"/>
            </a:pPr>
          </a:p>
        </p:txBody>
      </p:sp>
      <p:pic>
        <p:nvPicPr>
          <p:cNvPr id="5" name="Изображение1"/>
          <p:cNvPicPr>
            <a:picLocks noChangeAspect="1"/>
            <a:extLst>
              <a:ext uri="smNativeData">
                <pr:smNativeData xmlns:pr="smNativeData" xmlns="smNativeData" val="SMDATA_17_u+dmZh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KEGAACqDQAArEEAAPso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77595" y="2221230"/>
            <a:ext cx="9598025" cy="44405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3"/>
          <p:cNvPicPr>
            <a:picLocks noGrp="1" noChangeArrowheads="1" noChangeAspect="1"/>
            <a:extLst>
              <a:ext uri="smNativeData">
                <pr:smNativeData xmlns:pr="smNativeData" xmlns="smNativeData" val="SMDATA_17_u+dmZ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AAAAAAAAAAAEsAADAq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sz="4000" cap="none">
                <a:latin typeface="ьщтщече шм25" pitchFamily="0" charset="0"/>
                <a:ea typeface="ьщтщече шм25" pitchFamily="0" charset="0"/>
                <a:cs typeface="ьщтщече шм25" pitchFamily="0" charset="0"/>
              </a:defRPr>
            </a:pPr>
            <a:r>
              <a:t>Ход работы:</a:t>
            </a:r>
          </a:p>
        </p:txBody>
      </p:sp>
      <p:sp>
        <p:nvSpPr>
          <p:cNvPr id="4" name="Текстовое поле1"/>
          <p:cNvSpPr txBox="1">
            <a:extLst>
              <a:ext uri="smNativeData">
                <pr:smNativeData xmlns:pr="smNativeData" xmlns="smNativeData" val="SMDATA_15_u+dmZhMAAAAlAAAAEgAAAA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BY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awUAAIIKAAAYRgAA+Q0AABAAAAAmAAAACAAAAP//////////"/>
              </a:ext>
            </a:extLst>
          </p:cNvSpPr>
          <p:nvPr/>
        </p:nvSpPr>
        <p:spPr>
          <a:xfrm>
            <a:off x="880745" y="1708150"/>
            <a:ext cx="10513695" cy="563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5. Провели тестирование UX/UI, функциональное;</a:t>
            </a:r>
          </a:p>
          <a:p>
            <a:pPr>
              <a:defRPr lang="ru-ru"/>
            </a:pPr>
          </a:p>
          <a:p>
            <a:pPr>
              <a:defRPr lang="ru-ru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3"/>
          <p:cNvPicPr>
            <a:picLocks noGrp="1" noChangeArrowheads="1" noChangeAspect="1"/>
            <a:extLst>
              <a:ext uri="smNativeData">
                <pr:smNativeData xmlns:pr="smNativeData" xmlns="smNativeData" val="SMDATA_17_u+dmZ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AAAAAAAAAAAEsAADAq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 noChangeArrowheads="1"/>
            <a:extLst>
              <a:ext uri="smNativeData">
                <pr:smNativeData xmlns:pr="smNativeData" xmlns="smNativeData" val="SMDATA_15_u+dmZ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 sz="4000" cap="none">
                <a:latin typeface="ьщтщече шм25" pitchFamily="0" charset="0"/>
                <a:ea typeface="ьщтщече шм25" pitchFamily="0" charset="0"/>
                <a:cs typeface="ьщтщече шм25" pitchFamily="0" charset="0"/>
              </a:defRPr>
            </a:pPr>
            <a:r>
              <a:t>Ход работы:</a:t>
            </a:r>
          </a:p>
        </p:txBody>
      </p:sp>
      <p:sp>
        <p:nvSpPr>
          <p:cNvPr id="4" name="Текстовое поле1"/>
          <p:cNvSpPr txBox="1">
            <a:extLst>
              <a:ext uri="smNativeData">
                <pr:smNativeData xmlns:pr="smNativeData" xmlns="smNativeData" val="SMDATA_15_u+dmZhMAAAAlAAAAEgAAAA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BY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awUAAIIKAAAYRgAA+Q0AABAAAAAmAAAACAAAAP//////////"/>
              </a:ext>
            </a:extLst>
          </p:cNvSpPr>
          <p:nvPr/>
        </p:nvSpPr>
        <p:spPr>
          <a:xfrm>
            <a:off x="880745" y="1708150"/>
            <a:ext cx="10513695" cy="563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 sz="2000" cap="none">
                <a:latin typeface="monotxt iv25" pitchFamily="0" charset="0"/>
                <a:ea typeface="monotxt iv25" pitchFamily="0" charset="0"/>
                <a:cs typeface="monotxt iv25" pitchFamily="0" charset="0"/>
              </a:defRPr>
            </a:pPr>
            <a:r>
              <a:t>6.Автоматизировали часть тестов;</a:t>
            </a:r>
          </a:p>
          <a:p>
            <a:pPr>
              <a:defRPr lang="ru-ru"/>
            </a:pPr>
          </a:p>
          <a:p>
            <a:pPr>
              <a:defRPr lang="ru-ru"/>
            </a:pPr>
          </a:p>
        </p:txBody>
      </p:sp>
      <p:pic>
        <p:nvPicPr>
          <p:cNvPr id="5" name="Изображение1"/>
          <p:cNvPicPr>
            <a:picLocks noChangeAspect="1"/>
            <a:extLst>
              <a:ext uri="smNativeData">
                <pr:smNativeData xmlns:pr="smNativeData" xmlns="smNativeData" val="SMDATA_17_u+dmZhMAAAAlAAAAEQAAAC8B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PEIAABXDQAAlD0AALwp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453515" y="2168525"/>
            <a:ext cx="8556625" cy="46158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Dmitriy</dc:creator>
  <cp:keywords/>
  <dc:description/>
  <cp:lastModifiedBy>nikit</cp:lastModifiedBy>
  <cp:revision>0</cp:revision>
  <dcterms:created xsi:type="dcterms:W3CDTF">2024-06-09T11:00:03Z</dcterms:created>
  <dcterms:modified xsi:type="dcterms:W3CDTF">2024-06-10T11:47:07Z</dcterms:modified>
</cp:coreProperties>
</file>