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9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4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6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9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F36A-CFDB-4C18-BC8A-DF20A1BD5D94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F011-EF2C-4DC9-A2E9-C7AADB46E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999" y="180000"/>
            <a:ext cx="864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СХЕМА ОБРАЩЕНИЯ ЧЕРЕЗ ФОРМУ «ОБРАТИТЬСЯ К </a:t>
            </a:r>
            <a:r>
              <a:rPr lang="ru-RU" b="1" spc="-5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ГУБЕРНАТОРУ» - 3 РАБОЧИХ ДНЯ</a:t>
            </a:r>
            <a:endParaRPr lang="ru-RU" b="1" spc="-5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Tahom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01988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1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908721"/>
            <a:ext cx="9243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01" y="908720"/>
            <a:ext cx="99303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C:\Users\gavrilinaTA\Pictures\12569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6000"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5216346"/>
            <a:ext cx="673411" cy="6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Папка Бесплатные Иконки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4" y="5189790"/>
            <a:ext cx="832913" cy="8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Идентификационная карта Бесплатные Иконки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62" y="506621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ртфель Бесплатные Иконки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83" y="5103784"/>
            <a:ext cx="898537" cy="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536" y="2060848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НАПРАВЛЕНИЕ ОБРАЩЕНИЯ ПО ВОПРОСАМ ОСУЩЕСТВЛЕНИЯ ИНВЕСТИЦИОННОЙ ДЕЯТЕЛЬНОСТИ В ЛИПЕЦКОЙ ОБЛАСТИ ЧЕРЕЗ ФОРМУ «ОБРАТИТЬСЯ К ГУБЕРНАТОРУ» НА ИНВЕСТИЦИОННОМ ПОРТАЛЕ ЛИПЕЦКОЙ ОБЛАСТИ (</a:t>
            </a:r>
            <a:r>
              <a:rPr lang="en-US" sz="800" dirty="0" smtClean="0"/>
              <a:t>http://investinlipetsk.ru/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4972" y="204485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РЕГИСТРАЦИЯ ОБРАЩЕНИЯ</a:t>
            </a:r>
            <a:endParaRPr lang="ru-RU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9992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НАЗНАЧЕНИЕ ОТВЕТСТВЕННОГО СОТРУДНИКА</a:t>
            </a:r>
            <a:endParaRPr lang="ru-RU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8145" y="212403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ПОДГОТОВКА ОТВЕТА НА ОБРАЩЕНИЕ</a:t>
            </a:r>
            <a:endParaRPr lang="ru-RU" sz="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619672" y="1375445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020987" y="1375446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360033" y="1375444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4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999" y="180000"/>
            <a:ext cx="864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СХЕМА ОБРАЩЕНИЯ ЧЕРЕЗ ФОРМУ «ОБРАТНАЯ СВЯЗЬ» - ОТ АИР – 1 РАБОЧИЙ ДЕНЬ</a:t>
            </a:r>
            <a:endParaRPr lang="ru-RU" b="1" spc="-5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Tahom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01988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1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908721"/>
            <a:ext cx="9243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01" y="908720"/>
            <a:ext cx="99303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C:\Users\gavrilinaTA\Pictures\12569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6000"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5216346"/>
            <a:ext cx="673411" cy="6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Папка Бесплатные Иконки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4" y="5189790"/>
            <a:ext cx="832913" cy="8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Идентификационная карта Бесплатные Иконки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62" y="506621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ртфель Бесплатные Иконки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83" y="5103784"/>
            <a:ext cx="898537" cy="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536" y="2060848"/>
            <a:ext cx="1296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НАПРАВЛЕНИЕ ОБРАЩЕНИЯ ПО ВОПРОСАМ ОСУЩЕСТВЛЕНИЯ ИНВЕСТИЦИОННОЙ ДЕЯТЕЛЬНОСТИ В ЛИПЕЦКОЙ ОБЛАСТИ ЧЕРЕЗ ФОРМУ «ОБРАТНАЯ СВЯЗЬ» НА ИНВЕСТИЦИОННОМ ПОРТАЛЕ ЛИПЕЦКОЙ ОБЛАСТИ (</a:t>
            </a:r>
            <a:r>
              <a:rPr lang="en-US" sz="800" dirty="0" smtClean="0"/>
              <a:t>http://investinlipetsk.ru/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4972" y="204485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РЕГИСТРАЦИЯ ОБРАЩЕНИЯ</a:t>
            </a:r>
            <a:endParaRPr lang="ru-RU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9992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НАЗНАЧЕНИЕ ОТВЕТСТВЕННОГО СОТРУДНИКА</a:t>
            </a:r>
            <a:endParaRPr lang="ru-RU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8145" y="212403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ПОДГОТОВКА ОТВЕТА НА ОБРАЩЕНИЕ</a:t>
            </a:r>
            <a:endParaRPr lang="ru-RU" sz="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619672" y="1375445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020987" y="1375446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360033" y="1375444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999" y="180000"/>
            <a:ext cx="864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СХЕМА ОБРАЩЕНИЯ ЧЕРЕЗ ФОРМУ «СТАТЬ ИНВЕСТОРОМ</a:t>
            </a:r>
            <a:r>
              <a:rPr lang="ru-RU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» - 12 </a:t>
            </a:r>
            <a:r>
              <a:rPr lang="ru-RU" b="1" spc="-5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РАБОЧИХ ДНЕЙ</a:t>
            </a:r>
            <a:endParaRPr lang="ru-RU" b="1" spc="-5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Tahom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01988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1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908721"/>
            <a:ext cx="9243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01" y="908720"/>
            <a:ext cx="99303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C:\Users\gavrilinaTA\Pictures\12569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6000"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5216346"/>
            <a:ext cx="673411" cy="6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Папка Бесплатные Иконки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4" y="5189790"/>
            <a:ext cx="832913" cy="8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Идентификационная карта Бесплатные Иконки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62" y="506621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ртфель Бесплатные Иконки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83" y="5103784"/>
            <a:ext cx="898537" cy="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536" y="206084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НАПРАВЛЕНИЕ ОБРАЩЕНИЯ ПО ЗАЯВКИ НА СОПРОВОЖДЕНИЕ ПРОЕКТА ЧЕРЕЗ ФОРМУ «СТАТЬ ИНВЕСТОРОМ» НА ИНВЕСТИЦИОННОМ ПОРТАЛЕ ЛИПЕЦКОЙ ОБЛАСТИ (</a:t>
            </a:r>
            <a:r>
              <a:rPr lang="en-US" sz="800" dirty="0" smtClean="0"/>
              <a:t>http://investinlipetsk.ru/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4972" y="204485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РЕГИСТРАЦИЯ ЗАЯВКИ И ЕЕ РАССМОТРЕНИЕ</a:t>
            </a:r>
            <a:endParaRPr lang="ru-RU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9992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ПРИНЯТИЕ РЕШЕНИЯ О СОПРОВОЖДЕНИИ ПРОЕКТА</a:t>
            </a:r>
            <a:endParaRPr lang="ru-RU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8145" y="212403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СОГЛАШЕНИЕ О СОПРОВОЖДЕНИИ ПРОЕКТА</a:t>
            </a:r>
            <a:endParaRPr lang="ru-RU" sz="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619672" y="1375445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020987" y="1375446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360033" y="1375444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9306" y="1052736"/>
            <a:ext cx="4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/>
              <a:t>2 ДНЯ</a:t>
            </a:r>
            <a:endParaRPr lang="ru-RU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90620" y="1049958"/>
            <a:ext cx="569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5</a:t>
            </a:r>
            <a:r>
              <a:rPr lang="ru-RU" sz="800" b="1" dirty="0" smtClean="0"/>
              <a:t> ДНЕЙ</a:t>
            </a:r>
            <a:endParaRPr lang="ru-RU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79383" y="1073059"/>
            <a:ext cx="569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5</a:t>
            </a:r>
            <a:r>
              <a:rPr lang="ru-RU" sz="800" b="1" dirty="0" smtClean="0"/>
              <a:t> ДНЕЙ</a:t>
            </a:r>
            <a:endParaRPr lang="ru-RU" sz="800" b="1" dirty="0"/>
          </a:p>
        </p:txBody>
      </p:sp>
    </p:spTree>
    <p:extLst>
      <p:ext uri="{BB962C8B-B14F-4D97-AF65-F5344CB8AC3E}">
        <p14:creationId xmlns:p14="http://schemas.microsoft.com/office/powerpoint/2010/main" val="169801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999" y="180000"/>
            <a:ext cx="864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СХЕМА ОБРАЩЕНИЯ ЧЕРЕЗ ФОРМУ «ЛИНИЯ ОБРАЩЕНИЯ ДЛЯ ПОЛУЧЕНИЯ МЕР </a:t>
            </a:r>
            <a:r>
              <a:rPr lang="ru-RU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ПОДДЕРЖКИ» - 1 РАБОЧИЙ ДЕНЬ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01988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1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908721"/>
            <a:ext cx="9243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01" y="908720"/>
            <a:ext cx="99303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C:\Users\gavrilinaTA\Pictures\12569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6000"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47" y="5216346"/>
            <a:ext cx="673411" cy="6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Папка Бесплатные Иконки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4" y="5189790"/>
            <a:ext cx="832913" cy="8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Идентификационная карта Бесплатные Иконки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62" y="506621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ртфель Бесплатные Иконки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83" y="5103784"/>
            <a:ext cx="898537" cy="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536" y="2060848"/>
            <a:ext cx="1296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НАПРАВЛЕНИЕ </a:t>
            </a:r>
            <a:r>
              <a:rPr lang="ru-RU" sz="800" smtClean="0"/>
              <a:t>ОБРАЩЕНИЯ  </a:t>
            </a:r>
            <a:r>
              <a:rPr lang="ru-RU" sz="800" dirty="0" smtClean="0"/>
              <a:t>ЗАЯВКИ НА </a:t>
            </a:r>
            <a:r>
              <a:rPr lang="ru-RU" sz="800" dirty="0"/>
              <a:t> </a:t>
            </a:r>
            <a:r>
              <a:rPr lang="ru-RU" sz="800" dirty="0" smtClean="0"/>
              <a:t>ПОЛУЧЕНИЕ ГОСУДАРСТВЕННОЙ ПОДДЕРЖКИ ЧЕРЕЗ ФОРМУ «</a:t>
            </a:r>
            <a:r>
              <a:rPr lang="ru-RU" sz="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ЛИНИЯ ОБРАЩЕНИЯ ДЛЯ ПОЛУЧЕНИЯ МЕР ПОДДЕРЖКИ</a:t>
            </a:r>
            <a:r>
              <a:rPr lang="ru-RU" sz="800" dirty="0" smtClean="0"/>
              <a:t>» НА ИНВЕСТИЦИОННОМ ПОРТАЛЕ ЛИПЕЦКОЙ ОБЛАСТИ (</a:t>
            </a:r>
            <a:r>
              <a:rPr lang="en-US" sz="800" dirty="0" smtClean="0"/>
              <a:t>http://investinlipetsk.ru/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4972" y="204485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 smtClean="0"/>
              <a:t>РЕГИСТРАЦИЯ ЗАЯВКИ И ЕЕ РАССМОТРЕНИЕ</a:t>
            </a:r>
            <a:endParaRPr lang="ru-RU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999292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ПРИНЯТИЕ РЕШЕНИЯ О ВОЗМОЖНОЙ МЕРЕ ГОСПОДДЕРЖКИ В СООТВЕТСТВИИ С ЗАЯВКОЙ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68145" y="212403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ПОДГОТОВКА ОТВЕТА НА ОБРАЩЕНИЕ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619672" y="1375445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020987" y="1375446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360033" y="1375444"/>
            <a:ext cx="100811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5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marL="12700" marR="5080">
              <a:spcBef>
                <a:spcPts val="100"/>
              </a:spcBef>
            </a:pPr>
            <a:r>
              <a:rPr lang="ru-RU" sz="18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ahoma"/>
              </a:rPr>
              <a:t>Отчет по обращениям за 2020 год</a:t>
            </a: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713295"/>
              </p:ext>
            </p:extLst>
          </p:nvPr>
        </p:nvGraphicFramePr>
        <p:xfrm>
          <a:off x="107504" y="1600200"/>
          <a:ext cx="9001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260140"/>
                <a:gridCol w="1008112"/>
                <a:gridCol w="1224136"/>
                <a:gridCol w="936104"/>
                <a:gridCol w="1224136"/>
                <a:gridCol w="936104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 </a:t>
                      </a:r>
                    </a:p>
                    <a:p>
                      <a:pPr algn="ctr"/>
                      <a:r>
                        <a:rPr lang="ru-RU" sz="1600" dirty="0" smtClean="0"/>
                        <a:t>«Обратиться к губернатору»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</a:t>
                      </a:r>
                      <a:r>
                        <a:rPr lang="ru-RU" sz="1600" baseline="0" dirty="0" smtClean="0"/>
                        <a:t> </a:t>
                      </a:r>
                    </a:p>
                    <a:p>
                      <a:pPr algn="ctr"/>
                      <a:r>
                        <a:rPr lang="ru-RU" sz="1600" dirty="0" smtClean="0"/>
                        <a:t>«Обратная</a:t>
                      </a:r>
                      <a:r>
                        <a:rPr lang="ru-RU" sz="1600" baseline="0" dirty="0" smtClean="0"/>
                        <a:t> связь» (АИР)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 </a:t>
                      </a:r>
                    </a:p>
                    <a:p>
                      <a:pPr algn="ctr"/>
                      <a:r>
                        <a:rPr lang="ru-RU" sz="1600" dirty="0" smtClean="0"/>
                        <a:t>«Стать инвестором»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Форма «Линия обращения для получения мер поддержки»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поступило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Рассмотрено/ направлен</a:t>
                      </a:r>
                      <a:r>
                        <a:rPr lang="ru-RU" sz="1300" baseline="0" dirty="0" smtClean="0"/>
                        <a:t> ответ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поступило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Рассмотрено/ направлен</a:t>
                      </a:r>
                      <a:r>
                        <a:rPr lang="ru-RU" sz="1300" baseline="0" dirty="0" smtClean="0"/>
                        <a:t> ответ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поступило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Рассмотрено/ направлен</a:t>
                      </a:r>
                      <a:r>
                        <a:rPr lang="ru-RU" sz="1300" baseline="0" dirty="0" smtClean="0"/>
                        <a:t> ответ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поступило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/>
                        <a:t>Рассмотрено/ направлен</a:t>
                      </a:r>
                      <a:r>
                        <a:rPr lang="ru-RU" sz="1300" baseline="0" dirty="0" smtClean="0"/>
                        <a:t> ответ</a:t>
                      </a:r>
                      <a:endParaRPr lang="ru-RU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53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11" descr="Папка Бесплатные Иконки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0" y="5120427"/>
            <a:ext cx="832913" cy="8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Идентификационная карта Бесплатные Иконки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6883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gavrilinaTA\Pictures\125693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6000" contrast="-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200178"/>
            <a:ext cx="673411" cy="6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Портфель Бесплатные Иконки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35" y="5106399"/>
            <a:ext cx="898537" cy="8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1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282</Words>
  <Application>Microsoft Office PowerPoint</Application>
  <PresentationFormat>Экран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Отчет по обращениям за 2020 год</vt:lpstr>
    </vt:vector>
  </TitlesOfParts>
  <Company>Администрация Липецкой области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Управление инвестиций</dc:creator>
  <cp:lastModifiedBy>Управление инвестиций</cp:lastModifiedBy>
  <cp:revision>20</cp:revision>
  <cp:lastPrinted>2021-03-15T07:09:55Z</cp:lastPrinted>
  <dcterms:created xsi:type="dcterms:W3CDTF">2021-03-12T11:44:24Z</dcterms:created>
  <dcterms:modified xsi:type="dcterms:W3CDTF">2021-03-15T11:02:53Z</dcterms:modified>
</cp:coreProperties>
</file>