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0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1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0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5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C4B9-A725-4D98-809B-CF1C7AAC78FB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09FD-AC53-4A05-AFD5-66F21961F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97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/>
            </a:extLst>
          </p:cNvPr>
          <p:cNvSpPr txBox="1"/>
          <p:nvPr/>
        </p:nvSpPr>
        <p:spPr>
          <a:xfrm>
            <a:off x="2401467" y="206375"/>
            <a:ext cx="4322017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Pro" panose="02000503040000020004" pitchFamily="2" charset="0"/>
                <a:cs typeface="Gotham Pro" panose="02000503040000020004" pitchFamily="2" charset="0"/>
              </a:rPr>
              <a:t>Карта Липецкой области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  <a:latin typeface="Gotham Pro" panose="02000503040000020004" pitchFamily="2" charset="0"/>
              <a:cs typeface="Gotham Pro" panose="0200050304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/>
            </a:extLst>
          </p:cNvPr>
          <p:cNvSpPr txBox="1"/>
          <p:nvPr/>
        </p:nvSpPr>
        <p:spPr>
          <a:xfrm>
            <a:off x="3132450" y="663576"/>
            <a:ext cx="28588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Подзаголовок слайда (если нужен)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1684" name="Picture 2" descr="C:\Users\User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9" y="198439"/>
            <a:ext cx="33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Прямоугольник 36"/>
          <p:cNvSpPr>
            <a:spLocks noChangeArrowheads="1"/>
          </p:cNvSpPr>
          <p:nvPr/>
        </p:nvSpPr>
        <p:spPr bwMode="auto">
          <a:xfrm>
            <a:off x="701279" y="220664"/>
            <a:ext cx="6250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200">
                <a:solidFill>
                  <a:schemeClr val="accent2"/>
                </a:solidFill>
              </a:rPr>
              <a:t>Липецкая </a:t>
            </a:r>
          </a:p>
          <a:p>
            <a:r>
              <a:rPr lang="ru-RU" altLang="ru-RU" sz="1200">
                <a:solidFill>
                  <a:schemeClr val="accent2"/>
                </a:solidFill>
              </a:rPr>
              <a:t>область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8301038" y="296864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Pro" panose="02000503040000020004" pitchFamily="2" charset="0"/>
                <a:cs typeface="Gotham Pro" panose="02000503040000020004" pitchFamily="2" charset="0"/>
              </a:rPr>
              <a:t>01/10</a:t>
            </a:r>
            <a:endParaRPr lang="ru-RU" sz="1400" dirty="0">
              <a:latin typeface="+mn-lt"/>
              <a:cs typeface="+mn-cs"/>
            </a:endParaRPr>
          </a:p>
        </p:txBody>
      </p:sp>
      <p:sp>
        <p:nvSpPr>
          <p:cNvPr id="71706" name="AutoShape 5"/>
          <p:cNvSpPr>
            <a:spLocks noChangeAspect="1" noChangeArrowheads="1" noTextEdit="1"/>
          </p:cNvSpPr>
          <p:nvPr/>
        </p:nvSpPr>
        <p:spPr bwMode="auto">
          <a:xfrm>
            <a:off x="2319338" y="1182689"/>
            <a:ext cx="4485085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7" name="Freeform 7"/>
          <p:cNvSpPr>
            <a:spLocks/>
          </p:cNvSpPr>
          <p:nvPr/>
        </p:nvSpPr>
        <p:spPr bwMode="auto">
          <a:xfrm>
            <a:off x="2377993" y="5513911"/>
            <a:ext cx="781616" cy="1093265"/>
          </a:xfrm>
          <a:custGeom>
            <a:avLst/>
            <a:gdLst>
              <a:gd name="T0" fmla="*/ 310 w 573"/>
              <a:gd name="T1" fmla="*/ 0 h 601"/>
              <a:gd name="T2" fmla="*/ 234 w 573"/>
              <a:gd name="T3" fmla="*/ 0 h 601"/>
              <a:gd name="T4" fmla="*/ 207 w 573"/>
              <a:gd name="T5" fmla="*/ 20 h 601"/>
              <a:gd name="T6" fmla="*/ 165 w 573"/>
              <a:gd name="T7" fmla="*/ 45 h 601"/>
              <a:gd name="T8" fmla="*/ 150 w 573"/>
              <a:gd name="T9" fmla="*/ 65 h 601"/>
              <a:gd name="T10" fmla="*/ 117 w 573"/>
              <a:gd name="T11" fmla="*/ 65 h 601"/>
              <a:gd name="T12" fmla="*/ 86 w 573"/>
              <a:gd name="T13" fmla="*/ 81 h 601"/>
              <a:gd name="T14" fmla="*/ 78 w 573"/>
              <a:gd name="T15" fmla="*/ 108 h 601"/>
              <a:gd name="T16" fmla="*/ 54 w 573"/>
              <a:gd name="T17" fmla="*/ 131 h 601"/>
              <a:gd name="T18" fmla="*/ 34 w 573"/>
              <a:gd name="T19" fmla="*/ 131 h 601"/>
              <a:gd name="T20" fmla="*/ 19 w 573"/>
              <a:gd name="T21" fmla="*/ 147 h 601"/>
              <a:gd name="T22" fmla="*/ 46 w 573"/>
              <a:gd name="T23" fmla="*/ 179 h 601"/>
              <a:gd name="T24" fmla="*/ 43 w 573"/>
              <a:gd name="T25" fmla="*/ 214 h 601"/>
              <a:gd name="T26" fmla="*/ 19 w 573"/>
              <a:gd name="T27" fmla="*/ 245 h 601"/>
              <a:gd name="T28" fmla="*/ 19 w 573"/>
              <a:gd name="T29" fmla="*/ 295 h 601"/>
              <a:gd name="T30" fmla="*/ 19 w 573"/>
              <a:gd name="T31" fmla="*/ 366 h 601"/>
              <a:gd name="T32" fmla="*/ 0 w 573"/>
              <a:gd name="T33" fmla="*/ 388 h 601"/>
              <a:gd name="T34" fmla="*/ 0 w 573"/>
              <a:gd name="T35" fmla="*/ 423 h 601"/>
              <a:gd name="T36" fmla="*/ 51 w 573"/>
              <a:gd name="T37" fmla="*/ 465 h 601"/>
              <a:gd name="T38" fmla="*/ 65 w 573"/>
              <a:gd name="T39" fmla="*/ 496 h 601"/>
              <a:gd name="T40" fmla="*/ 66 w 573"/>
              <a:gd name="T41" fmla="*/ 530 h 601"/>
              <a:gd name="T42" fmla="*/ 79 w 573"/>
              <a:gd name="T43" fmla="*/ 564 h 601"/>
              <a:gd name="T44" fmla="*/ 112 w 573"/>
              <a:gd name="T45" fmla="*/ 576 h 601"/>
              <a:gd name="T46" fmla="*/ 123 w 573"/>
              <a:gd name="T47" fmla="*/ 564 h 601"/>
              <a:gd name="T48" fmla="*/ 154 w 573"/>
              <a:gd name="T49" fmla="*/ 566 h 601"/>
              <a:gd name="T50" fmla="*/ 192 w 573"/>
              <a:gd name="T51" fmla="*/ 601 h 601"/>
              <a:gd name="T52" fmla="*/ 385 w 573"/>
              <a:gd name="T53" fmla="*/ 601 h 601"/>
              <a:gd name="T54" fmla="*/ 441 w 573"/>
              <a:gd name="T55" fmla="*/ 557 h 601"/>
              <a:gd name="T56" fmla="*/ 475 w 573"/>
              <a:gd name="T57" fmla="*/ 557 h 601"/>
              <a:gd name="T58" fmla="*/ 512 w 573"/>
              <a:gd name="T59" fmla="*/ 592 h 601"/>
              <a:gd name="T60" fmla="*/ 534 w 573"/>
              <a:gd name="T61" fmla="*/ 587 h 601"/>
              <a:gd name="T62" fmla="*/ 558 w 573"/>
              <a:gd name="T63" fmla="*/ 577 h 601"/>
              <a:gd name="T64" fmla="*/ 573 w 573"/>
              <a:gd name="T65" fmla="*/ 547 h 601"/>
              <a:gd name="T66" fmla="*/ 517 w 573"/>
              <a:gd name="T67" fmla="*/ 525 h 601"/>
              <a:gd name="T68" fmla="*/ 460 w 573"/>
              <a:gd name="T69" fmla="*/ 498 h 601"/>
              <a:gd name="T70" fmla="*/ 424 w 573"/>
              <a:gd name="T71" fmla="*/ 479 h 601"/>
              <a:gd name="T72" fmla="*/ 407 w 573"/>
              <a:gd name="T73" fmla="*/ 470 h 601"/>
              <a:gd name="T74" fmla="*/ 411 w 573"/>
              <a:gd name="T75" fmla="*/ 445 h 601"/>
              <a:gd name="T76" fmla="*/ 437 w 573"/>
              <a:gd name="T77" fmla="*/ 423 h 601"/>
              <a:gd name="T78" fmla="*/ 453 w 573"/>
              <a:gd name="T79" fmla="*/ 412 h 601"/>
              <a:gd name="T80" fmla="*/ 456 w 573"/>
              <a:gd name="T81" fmla="*/ 402 h 601"/>
              <a:gd name="T82" fmla="*/ 451 w 573"/>
              <a:gd name="T83" fmla="*/ 379 h 601"/>
              <a:gd name="T84" fmla="*/ 427 w 573"/>
              <a:gd name="T85" fmla="*/ 361 h 601"/>
              <a:gd name="T86" fmla="*/ 437 w 573"/>
              <a:gd name="T87" fmla="*/ 341 h 601"/>
              <a:gd name="T88" fmla="*/ 439 w 573"/>
              <a:gd name="T89" fmla="*/ 301 h 601"/>
              <a:gd name="T90" fmla="*/ 423 w 573"/>
              <a:gd name="T91" fmla="*/ 286 h 601"/>
              <a:gd name="T92" fmla="*/ 350 w 573"/>
              <a:gd name="T93" fmla="*/ 264 h 601"/>
              <a:gd name="T94" fmla="*/ 349 w 573"/>
              <a:gd name="T95" fmla="*/ 245 h 601"/>
              <a:gd name="T96" fmla="*/ 360 w 573"/>
              <a:gd name="T97" fmla="*/ 232 h 601"/>
              <a:gd name="T98" fmla="*/ 374 w 573"/>
              <a:gd name="T99" fmla="*/ 191 h 601"/>
              <a:gd name="T100" fmla="*/ 378 w 573"/>
              <a:gd name="T101" fmla="*/ 168 h 601"/>
              <a:gd name="T102" fmla="*/ 362 w 573"/>
              <a:gd name="T103" fmla="*/ 161 h 601"/>
              <a:gd name="T104" fmla="*/ 308 w 573"/>
              <a:gd name="T105" fmla="*/ 161 h 601"/>
              <a:gd name="T106" fmla="*/ 276 w 573"/>
              <a:gd name="T107" fmla="*/ 149 h 601"/>
              <a:gd name="T108" fmla="*/ 272 w 573"/>
              <a:gd name="T109" fmla="*/ 125 h 601"/>
              <a:gd name="T110" fmla="*/ 296 w 573"/>
              <a:gd name="T111" fmla="*/ 84 h 601"/>
              <a:gd name="T112" fmla="*/ 338 w 573"/>
              <a:gd name="T113" fmla="*/ 44 h 601"/>
              <a:gd name="T114" fmla="*/ 340 w 573"/>
              <a:gd name="T115" fmla="*/ 32 h 601"/>
              <a:gd name="T116" fmla="*/ 310 w 573"/>
              <a:gd name="T117" fmla="*/ 0 h 60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73"/>
              <a:gd name="T178" fmla="*/ 0 h 601"/>
              <a:gd name="T179" fmla="*/ 573 w 573"/>
              <a:gd name="T180" fmla="*/ 601 h 60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73" h="601">
                <a:moveTo>
                  <a:pt x="310" y="0"/>
                </a:moveTo>
                <a:lnTo>
                  <a:pt x="234" y="0"/>
                </a:lnTo>
                <a:lnTo>
                  <a:pt x="207" y="20"/>
                </a:lnTo>
                <a:lnTo>
                  <a:pt x="165" y="45"/>
                </a:lnTo>
                <a:lnTo>
                  <a:pt x="150" y="65"/>
                </a:lnTo>
                <a:lnTo>
                  <a:pt x="117" y="65"/>
                </a:lnTo>
                <a:lnTo>
                  <a:pt x="86" y="81"/>
                </a:lnTo>
                <a:lnTo>
                  <a:pt x="78" y="108"/>
                </a:lnTo>
                <a:lnTo>
                  <a:pt x="54" y="131"/>
                </a:lnTo>
                <a:lnTo>
                  <a:pt x="34" y="131"/>
                </a:lnTo>
                <a:lnTo>
                  <a:pt x="19" y="147"/>
                </a:lnTo>
                <a:lnTo>
                  <a:pt x="46" y="179"/>
                </a:lnTo>
                <a:lnTo>
                  <a:pt x="43" y="214"/>
                </a:lnTo>
                <a:lnTo>
                  <a:pt x="19" y="245"/>
                </a:lnTo>
                <a:lnTo>
                  <a:pt x="19" y="295"/>
                </a:lnTo>
                <a:lnTo>
                  <a:pt x="19" y="366"/>
                </a:lnTo>
                <a:lnTo>
                  <a:pt x="0" y="388"/>
                </a:lnTo>
                <a:lnTo>
                  <a:pt x="0" y="423"/>
                </a:lnTo>
                <a:lnTo>
                  <a:pt x="51" y="465"/>
                </a:lnTo>
                <a:lnTo>
                  <a:pt x="65" y="496"/>
                </a:lnTo>
                <a:lnTo>
                  <a:pt x="66" y="530"/>
                </a:lnTo>
                <a:lnTo>
                  <a:pt x="79" y="564"/>
                </a:lnTo>
                <a:lnTo>
                  <a:pt x="112" y="576"/>
                </a:lnTo>
                <a:lnTo>
                  <a:pt x="123" y="564"/>
                </a:lnTo>
                <a:lnTo>
                  <a:pt x="154" y="566"/>
                </a:lnTo>
                <a:lnTo>
                  <a:pt x="192" y="601"/>
                </a:lnTo>
                <a:lnTo>
                  <a:pt x="385" y="601"/>
                </a:lnTo>
                <a:lnTo>
                  <a:pt x="441" y="557"/>
                </a:lnTo>
                <a:lnTo>
                  <a:pt x="475" y="557"/>
                </a:lnTo>
                <a:lnTo>
                  <a:pt x="512" y="592"/>
                </a:lnTo>
                <a:lnTo>
                  <a:pt x="534" y="587"/>
                </a:lnTo>
                <a:lnTo>
                  <a:pt x="558" y="577"/>
                </a:lnTo>
                <a:lnTo>
                  <a:pt x="573" y="547"/>
                </a:lnTo>
                <a:lnTo>
                  <a:pt x="517" y="525"/>
                </a:lnTo>
                <a:lnTo>
                  <a:pt x="460" y="498"/>
                </a:lnTo>
                <a:lnTo>
                  <a:pt x="424" y="479"/>
                </a:lnTo>
                <a:lnTo>
                  <a:pt x="407" y="470"/>
                </a:lnTo>
                <a:lnTo>
                  <a:pt x="411" y="445"/>
                </a:lnTo>
                <a:lnTo>
                  <a:pt x="437" y="423"/>
                </a:lnTo>
                <a:lnTo>
                  <a:pt x="453" y="412"/>
                </a:lnTo>
                <a:lnTo>
                  <a:pt x="456" y="402"/>
                </a:lnTo>
                <a:lnTo>
                  <a:pt x="451" y="379"/>
                </a:lnTo>
                <a:lnTo>
                  <a:pt x="427" y="361"/>
                </a:lnTo>
                <a:lnTo>
                  <a:pt x="437" y="341"/>
                </a:lnTo>
                <a:lnTo>
                  <a:pt x="439" y="301"/>
                </a:lnTo>
                <a:lnTo>
                  <a:pt x="423" y="286"/>
                </a:lnTo>
                <a:lnTo>
                  <a:pt x="350" y="264"/>
                </a:lnTo>
                <a:lnTo>
                  <a:pt x="349" y="245"/>
                </a:lnTo>
                <a:lnTo>
                  <a:pt x="360" y="232"/>
                </a:lnTo>
                <a:lnTo>
                  <a:pt x="374" y="191"/>
                </a:lnTo>
                <a:lnTo>
                  <a:pt x="378" y="168"/>
                </a:lnTo>
                <a:lnTo>
                  <a:pt x="362" y="161"/>
                </a:lnTo>
                <a:lnTo>
                  <a:pt x="308" y="161"/>
                </a:lnTo>
                <a:lnTo>
                  <a:pt x="276" y="149"/>
                </a:lnTo>
                <a:lnTo>
                  <a:pt x="272" y="125"/>
                </a:lnTo>
                <a:lnTo>
                  <a:pt x="296" y="84"/>
                </a:lnTo>
                <a:lnTo>
                  <a:pt x="338" y="44"/>
                </a:lnTo>
                <a:lnTo>
                  <a:pt x="340" y="32"/>
                </a:lnTo>
                <a:lnTo>
                  <a:pt x="31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8" name="Freeform 8"/>
          <p:cNvSpPr>
            <a:spLocks/>
          </p:cNvSpPr>
          <p:nvPr/>
        </p:nvSpPr>
        <p:spPr bwMode="auto">
          <a:xfrm>
            <a:off x="2768119" y="5299259"/>
            <a:ext cx="1256315" cy="1189676"/>
          </a:xfrm>
          <a:custGeom>
            <a:avLst/>
            <a:gdLst>
              <a:gd name="T0" fmla="*/ 95 w 921"/>
              <a:gd name="T1" fmla="*/ 350 h 654"/>
              <a:gd name="T2" fmla="*/ 111 w 921"/>
              <a:gd name="T3" fmla="*/ 293 h 654"/>
              <a:gd name="T4" fmla="*/ 62 w 921"/>
              <a:gd name="T5" fmla="*/ 272 h 654"/>
              <a:gd name="T6" fmla="*/ 0 w 921"/>
              <a:gd name="T7" fmla="*/ 261 h 654"/>
              <a:gd name="T8" fmla="*/ 18 w 921"/>
              <a:gd name="T9" fmla="*/ 213 h 654"/>
              <a:gd name="T10" fmla="*/ 63 w 921"/>
              <a:gd name="T11" fmla="*/ 151 h 654"/>
              <a:gd name="T12" fmla="*/ 36 w 921"/>
              <a:gd name="T13" fmla="*/ 76 h 654"/>
              <a:gd name="T14" fmla="*/ 22 w 921"/>
              <a:gd name="T15" fmla="*/ 55 h 654"/>
              <a:gd name="T16" fmla="*/ 61 w 921"/>
              <a:gd name="T17" fmla="*/ 40 h 654"/>
              <a:gd name="T18" fmla="*/ 84 w 921"/>
              <a:gd name="T19" fmla="*/ 0 h 654"/>
              <a:gd name="T20" fmla="*/ 129 w 921"/>
              <a:gd name="T21" fmla="*/ 22 h 654"/>
              <a:gd name="T22" fmla="*/ 135 w 921"/>
              <a:gd name="T23" fmla="*/ 118 h 654"/>
              <a:gd name="T24" fmla="*/ 170 w 921"/>
              <a:gd name="T25" fmla="*/ 199 h 654"/>
              <a:gd name="T26" fmla="*/ 219 w 921"/>
              <a:gd name="T27" fmla="*/ 204 h 654"/>
              <a:gd name="T28" fmla="*/ 231 w 921"/>
              <a:gd name="T29" fmla="*/ 118 h 654"/>
              <a:gd name="T30" fmla="*/ 287 w 921"/>
              <a:gd name="T31" fmla="*/ 76 h 654"/>
              <a:gd name="T32" fmla="*/ 376 w 921"/>
              <a:gd name="T33" fmla="*/ 118 h 654"/>
              <a:gd name="T34" fmla="*/ 445 w 921"/>
              <a:gd name="T35" fmla="*/ 125 h 654"/>
              <a:gd name="T36" fmla="*/ 459 w 921"/>
              <a:gd name="T37" fmla="*/ 172 h 654"/>
              <a:gd name="T38" fmla="*/ 505 w 921"/>
              <a:gd name="T39" fmla="*/ 199 h 654"/>
              <a:gd name="T40" fmla="*/ 544 w 921"/>
              <a:gd name="T41" fmla="*/ 189 h 654"/>
              <a:gd name="T42" fmla="*/ 579 w 921"/>
              <a:gd name="T43" fmla="*/ 217 h 654"/>
              <a:gd name="T44" fmla="*/ 659 w 921"/>
              <a:gd name="T45" fmla="*/ 196 h 654"/>
              <a:gd name="T46" fmla="*/ 748 w 921"/>
              <a:gd name="T47" fmla="*/ 184 h 654"/>
              <a:gd name="T48" fmla="*/ 772 w 921"/>
              <a:gd name="T49" fmla="*/ 225 h 654"/>
              <a:gd name="T50" fmla="*/ 868 w 921"/>
              <a:gd name="T51" fmla="*/ 240 h 654"/>
              <a:gd name="T52" fmla="*/ 886 w 921"/>
              <a:gd name="T53" fmla="*/ 300 h 654"/>
              <a:gd name="T54" fmla="*/ 921 w 921"/>
              <a:gd name="T55" fmla="*/ 353 h 654"/>
              <a:gd name="T56" fmla="*/ 877 w 921"/>
              <a:gd name="T57" fmla="*/ 419 h 654"/>
              <a:gd name="T58" fmla="*/ 874 w 921"/>
              <a:gd name="T59" fmla="*/ 484 h 654"/>
              <a:gd name="T60" fmla="*/ 830 w 921"/>
              <a:gd name="T61" fmla="*/ 419 h 654"/>
              <a:gd name="T62" fmla="*/ 787 w 921"/>
              <a:gd name="T63" fmla="*/ 401 h 654"/>
              <a:gd name="T64" fmla="*/ 721 w 921"/>
              <a:gd name="T65" fmla="*/ 484 h 654"/>
              <a:gd name="T66" fmla="*/ 640 w 921"/>
              <a:gd name="T67" fmla="*/ 457 h 654"/>
              <a:gd name="T68" fmla="*/ 533 w 921"/>
              <a:gd name="T69" fmla="*/ 499 h 654"/>
              <a:gd name="T70" fmla="*/ 469 w 921"/>
              <a:gd name="T71" fmla="*/ 544 h 654"/>
              <a:gd name="T72" fmla="*/ 438 w 921"/>
              <a:gd name="T73" fmla="*/ 592 h 654"/>
              <a:gd name="T74" fmla="*/ 358 w 921"/>
              <a:gd name="T75" fmla="*/ 621 h 654"/>
              <a:gd name="T76" fmla="*/ 298 w 921"/>
              <a:gd name="T77" fmla="*/ 654 h 654"/>
              <a:gd name="T78" fmla="*/ 140 w 921"/>
              <a:gd name="T79" fmla="*/ 583 h 654"/>
              <a:gd name="T80" fmla="*/ 174 w 921"/>
              <a:gd name="T81" fmla="*/ 536 h 654"/>
              <a:gd name="T82" fmla="*/ 173 w 921"/>
              <a:gd name="T83" fmla="*/ 493 h 654"/>
              <a:gd name="T84" fmla="*/ 162 w 921"/>
              <a:gd name="T85" fmla="*/ 462 h 654"/>
              <a:gd name="T86" fmla="*/ 143 w 921"/>
              <a:gd name="T87" fmla="*/ 396 h 654"/>
              <a:gd name="T88" fmla="*/ 85 w 921"/>
              <a:gd name="T89" fmla="*/ 368 h 65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21"/>
              <a:gd name="T136" fmla="*/ 0 h 654"/>
              <a:gd name="T137" fmla="*/ 921 w 921"/>
              <a:gd name="T138" fmla="*/ 654 h 65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21" h="654">
                <a:moveTo>
                  <a:pt x="85" y="368"/>
                </a:moveTo>
                <a:lnTo>
                  <a:pt x="95" y="350"/>
                </a:lnTo>
                <a:lnTo>
                  <a:pt x="104" y="323"/>
                </a:lnTo>
                <a:lnTo>
                  <a:pt x="111" y="293"/>
                </a:lnTo>
                <a:lnTo>
                  <a:pt x="98" y="272"/>
                </a:lnTo>
                <a:lnTo>
                  <a:pt x="62" y="272"/>
                </a:lnTo>
                <a:lnTo>
                  <a:pt x="25" y="272"/>
                </a:lnTo>
                <a:lnTo>
                  <a:pt x="0" y="261"/>
                </a:lnTo>
                <a:lnTo>
                  <a:pt x="0" y="243"/>
                </a:lnTo>
                <a:lnTo>
                  <a:pt x="18" y="213"/>
                </a:lnTo>
                <a:lnTo>
                  <a:pt x="55" y="171"/>
                </a:lnTo>
                <a:lnTo>
                  <a:pt x="63" y="151"/>
                </a:lnTo>
                <a:lnTo>
                  <a:pt x="31" y="110"/>
                </a:lnTo>
                <a:lnTo>
                  <a:pt x="36" y="76"/>
                </a:lnTo>
                <a:lnTo>
                  <a:pt x="21" y="65"/>
                </a:lnTo>
                <a:lnTo>
                  <a:pt x="22" y="55"/>
                </a:lnTo>
                <a:lnTo>
                  <a:pt x="40" y="55"/>
                </a:lnTo>
                <a:lnTo>
                  <a:pt x="61" y="40"/>
                </a:lnTo>
                <a:lnTo>
                  <a:pt x="62" y="0"/>
                </a:lnTo>
                <a:lnTo>
                  <a:pt x="84" y="0"/>
                </a:lnTo>
                <a:lnTo>
                  <a:pt x="111" y="5"/>
                </a:lnTo>
                <a:lnTo>
                  <a:pt x="129" y="22"/>
                </a:lnTo>
                <a:lnTo>
                  <a:pt x="120" y="94"/>
                </a:lnTo>
                <a:lnTo>
                  <a:pt x="135" y="118"/>
                </a:lnTo>
                <a:lnTo>
                  <a:pt x="163" y="184"/>
                </a:lnTo>
                <a:lnTo>
                  <a:pt x="170" y="199"/>
                </a:lnTo>
                <a:lnTo>
                  <a:pt x="203" y="216"/>
                </a:lnTo>
                <a:lnTo>
                  <a:pt x="219" y="204"/>
                </a:lnTo>
                <a:lnTo>
                  <a:pt x="219" y="153"/>
                </a:lnTo>
                <a:lnTo>
                  <a:pt x="231" y="118"/>
                </a:lnTo>
                <a:lnTo>
                  <a:pt x="257" y="94"/>
                </a:lnTo>
                <a:lnTo>
                  <a:pt x="287" y="76"/>
                </a:lnTo>
                <a:lnTo>
                  <a:pt x="326" y="73"/>
                </a:lnTo>
                <a:lnTo>
                  <a:pt x="376" y="118"/>
                </a:lnTo>
                <a:lnTo>
                  <a:pt x="387" y="129"/>
                </a:lnTo>
                <a:lnTo>
                  <a:pt x="445" y="125"/>
                </a:lnTo>
                <a:lnTo>
                  <a:pt x="453" y="137"/>
                </a:lnTo>
                <a:lnTo>
                  <a:pt x="459" y="172"/>
                </a:lnTo>
                <a:lnTo>
                  <a:pt x="477" y="190"/>
                </a:lnTo>
                <a:lnTo>
                  <a:pt x="505" y="199"/>
                </a:lnTo>
                <a:lnTo>
                  <a:pt x="526" y="197"/>
                </a:lnTo>
                <a:lnTo>
                  <a:pt x="544" y="189"/>
                </a:lnTo>
                <a:lnTo>
                  <a:pt x="555" y="208"/>
                </a:lnTo>
                <a:lnTo>
                  <a:pt x="579" y="217"/>
                </a:lnTo>
                <a:lnTo>
                  <a:pt x="617" y="214"/>
                </a:lnTo>
                <a:lnTo>
                  <a:pt x="659" y="196"/>
                </a:lnTo>
                <a:lnTo>
                  <a:pt x="686" y="184"/>
                </a:lnTo>
                <a:lnTo>
                  <a:pt x="748" y="184"/>
                </a:lnTo>
                <a:lnTo>
                  <a:pt x="748" y="210"/>
                </a:lnTo>
                <a:lnTo>
                  <a:pt x="772" y="225"/>
                </a:lnTo>
                <a:lnTo>
                  <a:pt x="847" y="238"/>
                </a:lnTo>
                <a:lnTo>
                  <a:pt x="868" y="240"/>
                </a:lnTo>
                <a:lnTo>
                  <a:pt x="856" y="284"/>
                </a:lnTo>
                <a:lnTo>
                  <a:pt x="886" y="300"/>
                </a:lnTo>
                <a:lnTo>
                  <a:pt x="886" y="318"/>
                </a:lnTo>
                <a:lnTo>
                  <a:pt x="921" y="353"/>
                </a:lnTo>
                <a:lnTo>
                  <a:pt x="894" y="374"/>
                </a:lnTo>
                <a:lnTo>
                  <a:pt x="877" y="419"/>
                </a:lnTo>
                <a:lnTo>
                  <a:pt x="885" y="475"/>
                </a:lnTo>
                <a:lnTo>
                  <a:pt x="874" y="484"/>
                </a:lnTo>
                <a:lnTo>
                  <a:pt x="832" y="448"/>
                </a:lnTo>
                <a:lnTo>
                  <a:pt x="830" y="419"/>
                </a:lnTo>
                <a:lnTo>
                  <a:pt x="813" y="401"/>
                </a:lnTo>
                <a:lnTo>
                  <a:pt x="787" y="401"/>
                </a:lnTo>
                <a:lnTo>
                  <a:pt x="778" y="433"/>
                </a:lnTo>
                <a:lnTo>
                  <a:pt x="721" y="484"/>
                </a:lnTo>
                <a:lnTo>
                  <a:pt x="680" y="478"/>
                </a:lnTo>
                <a:lnTo>
                  <a:pt x="640" y="457"/>
                </a:lnTo>
                <a:lnTo>
                  <a:pt x="597" y="457"/>
                </a:lnTo>
                <a:lnTo>
                  <a:pt x="533" y="499"/>
                </a:lnTo>
                <a:lnTo>
                  <a:pt x="505" y="536"/>
                </a:lnTo>
                <a:lnTo>
                  <a:pt x="469" y="544"/>
                </a:lnTo>
                <a:lnTo>
                  <a:pt x="447" y="565"/>
                </a:lnTo>
                <a:lnTo>
                  <a:pt x="438" y="592"/>
                </a:lnTo>
                <a:lnTo>
                  <a:pt x="392" y="604"/>
                </a:lnTo>
                <a:lnTo>
                  <a:pt x="358" y="621"/>
                </a:lnTo>
                <a:lnTo>
                  <a:pt x="334" y="621"/>
                </a:lnTo>
                <a:lnTo>
                  <a:pt x="298" y="654"/>
                </a:lnTo>
                <a:lnTo>
                  <a:pt x="206" y="619"/>
                </a:lnTo>
                <a:lnTo>
                  <a:pt x="140" y="583"/>
                </a:lnTo>
                <a:lnTo>
                  <a:pt x="138" y="564"/>
                </a:lnTo>
                <a:lnTo>
                  <a:pt x="174" y="536"/>
                </a:lnTo>
                <a:lnTo>
                  <a:pt x="177" y="512"/>
                </a:lnTo>
                <a:lnTo>
                  <a:pt x="173" y="493"/>
                </a:lnTo>
                <a:lnTo>
                  <a:pt x="158" y="478"/>
                </a:lnTo>
                <a:lnTo>
                  <a:pt x="162" y="462"/>
                </a:lnTo>
                <a:lnTo>
                  <a:pt x="165" y="419"/>
                </a:lnTo>
                <a:lnTo>
                  <a:pt x="143" y="396"/>
                </a:lnTo>
                <a:lnTo>
                  <a:pt x="81" y="377"/>
                </a:lnTo>
                <a:lnTo>
                  <a:pt x="85" y="368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09" name="Freeform 9"/>
          <p:cNvSpPr>
            <a:spLocks/>
          </p:cNvSpPr>
          <p:nvPr/>
        </p:nvSpPr>
        <p:spPr bwMode="auto">
          <a:xfrm>
            <a:off x="4002608" y="5266516"/>
            <a:ext cx="864825" cy="1096903"/>
          </a:xfrm>
          <a:custGeom>
            <a:avLst/>
            <a:gdLst>
              <a:gd name="T0" fmla="*/ 28 w 696"/>
              <a:gd name="T1" fmla="*/ 372 h 663"/>
              <a:gd name="T2" fmla="*/ 0 w 696"/>
              <a:gd name="T3" fmla="*/ 338 h 663"/>
              <a:gd name="T4" fmla="*/ 0 w 696"/>
              <a:gd name="T5" fmla="*/ 315 h 663"/>
              <a:gd name="T6" fmla="*/ 33 w 696"/>
              <a:gd name="T7" fmla="*/ 297 h 663"/>
              <a:gd name="T8" fmla="*/ 69 w 696"/>
              <a:gd name="T9" fmla="*/ 246 h 663"/>
              <a:gd name="T10" fmla="*/ 97 w 696"/>
              <a:gd name="T11" fmla="*/ 223 h 663"/>
              <a:gd name="T12" fmla="*/ 132 w 696"/>
              <a:gd name="T13" fmla="*/ 223 h 663"/>
              <a:gd name="T14" fmla="*/ 188 w 696"/>
              <a:gd name="T15" fmla="*/ 204 h 663"/>
              <a:gd name="T16" fmla="*/ 226 w 696"/>
              <a:gd name="T17" fmla="*/ 181 h 663"/>
              <a:gd name="T18" fmla="*/ 226 w 696"/>
              <a:gd name="T19" fmla="*/ 156 h 663"/>
              <a:gd name="T20" fmla="*/ 199 w 696"/>
              <a:gd name="T21" fmla="*/ 114 h 663"/>
              <a:gd name="T22" fmla="*/ 192 w 696"/>
              <a:gd name="T23" fmla="*/ 97 h 663"/>
              <a:gd name="T24" fmla="*/ 210 w 696"/>
              <a:gd name="T25" fmla="*/ 80 h 663"/>
              <a:gd name="T26" fmla="*/ 250 w 696"/>
              <a:gd name="T27" fmla="*/ 67 h 663"/>
              <a:gd name="T28" fmla="*/ 283 w 696"/>
              <a:gd name="T29" fmla="*/ 67 h 663"/>
              <a:gd name="T30" fmla="*/ 326 w 696"/>
              <a:gd name="T31" fmla="*/ 75 h 663"/>
              <a:gd name="T32" fmla="*/ 392 w 696"/>
              <a:gd name="T33" fmla="*/ 79 h 663"/>
              <a:gd name="T34" fmla="*/ 424 w 696"/>
              <a:gd name="T35" fmla="*/ 61 h 663"/>
              <a:gd name="T36" fmla="*/ 436 w 696"/>
              <a:gd name="T37" fmla="*/ 33 h 663"/>
              <a:gd name="T38" fmla="*/ 465 w 696"/>
              <a:gd name="T39" fmla="*/ 18 h 663"/>
              <a:gd name="T40" fmla="*/ 485 w 696"/>
              <a:gd name="T41" fmla="*/ 0 h 663"/>
              <a:gd name="T42" fmla="*/ 506 w 696"/>
              <a:gd name="T43" fmla="*/ 7 h 663"/>
              <a:gd name="T44" fmla="*/ 548 w 696"/>
              <a:gd name="T45" fmla="*/ 51 h 663"/>
              <a:gd name="T46" fmla="*/ 595 w 696"/>
              <a:gd name="T47" fmla="*/ 55 h 663"/>
              <a:gd name="T48" fmla="*/ 604 w 696"/>
              <a:gd name="T49" fmla="*/ 69 h 663"/>
              <a:gd name="T50" fmla="*/ 634 w 696"/>
              <a:gd name="T51" fmla="*/ 69 h 663"/>
              <a:gd name="T52" fmla="*/ 629 w 696"/>
              <a:gd name="T53" fmla="*/ 92 h 663"/>
              <a:gd name="T54" fmla="*/ 577 w 696"/>
              <a:gd name="T55" fmla="*/ 126 h 663"/>
              <a:gd name="T56" fmla="*/ 577 w 696"/>
              <a:gd name="T57" fmla="*/ 140 h 663"/>
              <a:gd name="T58" fmla="*/ 613 w 696"/>
              <a:gd name="T59" fmla="*/ 205 h 663"/>
              <a:gd name="T60" fmla="*/ 615 w 696"/>
              <a:gd name="T61" fmla="*/ 235 h 663"/>
              <a:gd name="T62" fmla="*/ 596 w 696"/>
              <a:gd name="T63" fmla="*/ 291 h 663"/>
              <a:gd name="T64" fmla="*/ 598 w 696"/>
              <a:gd name="T65" fmla="*/ 322 h 663"/>
              <a:gd name="T66" fmla="*/ 604 w 696"/>
              <a:gd name="T67" fmla="*/ 354 h 663"/>
              <a:gd name="T68" fmla="*/ 611 w 696"/>
              <a:gd name="T69" fmla="*/ 403 h 663"/>
              <a:gd name="T70" fmla="*/ 589 w 696"/>
              <a:gd name="T71" fmla="*/ 417 h 663"/>
              <a:gd name="T72" fmla="*/ 568 w 696"/>
              <a:gd name="T73" fmla="*/ 413 h 663"/>
              <a:gd name="T74" fmla="*/ 560 w 696"/>
              <a:gd name="T75" fmla="*/ 397 h 663"/>
              <a:gd name="T76" fmla="*/ 497 w 696"/>
              <a:gd name="T77" fmla="*/ 398 h 663"/>
              <a:gd name="T78" fmla="*/ 458 w 696"/>
              <a:gd name="T79" fmla="*/ 429 h 663"/>
              <a:gd name="T80" fmla="*/ 394 w 696"/>
              <a:gd name="T81" fmla="*/ 421 h 663"/>
              <a:gd name="T82" fmla="*/ 385 w 696"/>
              <a:gd name="T83" fmla="*/ 473 h 663"/>
              <a:gd name="T84" fmla="*/ 369 w 696"/>
              <a:gd name="T85" fmla="*/ 495 h 663"/>
              <a:gd name="T86" fmla="*/ 329 w 696"/>
              <a:gd name="T87" fmla="*/ 501 h 663"/>
              <a:gd name="T88" fmla="*/ 299 w 696"/>
              <a:gd name="T89" fmla="*/ 532 h 663"/>
              <a:gd name="T90" fmla="*/ 294 w 696"/>
              <a:gd name="T91" fmla="*/ 569 h 663"/>
              <a:gd name="T92" fmla="*/ 260 w 696"/>
              <a:gd name="T93" fmla="*/ 589 h 663"/>
              <a:gd name="T94" fmla="*/ 214 w 696"/>
              <a:gd name="T95" fmla="*/ 585 h 663"/>
              <a:gd name="T96" fmla="*/ 194 w 696"/>
              <a:gd name="T97" fmla="*/ 603 h 663"/>
              <a:gd name="T98" fmla="*/ 174 w 696"/>
              <a:gd name="T99" fmla="*/ 603 h 663"/>
              <a:gd name="T100" fmla="*/ 175 w 696"/>
              <a:gd name="T101" fmla="*/ 569 h 663"/>
              <a:gd name="T102" fmla="*/ 154 w 696"/>
              <a:gd name="T103" fmla="*/ 526 h 663"/>
              <a:gd name="T104" fmla="*/ 132 w 696"/>
              <a:gd name="T105" fmla="*/ 476 h 663"/>
              <a:gd name="T106" fmla="*/ 120 w 696"/>
              <a:gd name="T107" fmla="*/ 442 h 663"/>
              <a:gd name="T108" fmla="*/ 87 w 696"/>
              <a:gd name="T109" fmla="*/ 401 h 663"/>
              <a:gd name="T110" fmla="*/ 53 w 696"/>
              <a:gd name="T111" fmla="*/ 374 h 663"/>
              <a:gd name="T112" fmla="*/ 28 w 696"/>
              <a:gd name="T113" fmla="*/ 372 h 66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96"/>
              <a:gd name="T172" fmla="*/ 0 h 663"/>
              <a:gd name="T173" fmla="*/ 696 w 696"/>
              <a:gd name="T174" fmla="*/ 663 h 663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96" h="663">
                <a:moveTo>
                  <a:pt x="31" y="409"/>
                </a:moveTo>
                <a:cubicBezTo>
                  <a:pt x="0" y="372"/>
                  <a:pt x="0" y="372"/>
                  <a:pt x="0" y="372"/>
                </a:cubicBezTo>
                <a:cubicBezTo>
                  <a:pt x="0" y="346"/>
                  <a:pt x="0" y="346"/>
                  <a:pt x="0" y="346"/>
                </a:cubicBezTo>
                <a:cubicBezTo>
                  <a:pt x="36" y="327"/>
                  <a:pt x="36" y="327"/>
                  <a:pt x="36" y="327"/>
                </a:cubicBezTo>
                <a:cubicBezTo>
                  <a:pt x="76" y="271"/>
                  <a:pt x="76" y="271"/>
                  <a:pt x="76" y="271"/>
                </a:cubicBezTo>
                <a:cubicBezTo>
                  <a:pt x="106" y="245"/>
                  <a:pt x="106" y="245"/>
                  <a:pt x="106" y="245"/>
                </a:cubicBezTo>
                <a:cubicBezTo>
                  <a:pt x="145" y="245"/>
                  <a:pt x="145" y="245"/>
                  <a:pt x="145" y="245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48" y="199"/>
                  <a:pt x="248" y="199"/>
                  <a:pt x="248" y="199"/>
                </a:cubicBezTo>
                <a:cubicBezTo>
                  <a:pt x="248" y="171"/>
                  <a:pt x="248" y="171"/>
                  <a:pt x="248" y="171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1" y="107"/>
                  <a:pt x="211" y="107"/>
                  <a:pt x="211" y="107"/>
                </a:cubicBezTo>
                <a:cubicBezTo>
                  <a:pt x="230" y="88"/>
                  <a:pt x="230" y="88"/>
                  <a:pt x="230" y="88"/>
                </a:cubicBezTo>
                <a:cubicBezTo>
                  <a:pt x="274" y="74"/>
                  <a:pt x="274" y="74"/>
                  <a:pt x="274" y="74"/>
                </a:cubicBezTo>
                <a:cubicBezTo>
                  <a:pt x="311" y="74"/>
                  <a:pt x="311" y="74"/>
                  <a:pt x="311" y="74"/>
                </a:cubicBezTo>
                <a:cubicBezTo>
                  <a:pt x="311" y="74"/>
                  <a:pt x="354" y="80"/>
                  <a:pt x="358" y="82"/>
                </a:cubicBezTo>
                <a:cubicBezTo>
                  <a:pt x="361" y="84"/>
                  <a:pt x="430" y="87"/>
                  <a:pt x="430" y="87"/>
                </a:cubicBezTo>
                <a:cubicBezTo>
                  <a:pt x="466" y="67"/>
                  <a:pt x="466" y="67"/>
                  <a:pt x="466" y="67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511" y="20"/>
                  <a:pt x="511" y="20"/>
                  <a:pt x="511" y="20"/>
                </a:cubicBezTo>
                <a:cubicBezTo>
                  <a:pt x="532" y="0"/>
                  <a:pt x="532" y="0"/>
                  <a:pt x="532" y="0"/>
                </a:cubicBezTo>
                <a:cubicBezTo>
                  <a:pt x="555" y="8"/>
                  <a:pt x="555" y="8"/>
                  <a:pt x="555" y="8"/>
                </a:cubicBezTo>
                <a:cubicBezTo>
                  <a:pt x="602" y="56"/>
                  <a:pt x="602" y="56"/>
                  <a:pt x="602" y="56"/>
                </a:cubicBezTo>
                <a:cubicBezTo>
                  <a:pt x="653" y="60"/>
                  <a:pt x="653" y="60"/>
                  <a:pt x="653" y="60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96" y="76"/>
                  <a:pt x="696" y="76"/>
                  <a:pt x="696" y="76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33" y="138"/>
                  <a:pt x="633" y="138"/>
                  <a:pt x="633" y="138"/>
                </a:cubicBezTo>
                <a:cubicBezTo>
                  <a:pt x="633" y="154"/>
                  <a:pt x="633" y="154"/>
                  <a:pt x="633" y="154"/>
                </a:cubicBezTo>
                <a:cubicBezTo>
                  <a:pt x="673" y="225"/>
                  <a:pt x="673" y="225"/>
                  <a:pt x="673" y="225"/>
                </a:cubicBezTo>
                <a:cubicBezTo>
                  <a:pt x="673" y="225"/>
                  <a:pt x="677" y="255"/>
                  <a:pt x="675" y="258"/>
                </a:cubicBezTo>
                <a:cubicBezTo>
                  <a:pt x="673" y="261"/>
                  <a:pt x="654" y="320"/>
                  <a:pt x="654" y="320"/>
                </a:cubicBezTo>
                <a:cubicBezTo>
                  <a:pt x="656" y="354"/>
                  <a:pt x="656" y="354"/>
                  <a:pt x="656" y="354"/>
                </a:cubicBezTo>
                <a:cubicBezTo>
                  <a:pt x="663" y="389"/>
                  <a:pt x="663" y="389"/>
                  <a:pt x="663" y="389"/>
                </a:cubicBezTo>
                <a:cubicBezTo>
                  <a:pt x="671" y="443"/>
                  <a:pt x="671" y="443"/>
                  <a:pt x="671" y="443"/>
                </a:cubicBezTo>
                <a:cubicBezTo>
                  <a:pt x="647" y="459"/>
                  <a:pt x="647" y="459"/>
                  <a:pt x="647" y="459"/>
                </a:cubicBezTo>
                <a:cubicBezTo>
                  <a:pt x="624" y="454"/>
                  <a:pt x="624" y="454"/>
                  <a:pt x="624" y="454"/>
                </a:cubicBezTo>
                <a:cubicBezTo>
                  <a:pt x="615" y="436"/>
                  <a:pt x="615" y="436"/>
                  <a:pt x="615" y="436"/>
                </a:cubicBezTo>
                <a:cubicBezTo>
                  <a:pt x="615" y="436"/>
                  <a:pt x="546" y="435"/>
                  <a:pt x="546" y="438"/>
                </a:cubicBezTo>
                <a:cubicBezTo>
                  <a:pt x="546" y="440"/>
                  <a:pt x="503" y="472"/>
                  <a:pt x="503" y="472"/>
                </a:cubicBezTo>
                <a:cubicBezTo>
                  <a:pt x="432" y="463"/>
                  <a:pt x="432" y="463"/>
                  <a:pt x="432" y="463"/>
                </a:cubicBezTo>
                <a:cubicBezTo>
                  <a:pt x="423" y="520"/>
                  <a:pt x="423" y="520"/>
                  <a:pt x="423" y="520"/>
                </a:cubicBezTo>
                <a:cubicBezTo>
                  <a:pt x="405" y="544"/>
                  <a:pt x="405" y="544"/>
                  <a:pt x="405" y="544"/>
                </a:cubicBezTo>
                <a:cubicBezTo>
                  <a:pt x="405" y="544"/>
                  <a:pt x="365" y="551"/>
                  <a:pt x="361" y="551"/>
                </a:cubicBezTo>
                <a:cubicBezTo>
                  <a:pt x="358" y="551"/>
                  <a:pt x="328" y="585"/>
                  <a:pt x="328" y="585"/>
                </a:cubicBezTo>
                <a:cubicBezTo>
                  <a:pt x="323" y="626"/>
                  <a:pt x="323" y="626"/>
                  <a:pt x="323" y="626"/>
                </a:cubicBezTo>
                <a:cubicBezTo>
                  <a:pt x="285" y="648"/>
                  <a:pt x="285" y="648"/>
                  <a:pt x="285" y="648"/>
                </a:cubicBezTo>
                <a:cubicBezTo>
                  <a:pt x="235" y="643"/>
                  <a:pt x="235" y="643"/>
                  <a:pt x="235" y="643"/>
                </a:cubicBezTo>
                <a:cubicBezTo>
                  <a:pt x="213" y="663"/>
                  <a:pt x="213" y="663"/>
                  <a:pt x="213" y="663"/>
                </a:cubicBezTo>
                <a:cubicBezTo>
                  <a:pt x="191" y="663"/>
                  <a:pt x="191" y="663"/>
                  <a:pt x="191" y="663"/>
                </a:cubicBezTo>
                <a:cubicBezTo>
                  <a:pt x="192" y="626"/>
                  <a:pt x="192" y="626"/>
                  <a:pt x="192" y="626"/>
                </a:cubicBezTo>
                <a:cubicBezTo>
                  <a:pt x="169" y="578"/>
                  <a:pt x="169" y="578"/>
                  <a:pt x="169" y="578"/>
                </a:cubicBezTo>
                <a:cubicBezTo>
                  <a:pt x="145" y="523"/>
                  <a:pt x="145" y="523"/>
                  <a:pt x="145" y="523"/>
                </a:cubicBezTo>
                <a:cubicBezTo>
                  <a:pt x="132" y="486"/>
                  <a:pt x="132" y="486"/>
                  <a:pt x="132" y="486"/>
                </a:cubicBezTo>
                <a:cubicBezTo>
                  <a:pt x="132" y="486"/>
                  <a:pt x="98" y="442"/>
                  <a:pt x="95" y="441"/>
                </a:cubicBezTo>
                <a:cubicBezTo>
                  <a:pt x="93" y="440"/>
                  <a:pt x="66" y="413"/>
                  <a:pt x="58" y="411"/>
                </a:cubicBezTo>
                <a:cubicBezTo>
                  <a:pt x="50" y="409"/>
                  <a:pt x="31" y="409"/>
                  <a:pt x="31" y="409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0" name="Freeform 10"/>
          <p:cNvSpPr>
            <a:spLocks/>
          </p:cNvSpPr>
          <p:nvPr/>
        </p:nvSpPr>
        <p:spPr bwMode="auto">
          <a:xfrm>
            <a:off x="3780265" y="3731215"/>
            <a:ext cx="870281" cy="2084662"/>
          </a:xfrm>
          <a:custGeom>
            <a:avLst/>
            <a:gdLst>
              <a:gd name="T0" fmla="*/ 131 w 701"/>
              <a:gd name="T1" fmla="*/ 1137 h 1259"/>
              <a:gd name="T2" fmla="*/ 39 w 701"/>
              <a:gd name="T3" fmla="*/ 1070 h 1259"/>
              <a:gd name="T4" fmla="*/ 21 w 701"/>
              <a:gd name="T5" fmla="*/ 1031 h 1259"/>
              <a:gd name="T6" fmla="*/ 42 w 701"/>
              <a:gd name="T7" fmla="*/ 897 h 1259"/>
              <a:gd name="T8" fmla="*/ 21 w 701"/>
              <a:gd name="T9" fmla="*/ 745 h 1259"/>
              <a:gd name="T10" fmla="*/ 0 w 701"/>
              <a:gd name="T11" fmla="*/ 684 h 1259"/>
              <a:gd name="T12" fmla="*/ 92 w 701"/>
              <a:gd name="T13" fmla="*/ 653 h 1259"/>
              <a:gd name="T14" fmla="*/ 82 w 701"/>
              <a:gd name="T15" fmla="*/ 535 h 1259"/>
              <a:gd name="T16" fmla="*/ 141 w 701"/>
              <a:gd name="T17" fmla="*/ 495 h 1259"/>
              <a:gd name="T18" fmla="*/ 236 w 701"/>
              <a:gd name="T19" fmla="*/ 544 h 1259"/>
              <a:gd name="T20" fmla="*/ 249 w 701"/>
              <a:gd name="T21" fmla="*/ 467 h 1259"/>
              <a:gd name="T22" fmla="*/ 214 w 701"/>
              <a:gd name="T23" fmla="*/ 397 h 1259"/>
              <a:gd name="T24" fmla="*/ 244 w 701"/>
              <a:gd name="T25" fmla="*/ 314 h 1259"/>
              <a:gd name="T26" fmla="*/ 337 w 701"/>
              <a:gd name="T27" fmla="*/ 290 h 1259"/>
              <a:gd name="T28" fmla="*/ 337 w 701"/>
              <a:gd name="T29" fmla="*/ 214 h 1259"/>
              <a:gd name="T30" fmla="*/ 296 w 701"/>
              <a:gd name="T31" fmla="*/ 134 h 1259"/>
              <a:gd name="T32" fmla="*/ 379 w 701"/>
              <a:gd name="T33" fmla="*/ 46 h 1259"/>
              <a:gd name="T34" fmla="*/ 423 w 701"/>
              <a:gd name="T35" fmla="*/ 11 h 1259"/>
              <a:gd name="T36" fmla="*/ 431 w 701"/>
              <a:gd name="T37" fmla="*/ 56 h 1259"/>
              <a:gd name="T38" fmla="*/ 369 w 701"/>
              <a:gd name="T39" fmla="*/ 219 h 1259"/>
              <a:gd name="T40" fmla="*/ 414 w 701"/>
              <a:gd name="T41" fmla="*/ 259 h 1259"/>
              <a:gd name="T42" fmla="*/ 401 w 701"/>
              <a:gd name="T43" fmla="*/ 317 h 1259"/>
              <a:gd name="T44" fmla="*/ 490 w 701"/>
              <a:gd name="T45" fmla="*/ 309 h 1259"/>
              <a:gd name="T46" fmla="*/ 542 w 701"/>
              <a:gd name="T47" fmla="*/ 326 h 1259"/>
              <a:gd name="T48" fmla="*/ 601 w 701"/>
              <a:gd name="T49" fmla="*/ 305 h 1259"/>
              <a:gd name="T50" fmla="*/ 634 w 701"/>
              <a:gd name="T51" fmla="*/ 351 h 1259"/>
              <a:gd name="T52" fmla="*/ 514 w 701"/>
              <a:gd name="T53" fmla="*/ 380 h 1259"/>
              <a:gd name="T54" fmla="*/ 508 w 701"/>
              <a:gd name="T55" fmla="*/ 458 h 1259"/>
              <a:gd name="T56" fmla="*/ 575 w 701"/>
              <a:gd name="T57" fmla="*/ 492 h 1259"/>
              <a:gd name="T58" fmla="*/ 564 w 701"/>
              <a:gd name="T59" fmla="*/ 582 h 1259"/>
              <a:gd name="T60" fmla="*/ 541 w 701"/>
              <a:gd name="T61" fmla="*/ 656 h 1259"/>
              <a:gd name="T62" fmla="*/ 533 w 701"/>
              <a:gd name="T63" fmla="*/ 720 h 1259"/>
              <a:gd name="T64" fmla="*/ 573 w 701"/>
              <a:gd name="T65" fmla="*/ 749 h 1259"/>
              <a:gd name="T66" fmla="*/ 586 w 701"/>
              <a:gd name="T67" fmla="*/ 803 h 1259"/>
              <a:gd name="T68" fmla="*/ 627 w 701"/>
              <a:gd name="T69" fmla="*/ 839 h 1259"/>
              <a:gd name="T70" fmla="*/ 582 w 701"/>
              <a:gd name="T71" fmla="*/ 872 h 1259"/>
              <a:gd name="T72" fmla="*/ 549 w 701"/>
              <a:gd name="T73" fmla="*/ 906 h 1259"/>
              <a:gd name="T74" fmla="*/ 476 w 701"/>
              <a:gd name="T75" fmla="*/ 898 h 1259"/>
              <a:gd name="T76" fmla="*/ 399 w 701"/>
              <a:gd name="T77" fmla="*/ 901 h 1259"/>
              <a:gd name="T78" fmla="*/ 341 w 701"/>
              <a:gd name="T79" fmla="*/ 949 h 1259"/>
              <a:gd name="T80" fmla="*/ 374 w 701"/>
              <a:gd name="T81" fmla="*/ 1020 h 1259"/>
              <a:gd name="T82" fmla="*/ 300 w 701"/>
              <a:gd name="T83" fmla="*/ 1052 h 1259"/>
              <a:gd name="T84" fmla="*/ 234 w 701"/>
              <a:gd name="T85" fmla="*/ 1072 h 1259"/>
              <a:gd name="T86" fmla="*/ 194 w 701"/>
              <a:gd name="T87" fmla="*/ 1131 h 1259"/>
              <a:gd name="T88" fmla="*/ 157 w 701"/>
              <a:gd name="T89" fmla="*/ 1146 h 125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01"/>
              <a:gd name="T136" fmla="*/ 0 h 1259"/>
              <a:gd name="T137" fmla="*/ 701 w 701"/>
              <a:gd name="T138" fmla="*/ 1259 h 125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01" h="1259">
                <a:moveTo>
                  <a:pt x="172" y="1259"/>
                </a:moveTo>
                <a:cubicBezTo>
                  <a:pt x="144" y="1249"/>
                  <a:pt x="144" y="1249"/>
                  <a:pt x="144" y="1249"/>
                </a:cubicBezTo>
                <a:cubicBezTo>
                  <a:pt x="158" y="1199"/>
                  <a:pt x="158" y="1199"/>
                  <a:pt x="158" y="1199"/>
                </a:cubicBezTo>
                <a:cubicBezTo>
                  <a:pt x="43" y="1176"/>
                  <a:pt x="43" y="1176"/>
                  <a:pt x="43" y="1176"/>
                </a:cubicBezTo>
                <a:cubicBezTo>
                  <a:pt x="29" y="1165"/>
                  <a:pt x="29" y="1165"/>
                  <a:pt x="29" y="1165"/>
                </a:cubicBezTo>
                <a:cubicBezTo>
                  <a:pt x="23" y="1133"/>
                  <a:pt x="23" y="1133"/>
                  <a:pt x="23" y="1133"/>
                </a:cubicBezTo>
                <a:cubicBezTo>
                  <a:pt x="39" y="1095"/>
                  <a:pt x="39" y="1095"/>
                  <a:pt x="39" y="1095"/>
                </a:cubicBezTo>
                <a:cubicBezTo>
                  <a:pt x="46" y="985"/>
                  <a:pt x="46" y="985"/>
                  <a:pt x="46" y="985"/>
                </a:cubicBezTo>
                <a:cubicBezTo>
                  <a:pt x="60" y="887"/>
                  <a:pt x="60" y="887"/>
                  <a:pt x="60" y="887"/>
                </a:cubicBezTo>
                <a:cubicBezTo>
                  <a:pt x="23" y="819"/>
                  <a:pt x="23" y="819"/>
                  <a:pt x="23" y="819"/>
                </a:cubicBezTo>
                <a:cubicBezTo>
                  <a:pt x="3" y="791"/>
                  <a:pt x="3" y="791"/>
                  <a:pt x="3" y="791"/>
                </a:cubicBezTo>
                <a:cubicBezTo>
                  <a:pt x="0" y="751"/>
                  <a:pt x="0" y="751"/>
                  <a:pt x="0" y="751"/>
                </a:cubicBezTo>
                <a:cubicBezTo>
                  <a:pt x="40" y="734"/>
                  <a:pt x="40" y="734"/>
                  <a:pt x="40" y="734"/>
                </a:cubicBezTo>
                <a:cubicBezTo>
                  <a:pt x="101" y="717"/>
                  <a:pt x="101" y="717"/>
                  <a:pt x="101" y="717"/>
                </a:cubicBezTo>
                <a:cubicBezTo>
                  <a:pt x="104" y="613"/>
                  <a:pt x="104" y="613"/>
                  <a:pt x="104" y="613"/>
                </a:cubicBezTo>
                <a:cubicBezTo>
                  <a:pt x="104" y="613"/>
                  <a:pt x="90" y="594"/>
                  <a:pt x="90" y="588"/>
                </a:cubicBezTo>
                <a:cubicBezTo>
                  <a:pt x="90" y="582"/>
                  <a:pt x="92" y="551"/>
                  <a:pt x="92" y="551"/>
                </a:cubicBezTo>
                <a:cubicBezTo>
                  <a:pt x="155" y="544"/>
                  <a:pt x="155" y="544"/>
                  <a:pt x="155" y="544"/>
                </a:cubicBezTo>
                <a:cubicBezTo>
                  <a:pt x="193" y="577"/>
                  <a:pt x="193" y="577"/>
                  <a:pt x="193" y="577"/>
                </a:cubicBezTo>
                <a:cubicBezTo>
                  <a:pt x="259" y="598"/>
                  <a:pt x="259" y="598"/>
                  <a:pt x="259" y="598"/>
                </a:cubicBezTo>
                <a:cubicBezTo>
                  <a:pt x="279" y="570"/>
                  <a:pt x="279" y="570"/>
                  <a:pt x="279" y="570"/>
                </a:cubicBezTo>
                <a:cubicBezTo>
                  <a:pt x="274" y="513"/>
                  <a:pt x="274" y="513"/>
                  <a:pt x="274" y="513"/>
                </a:cubicBezTo>
                <a:cubicBezTo>
                  <a:pt x="241" y="451"/>
                  <a:pt x="241" y="451"/>
                  <a:pt x="241" y="451"/>
                </a:cubicBezTo>
                <a:cubicBezTo>
                  <a:pt x="235" y="436"/>
                  <a:pt x="235" y="436"/>
                  <a:pt x="235" y="436"/>
                </a:cubicBezTo>
                <a:cubicBezTo>
                  <a:pt x="250" y="374"/>
                  <a:pt x="250" y="374"/>
                  <a:pt x="250" y="374"/>
                </a:cubicBezTo>
                <a:cubicBezTo>
                  <a:pt x="268" y="345"/>
                  <a:pt x="268" y="345"/>
                  <a:pt x="268" y="345"/>
                </a:cubicBezTo>
                <a:cubicBezTo>
                  <a:pt x="359" y="345"/>
                  <a:pt x="359" y="345"/>
                  <a:pt x="359" y="345"/>
                </a:cubicBezTo>
                <a:cubicBezTo>
                  <a:pt x="370" y="319"/>
                  <a:pt x="370" y="319"/>
                  <a:pt x="370" y="319"/>
                </a:cubicBezTo>
                <a:cubicBezTo>
                  <a:pt x="370" y="258"/>
                  <a:pt x="370" y="258"/>
                  <a:pt x="370" y="258"/>
                </a:cubicBezTo>
                <a:cubicBezTo>
                  <a:pt x="370" y="235"/>
                  <a:pt x="370" y="235"/>
                  <a:pt x="370" y="235"/>
                </a:cubicBezTo>
                <a:cubicBezTo>
                  <a:pt x="328" y="176"/>
                  <a:pt x="328" y="176"/>
                  <a:pt x="328" y="176"/>
                </a:cubicBezTo>
                <a:cubicBezTo>
                  <a:pt x="325" y="147"/>
                  <a:pt x="325" y="147"/>
                  <a:pt x="325" y="147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416" y="50"/>
                  <a:pt x="416" y="50"/>
                  <a:pt x="416" y="50"/>
                </a:cubicBezTo>
                <a:cubicBezTo>
                  <a:pt x="448" y="0"/>
                  <a:pt x="448" y="0"/>
                  <a:pt x="448" y="0"/>
                </a:cubicBezTo>
                <a:cubicBezTo>
                  <a:pt x="465" y="12"/>
                  <a:pt x="465" y="12"/>
                  <a:pt x="465" y="12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74" y="61"/>
                  <a:pt x="474" y="61"/>
                  <a:pt x="474" y="61"/>
                </a:cubicBezTo>
                <a:cubicBezTo>
                  <a:pt x="469" y="186"/>
                  <a:pt x="469" y="186"/>
                  <a:pt x="469" y="186"/>
                </a:cubicBezTo>
                <a:cubicBezTo>
                  <a:pt x="405" y="241"/>
                  <a:pt x="405" y="241"/>
                  <a:pt x="405" y="241"/>
                </a:cubicBezTo>
                <a:cubicBezTo>
                  <a:pt x="405" y="255"/>
                  <a:pt x="405" y="255"/>
                  <a:pt x="405" y="255"/>
                </a:cubicBezTo>
                <a:cubicBezTo>
                  <a:pt x="405" y="255"/>
                  <a:pt x="457" y="283"/>
                  <a:pt x="455" y="284"/>
                </a:cubicBezTo>
                <a:cubicBezTo>
                  <a:pt x="453" y="284"/>
                  <a:pt x="423" y="312"/>
                  <a:pt x="423" y="312"/>
                </a:cubicBezTo>
                <a:cubicBezTo>
                  <a:pt x="423" y="312"/>
                  <a:pt x="438" y="347"/>
                  <a:pt x="441" y="348"/>
                </a:cubicBezTo>
                <a:cubicBezTo>
                  <a:pt x="443" y="350"/>
                  <a:pt x="507" y="353"/>
                  <a:pt x="507" y="353"/>
                </a:cubicBezTo>
                <a:cubicBezTo>
                  <a:pt x="538" y="340"/>
                  <a:pt x="538" y="340"/>
                  <a:pt x="538" y="340"/>
                </a:cubicBezTo>
                <a:cubicBezTo>
                  <a:pt x="573" y="357"/>
                  <a:pt x="573" y="357"/>
                  <a:pt x="573" y="357"/>
                </a:cubicBezTo>
                <a:cubicBezTo>
                  <a:pt x="573" y="357"/>
                  <a:pt x="592" y="359"/>
                  <a:pt x="595" y="358"/>
                </a:cubicBezTo>
                <a:cubicBezTo>
                  <a:pt x="598" y="357"/>
                  <a:pt x="611" y="341"/>
                  <a:pt x="611" y="341"/>
                </a:cubicBezTo>
                <a:cubicBezTo>
                  <a:pt x="611" y="341"/>
                  <a:pt x="657" y="335"/>
                  <a:pt x="660" y="335"/>
                </a:cubicBezTo>
                <a:cubicBezTo>
                  <a:pt x="663" y="335"/>
                  <a:pt x="701" y="364"/>
                  <a:pt x="701" y="364"/>
                </a:cubicBezTo>
                <a:cubicBezTo>
                  <a:pt x="697" y="386"/>
                  <a:pt x="697" y="386"/>
                  <a:pt x="697" y="386"/>
                </a:cubicBezTo>
                <a:cubicBezTo>
                  <a:pt x="638" y="410"/>
                  <a:pt x="638" y="410"/>
                  <a:pt x="638" y="410"/>
                </a:cubicBezTo>
                <a:cubicBezTo>
                  <a:pt x="565" y="418"/>
                  <a:pt x="565" y="418"/>
                  <a:pt x="565" y="418"/>
                </a:cubicBezTo>
                <a:cubicBezTo>
                  <a:pt x="558" y="459"/>
                  <a:pt x="558" y="459"/>
                  <a:pt x="558" y="459"/>
                </a:cubicBezTo>
                <a:cubicBezTo>
                  <a:pt x="558" y="503"/>
                  <a:pt x="558" y="503"/>
                  <a:pt x="558" y="503"/>
                </a:cubicBezTo>
                <a:cubicBezTo>
                  <a:pt x="565" y="518"/>
                  <a:pt x="565" y="518"/>
                  <a:pt x="565" y="518"/>
                </a:cubicBezTo>
                <a:cubicBezTo>
                  <a:pt x="632" y="541"/>
                  <a:pt x="632" y="541"/>
                  <a:pt x="632" y="541"/>
                </a:cubicBezTo>
                <a:cubicBezTo>
                  <a:pt x="630" y="578"/>
                  <a:pt x="630" y="578"/>
                  <a:pt x="630" y="578"/>
                </a:cubicBezTo>
                <a:cubicBezTo>
                  <a:pt x="620" y="639"/>
                  <a:pt x="620" y="639"/>
                  <a:pt x="620" y="639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94" y="721"/>
                  <a:pt x="594" y="721"/>
                  <a:pt x="594" y="721"/>
                </a:cubicBezTo>
                <a:cubicBezTo>
                  <a:pt x="580" y="747"/>
                  <a:pt x="580" y="747"/>
                  <a:pt x="580" y="747"/>
                </a:cubicBezTo>
                <a:cubicBezTo>
                  <a:pt x="586" y="791"/>
                  <a:pt x="586" y="791"/>
                  <a:pt x="586" y="791"/>
                </a:cubicBezTo>
                <a:cubicBezTo>
                  <a:pt x="602" y="811"/>
                  <a:pt x="602" y="811"/>
                  <a:pt x="602" y="811"/>
                </a:cubicBezTo>
                <a:cubicBezTo>
                  <a:pt x="630" y="823"/>
                  <a:pt x="630" y="823"/>
                  <a:pt x="630" y="823"/>
                </a:cubicBezTo>
                <a:cubicBezTo>
                  <a:pt x="638" y="849"/>
                  <a:pt x="638" y="849"/>
                  <a:pt x="638" y="849"/>
                </a:cubicBezTo>
                <a:cubicBezTo>
                  <a:pt x="644" y="882"/>
                  <a:pt x="644" y="882"/>
                  <a:pt x="644" y="882"/>
                </a:cubicBezTo>
                <a:cubicBezTo>
                  <a:pt x="655" y="904"/>
                  <a:pt x="655" y="904"/>
                  <a:pt x="655" y="904"/>
                </a:cubicBezTo>
                <a:cubicBezTo>
                  <a:pt x="689" y="922"/>
                  <a:pt x="689" y="922"/>
                  <a:pt x="689" y="922"/>
                </a:cubicBezTo>
                <a:cubicBezTo>
                  <a:pt x="657" y="942"/>
                  <a:pt x="657" y="942"/>
                  <a:pt x="657" y="942"/>
                </a:cubicBezTo>
                <a:cubicBezTo>
                  <a:pt x="639" y="958"/>
                  <a:pt x="639" y="958"/>
                  <a:pt x="639" y="958"/>
                </a:cubicBezTo>
                <a:cubicBezTo>
                  <a:pt x="630" y="981"/>
                  <a:pt x="630" y="981"/>
                  <a:pt x="630" y="981"/>
                </a:cubicBezTo>
                <a:cubicBezTo>
                  <a:pt x="603" y="995"/>
                  <a:pt x="603" y="995"/>
                  <a:pt x="603" y="995"/>
                </a:cubicBezTo>
                <a:cubicBezTo>
                  <a:pt x="570" y="994"/>
                  <a:pt x="570" y="994"/>
                  <a:pt x="570" y="994"/>
                </a:cubicBezTo>
                <a:cubicBezTo>
                  <a:pt x="523" y="986"/>
                  <a:pt x="523" y="986"/>
                  <a:pt x="523" y="986"/>
                </a:cubicBezTo>
                <a:cubicBezTo>
                  <a:pt x="489" y="981"/>
                  <a:pt x="489" y="981"/>
                  <a:pt x="489" y="981"/>
                </a:cubicBezTo>
                <a:cubicBezTo>
                  <a:pt x="438" y="990"/>
                  <a:pt x="438" y="990"/>
                  <a:pt x="438" y="990"/>
                </a:cubicBezTo>
                <a:cubicBezTo>
                  <a:pt x="388" y="1011"/>
                  <a:pt x="388" y="1011"/>
                  <a:pt x="388" y="1011"/>
                </a:cubicBezTo>
                <a:cubicBezTo>
                  <a:pt x="375" y="1043"/>
                  <a:pt x="375" y="1043"/>
                  <a:pt x="375" y="1043"/>
                </a:cubicBezTo>
                <a:cubicBezTo>
                  <a:pt x="407" y="1086"/>
                  <a:pt x="407" y="1086"/>
                  <a:pt x="407" y="1086"/>
                </a:cubicBezTo>
                <a:cubicBezTo>
                  <a:pt x="411" y="1121"/>
                  <a:pt x="411" y="1121"/>
                  <a:pt x="411" y="1121"/>
                </a:cubicBezTo>
                <a:cubicBezTo>
                  <a:pt x="411" y="1121"/>
                  <a:pt x="369" y="1142"/>
                  <a:pt x="367" y="1143"/>
                </a:cubicBezTo>
                <a:cubicBezTo>
                  <a:pt x="365" y="1143"/>
                  <a:pt x="330" y="1156"/>
                  <a:pt x="330" y="1156"/>
                </a:cubicBezTo>
                <a:cubicBezTo>
                  <a:pt x="288" y="1158"/>
                  <a:pt x="288" y="1158"/>
                  <a:pt x="288" y="1158"/>
                </a:cubicBezTo>
                <a:cubicBezTo>
                  <a:pt x="257" y="1178"/>
                  <a:pt x="257" y="1178"/>
                  <a:pt x="257" y="1178"/>
                </a:cubicBezTo>
                <a:cubicBezTo>
                  <a:pt x="230" y="1211"/>
                  <a:pt x="230" y="1211"/>
                  <a:pt x="230" y="1211"/>
                </a:cubicBezTo>
                <a:cubicBezTo>
                  <a:pt x="213" y="1242"/>
                  <a:pt x="213" y="1242"/>
                  <a:pt x="213" y="1242"/>
                </a:cubicBezTo>
                <a:cubicBezTo>
                  <a:pt x="193" y="1254"/>
                  <a:pt x="193" y="1254"/>
                  <a:pt x="193" y="1254"/>
                </a:cubicBezTo>
                <a:lnTo>
                  <a:pt x="172" y="1259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1" name="Freeform 11"/>
          <p:cNvSpPr>
            <a:spLocks/>
          </p:cNvSpPr>
          <p:nvPr/>
        </p:nvSpPr>
        <p:spPr bwMode="auto">
          <a:xfrm>
            <a:off x="2729926" y="4688050"/>
            <a:ext cx="1104902" cy="991397"/>
          </a:xfrm>
          <a:custGeom>
            <a:avLst/>
            <a:gdLst>
              <a:gd name="T0" fmla="*/ 127 w 890"/>
              <a:gd name="T1" fmla="*/ 328 h 599"/>
              <a:gd name="T2" fmla="*/ 163 w 890"/>
              <a:gd name="T3" fmla="*/ 354 h 599"/>
              <a:gd name="T4" fmla="*/ 167 w 890"/>
              <a:gd name="T5" fmla="*/ 450 h 599"/>
              <a:gd name="T6" fmla="*/ 202 w 890"/>
              <a:gd name="T7" fmla="*/ 530 h 599"/>
              <a:gd name="T8" fmla="*/ 241 w 890"/>
              <a:gd name="T9" fmla="*/ 536 h 599"/>
              <a:gd name="T10" fmla="*/ 249 w 890"/>
              <a:gd name="T11" fmla="*/ 452 h 599"/>
              <a:gd name="T12" fmla="*/ 309 w 890"/>
              <a:gd name="T13" fmla="*/ 404 h 599"/>
              <a:gd name="T14" fmla="*/ 359 w 890"/>
              <a:gd name="T15" fmla="*/ 401 h 599"/>
              <a:gd name="T16" fmla="*/ 475 w 890"/>
              <a:gd name="T17" fmla="*/ 454 h 599"/>
              <a:gd name="T18" fmla="*/ 492 w 890"/>
              <a:gd name="T19" fmla="*/ 496 h 599"/>
              <a:gd name="T20" fmla="*/ 532 w 890"/>
              <a:gd name="T21" fmla="*/ 526 h 599"/>
              <a:gd name="T22" fmla="*/ 575 w 890"/>
              <a:gd name="T23" fmla="*/ 512 h 599"/>
              <a:gd name="T24" fmla="*/ 598 w 890"/>
              <a:gd name="T25" fmla="*/ 541 h 599"/>
              <a:gd name="T26" fmla="*/ 648 w 890"/>
              <a:gd name="T27" fmla="*/ 541 h 599"/>
              <a:gd name="T28" fmla="*/ 780 w 890"/>
              <a:gd name="T29" fmla="*/ 510 h 599"/>
              <a:gd name="T30" fmla="*/ 799 w 890"/>
              <a:gd name="T31" fmla="*/ 401 h 599"/>
              <a:gd name="T32" fmla="*/ 810 w 890"/>
              <a:gd name="T33" fmla="*/ 292 h 599"/>
              <a:gd name="T34" fmla="*/ 759 w 890"/>
              <a:gd name="T35" fmla="*/ 206 h 599"/>
              <a:gd name="T36" fmla="*/ 727 w 890"/>
              <a:gd name="T37" fmla="*/ 135 h 599"/>
              <a:gd name="T38" fmla="*/ 661 w 890"/>
              <a:gd name="T39" fmla="*/ 118 h 599"/>
              <a:gd name="T40" fmla="*/ 614 w 890"/>
              <a:gd name="T41" fmla="*/ 187 h 599"/>
              <a:gd name="T42" fmla="*/ 530 w 890"/>
              <a:gd name="T43" fmla="*/ 191 h 599"/>
              <a:gd name="T44" fmla="*/ 467 w 890"/>
              <a:gd name="T45" fmla="*/ 175 h 599"/>
              <a:gd name="T46" fmla="*/ 391 w 890"/>
              <a:gd name="T47" fmla="*/ 109 h 599"/>
              <a:gd name="T48" fmla="*/ 424 w 890"/>
              <a:gd name="T49" fmla="*/ 51 h 599"/>
              <a:gd name="T50" fmla="*/ 451 w 890"/>
              <a:gd name="T51" fmla="*/ 11 h 599"/>
              <a:gd name="T52" fmla="*/ 406 w 890"/>
              <a:gd name="T53" fmla="*/ 0 h 599"/>
              <a:gd name="T54" fmla="*/ 340 w 890"/>
              <a:gd name="T55" fmla="*/ 35 h 599"/>
              <a:gd name="T56" fmla="*/ 289 w 890"/>
              <a:gd name="T57" fmla="*/ 29 h 599"/>
              <a:gd name="T58" fmla="*/ 240 w 890"/>
              <a:gd name="T59" fmla="*/ 7 h 599"/>
              <a:gd name="T60" fmla="*/ 180 w 890"/>
              <a:gd name="T61" fmla="*/ 28 h 599"/>
              <a:gd name="T62" fmla="*/ 167 w 890"/>
              <a:gd name="T63" fmla="*/ 135 h 599"/>
              <a:gd name="T64" fmla="*/ 35 w 890"/>
              <a:gd name="T65" fmla="*/ 149 h 599"/>
              <a:gd name="T66" fmla="*/ 0 w 890"/>
              <a:gd name="T67" fmla="*/ 210 h 599"/>
              <a:gd name="T68" fmla="*/ 34 w 890"/>
              <a:gd name="T69" fmla="*/ 249 h 599"/>
              <a:gd name="T70" fmla="*/ 95 w 890"/>
              <a:gd name="T71" fmla="*/ 285 h 599"/>
              <a:gd name="T72" fmla="*/ 101 w 890"/>
              <a:gd name="T73" fmla="*/ 325 h 5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90"/>
              <a:gd name="T112" fmla="*/ 0 h 599"/>
              <a:gd name="T113" fmla="*/ 890 w 890"/>
              <a:gd name="T114" fmla="*/ 599 h 5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90" h="599">
                <a:moveTo>
                  <a:pt x="111" y="357"/>
                </a:moveTo>
                <a:cubicBezTo>
                  <a:pt x="139" y="361"/>
                  <a:pt x="139" y="361"/>
                  <a:pt x="139" y="361"/>
                </a:cubicBezTo>
                <a:cubicBezTo>
                  <a:pt x="160" y="369"/>
                  <a:pt x="160" y="369"/>
                  <a:pt x="160" y="369"/>
                </a:cubicBezTo>
                <a:cubicBezTo>
                  <a:pt x="179" y="389"/>
                  <a:pt x="179" y="389"/>
                  <a:pt x="179" y="389"/>
                </a:cubicBezTo>
                <a:cubicBezTo>
                  <a:pt x="167" y="470"/>
                  <a:pt x="167" y="470"/>
                  <a:pt x="167" y="470"/>
                </a:cubicBezTo>
                <a:cubicBezTo>
                  <a:pt x="183" y="495"/>
                  <a:pt x="183" y="495"/>
                  <a:pt x="183" y="495"/>
                </a:cubicBezTo>
                <a:cubicBezTo>
                  <a:pt x="196" y="524"/>
                  <a:pt x="196" y="524"/>
                  <a:pt x="196" y="524"/>
                </a:cubicBezTo>
                <a:cubicBezTo>
                  <a:pt x="222" y="582"/>
                  <a:pt x="222" y="582"/>
                  <a:pt x="222" y="582"/>
                </a:cubicBezTo>
                <a:cubicBezTo>
                  <a:pt x="253" y="599"/>
                  <a:pt x="253" y="599"/>
                  <a:pt x="253" y="599"/>
                </a:cubicBezTo>
                <a:cubicBezTo>
                  <a:pt x="265" y="589"/>
                  <a:pt x="265" y="589"/>
                  <a:pt x="265" y="589"/>
                </a:cubicBezTo>
                <a:cubicBezTo>
                  <a:pt x="263" y="536"/>
                  <a:pt x="263" y="536"/>
                  <a:pt x="263" y="536"/>
                </a:cubicBezTo>
                <a:cubicBezTo>
                  <a:pt x="274" y="497"/>
                  <a:pt x="274" y="497"/>
                  <a:pt x="274" y="497"/>
                </a:cubicBezTo>
                <a:cubicBezTo>
                  <a:pt x="318" y="455"/>
                  <a:pt x="318" y="455"/>
                  <a:pt x="318" y="455"/>
                </a:cubicBezTo>
                <a:cubicBezTo>
                  <a:pt x="340" y="444"/>
                  <a:pt x="340" y="444"/>
                  <a:pt x="340" y="444"/>
                </a:cubicBezTo>
                <a:cubicBezTo>
                  <a:pt x="375" y="441"/>
                  <a:pt x="375" y="441"/>
                  <a:pt x="375" y="441"/>
                </a:cubicBezTo>
                <a:cubicBezTo>
                  <a:pt x="394" y="441"/>
                  <a:pt x="394" y="441"/>
                  <a:pt x="394" y="441"/>
                </a:cubicBezTo>
                <a:cubicBezTo>
                  <a:pt x="458" y="499"/>
                  <a:pt x="458" y="499"/>
                  <a:pt x="458" y="499"/>
                </a:cubicBezTo>
                <a:cubicBezTo>
                  <a:pt x="522" y="499"/>
                  <a:pt x="522" y="499"/>
                  <a:pt x="522" y="499"/>
                </a:cubicBezTo>
                <a:cubicBezTo>
                  <a:pt x="536" y="513"/>
                  <a:pt x="536" y="513"/>
                  <a:pt x="536" y="513"/>
                </a:cubicBezTo>
                <a:cubicBezTo>
                  <a:pt x="541" y="545"/>
                  <a:pt x="541" y="545"/>
                  <a:pt x="541" y="545"/>
                </a:cubicBezTo>
                <a:cubicBezTo>
                  <a:pt x="556" y="565"/>
                  <a:pt x="556" y="565"/>
                  <a:pt x="556" y="565"/>
                </a:cubicBezTo>
                <a:cubicBezTo>
                  <a:pt x="585" y="578"/>
                  <a:pt x="585" y="578"/>
                  <a:pt x="585" y="578"/>
                </a:cubicBezTo>
                <a:cubicBezTo>
                  <a:pt x="610" y="571"/>
                  <a:pt x="610" y="571"/>
                  <a:pt x="610" y="571"/>
                </a:cubicBezTo>
                <a:cubicBezTo>
                  <a:pt x="632" y="563"/>
                  <a:pt x="632" y="563"/>
                  <a:pt x="632" y="563"/>
                </a:cubicBezTo>
                <a:cubicBezTo>
                  <a:pt x="644" y="582"/>
                  <a:pt x="644" y="582"/>
                  <a:pt x="644" y="582"/>
                </a:cubicBezTo>
                <a:cubicBezTo>
                  <a:pt x="657" y="595"/>
                  <a:pt x="657" y="595"/>
                  <a:pt x="657" y="595"/>
                </a:cubicBezTo>
                <a:cubicBezTo>
                  <a:pt x="677" y="599"/>
                  <a:pt x="677" y="599"/>
                  <a:pt x="677" y="599"/>
                </a:cubicBezTo>
                <a:cubicBezTo>
                  <a:pt x="712" y="595"/>
                  <a:pt x="712" y="595"/>
                  <a:pt x="712" y="595"/>
                </a:cubicBezTo>
                <a:cubicBezTo>
                  <a:pt x="778" y="562"/>
                  <a:pt x="778" y="562"/>
                  <a:pt x="778" y="562"/>
                </a:cubicBezTo>
                <a:cubicBezTo>
                  <a:pt x="857" y="560"/>
                  <a:pt x="857" y="560"/>
                  <a:pt x="857" y="560"/>
                </a:cubicBezTo>
                <a:cubicBezTo>
                  <a:pt x="868" y="526"/>
                  <a:pt x="868" y="526"/>
                  <a:pt x="868" y="526"/>
                </a:cubicBezTo>
                <a:cubicBezTo>
                  <a:pt x="878" y="441"/>
                  <a:pt x="878" y="441"/>
                  <a:pt x="878" y="441"/>
                </a:cubicBezTo>
                <a:cubicBezTo>
                  <a:pt x="883" y="392"/>
                  <a:pt x="883" y="392"/>
                  <a:pt x="883" y="392"/>
                </a:cubicBezTo>
                <a:cubicBezTo>
                  <a:pt x="890" y="321"/>
                  <a:pt x="890" y="321"/>
                  <a:pt x="890" y="321"/>
                </a:cubicBezTo>
                <a:cubicBezTo>
                  <a:pt x="855" y="249"/>
                  <a:pt x="855" y="249"/>
                  <a:pt x="855" y="249"/>
                </a:cubicBezTo>
                <a:cubicBezTo>
                  <a:pt x="834" y="226"/>
                  <a:pt x="834" y="226"/>
                  <a:pt x="834" y="226"/>
                </a:cubicBezTo>
                <a:cubicBezTo>
                  <a:pt x="825" y="175"/>
                  <a:pt x="825" y="175"/>
                  <a:pt x="825" y="175"/>
                </a:cubicBezTo>
                <a:cubicBezTo>
                  <a:pt x="799" y="148"/>
                  <a:pt x="799" y="148"/>
                  <a:pt x="799" y="148"/>
                </a:cubicBezTo>
                <a:cubicBezTo>
                  <a:pt x="787" y="127"/>
                  <a:pt x="787" y="127"/>
                  <a:pt x="787" y="127"/>
                </a:cubicBezTo>
                <a:cubicBezTo>
                  <a:pt x="726" y="130"/>
                  <a:pt x="726" y="130"/>
                  <a:pt x="726" y="130"/>
                </a:cubicBezTo>
                <a:cubicBezTo>
                  <a:pt x="719" y="172"/>
                  <a:pt x="719" y="172"/>
                  <a:pt x="719" y="172"/>
                </a:cubicBezTo>
                <a:cubicBezTo>
                  <a:pt x="719" y="172"/>
                  <a:pt x="677" y="205"/>
                  <a:pt x="675" y="205"/>
                </a:cubicBezTo>
                <a:cubicBezTo>
                  <a:pt x="673" y="205"/>
                  <a:pt x="642" y="210"/>
                  <a:pt x="64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41" y="202"/>
                  <a:pt x="541" y="202"/>
                  <a:pt x="541" y="202"/>
                </a:cubicBezTo>
                <a:cubicBezTo>
                  <a:pt x="513" y="192"/>
                  <a:pt x="513" y="192"/>
                  <a:pt x="513" y="192"/>
                </a:cubicBezTo>
                <a:cubicBezTo>
                  <a:pt x="440" y="132"/>
                  <a:pt x="440" y="132"/>
                  <a:pt x="440" y="132"/>
                </a:cubicBezTo>
                <a:cubicBezTo>
                  <a:pt x="430" y="120"/>
                  <a:pt x="430" y="120"/>
                  <a:pt x="430" y="120"/>
                </a:cubicBezTo>
                <a:cubicBezTo>
                  <a:pt x="441" y="101"/>
                  <a:pt x="441" y="101"/>
                  <a:pt x="441" y="101"/>
                </a:cubicBezTo>
                <a:cubicBezTo>
                  <a:pt x="466" y="56"/>
                  <a:pt x="466" y="56"/>
                  <a:pt x="466" y="56"/>
                </a:cubicBezTo>
                <a:cubicBezTo>
                  <a:pt x="484" y="30"/>
                  <a:pt x="484" y="30"/>
                  <a:pt x="484" y="30"/>
                </a:cubicBezTo>
                <a:cubicBezTo>
                  <a:pt x="495" y="12"/>
                  <a:pt x="495" y="12"/>
                  <a:pt x="495" y="12"/>
                </a:cubicBezTo>
                <a:cubicBezTo>
                  <a:pt x="479" y="0"/>
                  <a:pt x="479" y="0"/>
                  <a:pt x="479" y="0"/>
                </a:cubicBezTo>
                <a:cubicBezTo>
                  <a:pt x="446" y="0"/>
                  <a:pt x="446" y="0"/>
                  <a:pt x="446" y="0"/>
                </a:cubicBezTo>
                <a:cubicBezTo>
                  <a:pt x="429" y="21"/>
                  <a:pt x="429" y="21"/>
                  <a:pt x="429" y="21"/>
                </a:cubicBezTo>
                <a:cubicBezTo>
                  <a:pt x="374" y="39"/>
                  <a:pt x="374" y="39"/>
                  <a:pt x="374" y="39"/>
                </a:cubicBezTo>
                <a:cubicBezTo>
                  <a:pt x="344" y="42"/>
                  <a:pt x="344" y="42"/>
                  <a:pt x="344" y="42"/>
                </a:cubicBezTo>
                <a:cubicBezTo>
                  <a:pt x="318" y="32"/>
                  <a:pt x="318" y="32"/>
                  <a:pt x="318" y="32"/>
                </a:cubicBezTo>
                <a:cubicBezTo>
                  <a:pt x="294" y="16"/>
                  <a:pt x="294" y="16"/>
                  <a:pt x="294" y="16"/>
                </a:cubicBezTo>
                <a:cubicBezTo>
                  <a:pt x="264" y="8"/>
                  <a:pt x="264" y="8"/>
                  <a:pt x="264" y="8"/>
                </a:cubicBezTo>
                <a:cubicBezTo>
                  <a:pt x="264" y="8"/>
                  <a:pt x="233" y="13"/>
                  <a:pt x="231" y="15"/>
                </a:cubicBezTo>
                <a:cubicBezTo>
                  <a:pt x="229" y="17"/>
                  <a:pt x="198" y="31"/>
                  <a:pt x="198" y="31"/>
                </a:cubicBezTo>
                <a:cubicBezTo>
                  <a:pt x="199" y="67"/>
                  <a:pt x="199" y="67"/>
                  <a:pt x="199" y="67"/>
                </a:cubicBezTo>
                <a:cubicBezTo>
                  <a:pt x="183" y="148"/>
                  <a:pt x="183" y="148"/>
                  <a:pt x="183" y="148"/>
                </a:cubicBezTo>
                <a:cubicBezTo>
                  <a:pt x="70" y="157"/>
                  <a:pt x="70" y="157"/>
                  <a:pt x="70" y="157"/>
                </a:cubicBezTo>
                <a:cubicBezTo>
                  <a:pt x="38" y="164"/>
                  <a:pt x="38" y="164"/>
                  <a:pt x="38" y="164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31"/>
                  <a:pt x="0" y="231"/>
                  <a:pt x="0" y="231"/>
                </a:cubicBezTo>
                <a:cubicBezTo>
                  <a:pt x="16" y="259"/>
                  <a:pt x="16" y="259"/>
                  <a:pt x="16" y="259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74" y="295"/>
                  <a:pt x="74" y="295"/>
                  <a:pt x="74" y="295"/>
                </a:cubicBezTo>
                <a:cubicBezTo>
                  <a:pt x="104" y="313"/>
                  <a:pt x="104" y="313"/>
                  <a:pt x="104" y="313"/>
                </a:cubicBezTo>
                <a:cubicBezTo>
                  <a:pt x="112" y="326"/>
                  <a:pt x="112" y="326"/>
                  <a:pt x="112" y="326"/>
                </a:cubicBezTo>
                <a:lnTo>
                  <a:pt x="111" y="35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2" name="Freeform 12"/>
          <p:cNvSpPr>
            <a:spLocks/>
          </p:cNvSpPr>
          <p:nvPr/>
        </p:nvSpPr>
        <p:spPr bwMode="auto">
          <a:xfrm>
            <a:off x="2319338" y="3356485"/>
            <a:ext cx="926208" cy="1658998"/>
          </a:xfrm>
          <a:custGeom>
            <a:avLst/>
            <a:gdLst>
              <a:gd name="T0" fmla="*/ 312 w 746"/>
              <a:gd name="T1" fmla="*/ 887 h 1002"/>
              <a:gd name="T2" fmla="*/ 377 w 746"/>
              <a:gd name="T3" fmla="*/ 862 h 1002"/>
              <a:gd name="T4" fmla="*/ 454 w 746"/>
              <a:gd name="T5" fmla="*/ 857 h 1002"/>
              <a:gd name="T6" fmla="*/ 470 w 746"/>
              <a:gd name="T7" fmla="*/ 771 h 1002"/>
              <a:gd name="T8" fmla="*/ 502 w 746"/>
              <a:gd name="T9" fmla="*/ 739 h 1002"/>
              <a:gd name="T10" fmla="*/ 547 w 746"/>
              <a:gd name="T11" fmla="*/ 715 h 1002"/>
              <a:gd name="T12" fmla="*/ 562 w 746"/>
              <a:gd name="T13" fmla="*/ 649 h 1002"/>
              <a:gd name="T14" fmla="*/ 679 w 746"/>
              <a:gd name="T15" fmla="*/ 609 h 1002"/>
              <a:gd name="T16" fmla="*/ 644 w 746"/>
              <a:gd name="T17" fmla="*/ 567 h 1002"/>
              <a:gd name="T18" fmla="*/ 576 w 746"/>
              <a:gd name="T19" fmla="*/ 546 h 1002"/>
              <a:gd name="T20" fmla="*/ 502 w 746"/>
              <a:gd name="T21" fmla="*/ 522 h 1002"/>
              <a:gd name="T22" fmla="*/ 522 w 746"/>
              <a:gd name="T23" fmla="*/ 453 h 1002"/>
              <a:gd name="T24" fmla="*/ 613 w 746"/>
              <a:gd name="T25" fmla="*/ 430 h 1002"/>
              <a:gd name="T26" fmla="*/ 568 w 746"/>
              <a:gd name="T27" fmla="*/ 381 h 1002"/>
              <a:gd name="T28" fmla="*/ 560 w 746"/>
              <a:gd name="T29" fmla="*/ 317 h 1002"/>
              <a:gd name="T30" fmla="*/ 526 w 746"/>
              <a:gd name="T31" fmla="*/ 338 h 1002"/>
              <a:gd name="T32" fmla="*/ 485 w 746"/>
              <a:gd name="T33" fmla="*/ 366 h 1002"/>
              <a:gd name="T34" fmla="*/ 410 w 746"/>
              <a:gd name="T35" fmla="*/ 223 h 1002"/>
              <a:gd name="T36" fmla="*/ 414 w 746"/>
              <a:gd name="T37" fmla="*/ 139 h 1002"/>
              <a:gd name="T38" fmla="*/ 372 w 746"/>
              <a:gd name="T39" fmla="*/ 89 h 1002"/>
              <a:gd name="T40" fmla="*/ 344 w 746"/>
              <a:gd name="T41" fmla="*/ 22 h 1002"/>
              <a:gd name="T42" fmla="*/ 213 w 746"/>
              <a:gd name="T43" fmla="*/ 0 h 1002"/>
              <a:gd name="T44" fmla="*/ 154 w 746"/>
              <a:gd name="T45" fmla="*/ 57 h 1002"/>
              <a:gd name="T46" fmla="*/ 121 w 746"/>
              <a:gd name="T47" fmla="*/ 111 h 1002"/>
              <a:gd name="T48" fmla="*/ 187 w 746"/>
              <a:gd name="T49" fmla="*/ 177 h 1002"/>
              <a:gd name="T50" fmla="*/ 213 w 746"/>
              <a:gd name="T51" fmla="*/ 247 h 1002"/>
              <a:gd name="T52" fmla="*/ 163 w 746"/>
              <a:gd name="T53" fmla="*/ 301 h 1002"/>
              <a:gd name="T54" fmla="*/ 115 w 746"/>
              <a:gd name="T55" fmla="*/ 280 h 1002"/>
              <a:gd name="T56" fmla="*/ 88 w 746"/>
              <a:gd name="T57" fmla="*/ 438 h 1002"/>
              <a:gd name="T58" fmla="*/ 0 w 746"/>
              <a:gd name="T59" fmla="*/ 519 h 1002"/>
              <a:gd name="T60" fmla="*/ 50 w 746"/>
              <a:gd name="T61" fmla="*/ 543 h 1002"/>
              <a:gd name="T62" fmla="*/ 148 w 746"/>
              <a:gd name="T63" fmla="*/ 673 h 1002"/>
              <a:gd name="T64" fmla="*/ 199 w 746"/>
              <a:gd name="T65" fmla="*/ 732 h 1002"/>
              <a:gd name="T66" fmla="*/ 260 w 746"/>
              <a:gd name="T67" fmla="*/ 836 h 1002"/>
              <a:gd name="T68" fmla="*/ 291 w 746"/>
              <a:gd name="T69" fmla="*/ 912 h 10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46"/>
              <a:gd name="T106" fmla="*/ 0 h 1002"/>
              <a:gd name="T107" fmla="*/ 746 w 746"/>
              <a:gd name="T108" fmla="*/ 1002 h 100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46" h="1002">
                <a:moveTo>
                  <a:pt x="320" y="1002"/>
                </a:moveTo>
                <a:cubicBezTo>
                  <a:pt x="343" y="975"/>
                  <a:pt x="343" y="975"/>
                  <a:pt x="343" y="975"/>
                </a:cubicBezTo>
                <a:cubicBezTo>
                  <a:pt x="363" y="956"/>
                  <a:pt x="363" y="956"/>
                  <a:pt x="363" y="956"/>
                </a:cubicBezTo>
                <a:cubicBezTo>
                  <a:pt x="414" y="947"/>
                  <a:pt x="414" y="947"/>
                  <a:pt x="414" y="947"/>
                </a:cubicBezTo>
                <a:cubicBezTo>
                  <a:pt x="414" y="947"/>
                  <a:pt x="468" y="950"/>
                  <a:pt x="473" y="947"/>
                </a:cubicBezTo>
                <a:cubicBezTo>
                  <a:pt x="477" y="945"/>
                  <a:pt x="499" y="942"/>
                  <a:pt x="499" y="942"/>
                </a:cubicBezTo>
                <a:cubicBezTo>
                  <a:pt x="516" y="893"/>
                  <a:pt x="516" y="893"/>
                  <a:pt x="516" y="893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6" y="832"/>
                  <a:pt x="516" y="832"/>
                  <a:pt x="516" y="832"/>
                </a:cubicBezTo>
                <a:cubicBezTo>
                  <a:pt x="551" y="812"/>
                  <a:pt x="551" y="812"/>
                  <a:pt x="551" y="812"/>
                </a:cubicBezTo>
                <a:cubicBezTo>
                  <a:pt x="582" y="804"/>
                  <a:pt x="582" y="804"/>
                  <a:pt x="582" y="804"/>
                </a:cubicBezTo>
                <a:cubicBezTo>
                  <a:pt x="601" y="786"/>
                  <a:pt x="601" y="786"/>
                  <a:pt x="601" y="786"/>
                </a:cubicBezTo>
                <a:cubicBezTo>
                  <a:pt x="618" y="756"/>
                  <a:pt x="618" y="756"/>
                  <a:pt x="618" y="756"/>
                </a:cubicBezTo>
                <a:cubicBezTo>
                  <a:pt x="618" y="713"/>
                  <a:pt x="618" y="713"/>
                  <a:pt x="618" y="713"/>
                </a:cubicBezTo>
                <a:cubicBezTo>
                  <a:pt x="684" y="687"/>
                  <a:pt x="684" y="687"/>
                  <a:pt x="684" y="687"/>
                </a:cubicBezTo>
                <a:cubicBezTo>
                  <a:pt x="746" y="669"/>
                  <a:pt x="746" y="669"/>
                  <a:pt x="746" y="669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07" y="623"/>
                  <a:pt x="707" y="623"/>
                  <a:pt x="707" y="623"/>
                </a:cubicBezTo>
                <a:cubicBezTo>
                  <a:pt x="680" y="609"/>
                  <a:pt x="680" y="609"/>
                  <a:pt x="680" y="609"/>
                </a:cubicBezTo>
                <a:cubicBezTo>
                  <a:pt x="633" y="600"/>
                  <a:pt x="633" y="600"/>
                  <a:pt x="633" y="600"/>
                </a:cubicBezTo>
                <a:cubicBezTo>
                  <a:pt x="594" y="600"/>
                  <a:pt x="594" y="600"/>
                  <a:pt x="594" y="600"/>
                </a:cubicBezTo>
                <a:cubicBezTo>
                  <a:pt x="552" y="573"/>
                  <a:pt x="552" y="573"/>
                  <a:pt x="552" y="573"/>
                </a:cubicBezTo>
                <a:cubicBezTo>
                  <a:pt x="571" y="538"/>
                  <a:pt x="571" y="538"/>
                  <a:pt x="571" y="538"/>
                </a:cubicBezTo>
                <a:cubicBezTo>
                  <a:pt x="574" y="498"/>
                  <a:pt x="574" y="498"/>
                  <a:pt x="574" y="498"/>
                </a:cubicBezTo>
                <a:cubicBezTo>
                  <a:pt x="625" y="492"/>
                  <a:pt x="625" y="492"/>
                  <a:pt x="625" y="492"/>
                </a:cubicBezTo>
                <a:cubicBezTo>
                  <a:pt x="673" y="472"/>
                  <a:pt x="673" y="472"/>
                  <a:pt x="673" y="472"/>
                </a:cubicBezTo>
                <a:cubicBezTo>
                  <a:pt x="669" y="452"/>
                  <a:pt x="669" y="452"/>
                  <a:pt x="669" y="452"/>
                </a:cubicBezTo>
                <a:cubicBezTo>
                  <a:pt x="624" y="419"/>
                  <a:pt x="624" y="419"/>
                  <a:pt x="624" y="419"/>
                </a:cubicBezTo>
                <a:cubicBezTo>
                  <a:pt x="615" y="396"/>
                  <a:pt x="615" y="396"/>
                  <a:pt x="615" y="396"/>
                </a:cubicBezTo>
                <a:cubicBezTo>
                  <a:pt x="615" y="348"/>
                  <a:pt x="615" y="348"/>
                  <a:pt x="615" y="348"/>
                </a:cubicBezTo>
                <a:cubicBezTo>
                  <a:pt x="594" y="340"/>
                  <a:pt x="594" y="340"/>
                  <a:pt x="594" y="340"/>
                </a:cubicBezTo>
                <a:cubicBezTo>
                  <a:pt x="578" y="371"/>
                  <a:pt x="578" y="371"/>
                  <a:pt x="578" y="371"/>
                </a:cubicBezTo>
                <a:cubicBezTo>
                  <a:pt x="575" y="400"/>
                  <a:pt x="575" y="400"/>
                  <a:pt x="575" y="400"/>
                </a:cubicBezTo>
                <a:cubicBezTo>
                  <a:pt x="533" y="402"/>
                  <a:pt x="533" y="402"/>
                  <a:pt x="533" y="40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64" y="314"/>
                  <a:pt x="451" y="250"/>
                  <a:pt x="451" y="245"/>
                </a:cubicBezTo>
                <a:cubicBezTo>
                  <a:pt x="451" y="239"/>
                  <a:pt x="419" y="171"/>
                  <a:pt x="419" y="171"/>
                </a:cubicBezTo>
                <a:cubicBezTo>
                  <a:pt x="455" y="153"/>
                  <a:pt x="455" y="153"/>
                  <a:pt x="455" y="153"/>
                </a:cubicBezTo>
                <a:cubicBezTo>
                  <a:pt x="454" y="118"/>
                  <a:pt x="454" y="118"/>
                  <a:pt x="454" y="118"/>
                </a:cubicBezTo>
                <a:cubicBezTo>
                  <a:pt x="409" y="98"/>
                  <a:pt x="409" y="98"/>
                  <a:pt x="409" y="98"/>
                </a:cubicBezTo>
                <a:cubicBezTo>
                  <a:pt x="391" y="40"/>
                  <a:pt x="391" y="40"/>
                  <a:pt x="391" y="40"/>
                </a:cubicBezTo>
                <a:cubicBezTo>
                  <a:pt x="378" y="24"/>
                  <a:pt x="378" y="24"/>
                  <a:pt x="378" y="24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234" y="0"/>
                  <a:pt x="234" y="0"/>
                  <a:pt x="234" y="0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33" y="122"/>
                  <a:pt x="133" y="122"/>
                  <a:pt x="133" y="122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206" y="194"/>
                  <a:pt x="206" y="194"/>
                  <a:pt x="206" y="194"/>
                </a:cubicBezTo>
                <a:cubicBezTo>
                  <a:pt x="248" y="226"/>
                  <a:pt x="248" y="226"/>
                  <a:pt x="248" y="226"/>
                </a:cubicBezTo>
                <a:cubicBezTo>
                  <a:pt x="234" y="271"/>
                  <a:pt x="234" y="271"/>
                  <a:pt x="234" y="271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179" y="331"/>
                  <a:pt x="179" y="331"/>
                  <a:pt x="179" y="331"/>
                </a:cubicBezTo>
                <a:cubicBezTo>
                  <a:pt x="146" y="308"/>
                  <a:pt x="146" y="308"/>
                  <a:pt x="146" y="308"/>
                </a:cubicBezTo>
                <a:cubicBezTo>
                  <a:pt x="126" y="308"/>
                  <a:pt x="126" y="308"/>
                  <a:pt x="126" y="308"/>
                </a:cubicBezTo>
                <a:cubicBezTo>
                  <a:pt x="114" y="392"/>
                  <a:pt x="114" y="392"/>
                  <a:pt x="114" y="392"/>
                </a:cubicBezTo>
                <a:cubicBezTo>
                  <a:pt x="97" y="481"/>
                  <a:pt x="97" y="481"/>
                  <a:pt x="97" y="481"/>
                </a:cubicBezTo>
                <a:cubicBezTo>
                  <a:pt x="88" y="534"/>
                  <a:pt x="88" y="534"/>
                  <a:pt x="88" y="534"/>
                </a:cubicBezTo>
                <a:cubicBezTo>
                  <a:pt x="0" y="570"/>
                  <a:pt x="0" y="570"/>
                  <a:pt x="0" y="570"/>
                </a:cubicBezTo>
                <a:cubicBezTo>
                  <a:pt x="15" y="595"/>
                  <a:pt x="15" y="595"/>
                  <a:pt x="15" y="595"/>
                </a:cubicBezTo>
                <a:cubicBezTo>
                  <a:pt x="55" y="597"/>
                  <a:pt x="55" y="597"/>
                  <a:pt x="55" y="597"/>
                </a:cubicBezTo>
                <a:cubicBezTo>
                  <a:pt x="169" y="695"/>
                  <a:pt x="169" y="695"/>
                  <a:pt x="169" y="695"/>
                </a:cubicBezTo>
                <a:cubicBezTo>
                  <a:pt x="163" y="739"/>
                  <a:pt x="163" y="739"/>
                  <a:pt x="163" y="739"/>
                </a:cubicBezTo>
                <a:cubicBezTo>
                  <a:pt x="140" y="788"/>
                  <a:pt x="140" y="788"/>
                  <a:pt x="140" y="788"/>
                </a:cubicBezTo>
                <a:cubicBezTo>
                  <a:pt x="219" y="804"/>
                  <a:pt x="219" y="804"/>
                  <a:pt x="219" y="804"/>
                </a:cubicBezTo>
                <a:cubicBezTo>
                  <a:pt x="283" y="862"/>
                  <a:pt x="283" y="862"/>
                  <a:pt x="283" y="862"/>
                </a:cubicBezTo>
                <a:cubicBezTo>
                  <a:pt x="286" y="919"/>
                  <a:pt x="286" y="919"/>
                  <a:pt x="286" y="919"/>
                </a:cubicBezTo>
                <a:cubicBezTo>
                  <a:pt x="265" y="953"/>
                  <a:pt x="265" y="953"/>
                  <a:pt x="265" y="953"/>
                </a:cubicBezTo>
                <a:lnTo>
                  <a:pt x="320" y="100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32749" y="3802159"/>
            <a:ext cx="1194932" cy="1218781"/>
          </a:xfrm>
          <a:custGeom>
            <a:avLst/>
            <a:gdLst>
              <a:gd name="T0" fmla="*/ 50 w 962"/>
              <a:gd name="T1" fmla="*/ 514 h 736"/>
              <a:gd name="T2" fmla="*/ 56 w 962"/>
              <a:gd name="T3" fmla="*/ 452 h 736"/>
              <a:gd name="T4" fmla="*/ 183 w 962"/>
              <a:gd name="T5" fmla="*/ 379 h 736"/>
              <a:gd name="T6" fmla="*/ 86 w 962"/>
              <a:gd name="T7" fmla="*/ 323 h 736"/>
              <a:gd name="T8" fmla="*/ 26 w 962"/>
              <a:gd name="T9" fmla="*/ 321 h 736"/>
              <a:gd name="T10" fmla="*/ 9 w 962"/>
              <a:gd name="T11" fmla="*/ 273 h 736"/>
              <a:gd name="T12" fmla="*/ 52 w 962"/>
              <a:gd name="T13" fmla="*/ 238 h 736"/>
              <a:gd name="T14" fmla="*/ 180 w 962"/>
              <a:gd name="T15" fmla="*/ 213 h 736"/>
              <a:gd name="T16" fmla="*/ 274 w 962"/>
              <a:gd name="T17" fmla="*/ 259 h 736"/>
              <a:gd name="T18" fmla="*/ 309 w 962"/>
              <a:gd name="T19" fmla="*/ 164 h 736"/>
              <a:gd name="T20" fmla="*/ 334 w 962"/>
              <a:gd name="T21" fmla="*/ 130 h 736"/>
              <a:gd name="T22" fmla="*/ 436 w 962"/>
              <a:gd name="T23" fmla="*/ 112 h 736"/>
              <a:gd name="T24" fmla="*/ 511 w 962"/>
              <a:gd name="T25" fmla="*/ 119 h 736"/>
              <a:gd name="T26" fmla="*/ 537 w 962"/>
              <a:gd name="T27" fmla="*/ 63 h 736"/>
              <a:gd name="T28" fmla="*/ 556 w 962"/>
              <a:gd name="T29" fmla="*/ 5 h 736"/>
              <a:gd name="T30" fmla="*/ 622 w 962"/>
              <a:gd name="T31" fmla="*/ 0 h 736"/>
              <a:gd name="T32" fmla="*/ 689 w 962"/>
              <a:gd name="T33" fmla="*/ 39 h 736"/>
              <a:gd name="T34" fmla="*/ 735 w 962"/>
              <a:gd name="T35" fmla="*/ 84 h 736"/>
              <a:gd name="T36" fmla="*/ 794 w 962"/>
              <a:gd name="T37" fmla="*/ 139 h 736"/>
              <a:gd name="T38" fmla="*/ 874 w 962"/>
              <a:gd name="T39" fmla="*/ 160 h 736"/>
              <a:gd name="T40" fmla="*/ 959 w 962"/>
              <a:gd name="T41" fmla="*/ 195 h 736"/>
              <a:gd name="T42" fmla="*/ 953 w 962"/>
              <a:gd name="T43" fmla="*/ 286 h 736"/>
              <a:gd name="T44" fmla="*/ 840 w 962"/>
              <a:gd name="T45" fmla="*/ 325 h 736"/>
              <a:gd name="T46" fmla="*/ 860 w 962"/>
              <a:gd name="T47" fmla="*/ 474 h 736"/>
              <a:gd name="T48" fmla="*/ 857 w 962"/>
              <a:gd name="T49" fmla="*/ 541 h 736"/>
              <a:gd name="T50" fmla="*/ 764 w 962"/>
              <a:gd name="T51" fmla="*/ 488 h 736"/>
              <a:gd name="T52" fmla="*/ 679 w 962"/>
              <a:gd name="T53" fmla="*/ 508 h 736"/>
              <a:gd name="T54" fmla="*/ 694 w 962"/>
              <a:gd name="T55" fmla="*/ 576 h 736"/>
              <a:gd name="T56" fmla="*/ 598 w 962"/>
              <a:gd name="T57" fmla="*/ 701 h 736"/>
              <a:gd name="T58" fmla="*/ 561 w 962"/>
              <a:gd name="T59" fmla="*/ 679 h 736"/>
              <a:gd name="T60" fmla="*/ 481 w 962"/>
              <a:gd name="T61" fmla="*/ 653 h 736"/>
              <a:gd name="T62" fmla="*/ 467 w 962"/>
              <a:gd name="T63" fmla="*/ 701 h 736"/>
              <a:gd name="T64" fmla="*/ 398 w 962"/>
              <a:gd name="T65" fmla="*/ 736 h 736"/>
              <a:gd name="T66" fmla="*/ 273 w 962"/>
              <a:gd name="T67" fmla="*/ 716 h 736"/>
              <a:gd name="T68" fmla="*/ 262 w 962"/>
              <a:gd name="T69" fmla="*/ 556 h 736"/>
              <a:gd name="T70" fmla="*/ 243 w 962"/>
              <a:gd name="T71" fmla="*/ 526 h 736"/>
              <a:gd name="T72" fmla="*/ 181 w 962"/>
              <a:gd name="T73" fmla="*/ 550 h 736"/>
              <a:gd name="T74" fmla="*/ 87 w 962"/>
              <a:gd name="T75" fmla="*/ 563 h 736"/>
              <a:gd name="T76" fmla="*/ 36 w 962"/>
              <a:gd name="T77" fmla="*/ 53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2" h="736">
                <a:moveTo>
                  <a:pt x="36" y="530"/>
                </a:moveTo>
                <a:cubicBezTo>
                  <a:pt x="36" y="530"/>
                  <a:pt x="50" y="516"/>
                  <a:pt x="50" y="514"/>
                </a:cubicBezTo>
                <a:cubicBezTo>
                  <a:pt x="50" y="513"/>
                  <a:pt x="56" y="490"/>
                  <a:pt x="56" y="49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83" y="407"/>
                  <a:pt x="183" y="407"/>
                  <a:pt x="183" y="407"/>
                </a:cubicBezTo>
                <a:cubicBezTo>
                  <a:pt x="183" y="379"/>
                  <a:pt x="183" y="379"/>
                  <a:pt x="183" y="379"/>
                </a:cubicBezTo>
                <a:cubicBezTo>
                  <a:pt x="125" y="337"/>
                  <a:pt x="125" y="337"/>
                  <a:pt x="125" y="337"/>
                </a:cubicBezTo>
                <a:cubicBezTo>
                  <a:pt x="86" y="323"/>
                  <a:pt x="86" y="323"/>
                  <a:pt x="86" y="323"/>
                </a:cubicBezTo>
                <a:cubicBezTo>
                  <a:pt x="51" y="321"/>
                  <a:pt x="51" y="321"/>
                  <a:pt x="51" y="321"/>
                </a:cubicBezTo>
                <a:cubicBezTo>
                  <a:pt x="26" y="321"/>
                  <a:pt x="26" y="321"/>
                  <a:pt x="26" y="321"/>
                </a:cubicBezTo>
                <a:cubicBezTo>
                  <a:pt x="0" y="298"/>
                  <a:pt x="0" y="298"/>
                  <a:pt x="0" y="298"/>
                </a:cubicBezTo>
                <a:cubicBezTo>
                  <a:pt x="9" y="273"/>
                  <a:pt x="9" y="273"/>
                  <a:pt x="9" y="273"/>
                </a:cubicBezTo>
                <a:cubicBezTo>
                  <a:pt x="10" y="242"/>
                  <a:pt x="10" y="242"/>
                  <a:pt x="10" y="242"/>
                </a:cubicBezTo>
                <a:cubicBezTo>
                  <a:pt x="10" y="242"/>
                  <a:pt x="50" y="238"/>
                  <a:pt x="52" y="238"/>
                </a:cubicBezTo>
                <a:cubicBezTo>
                  <a:pt x="53" y="238"/>
                  <a:pt x="119" y="213"/>
                  <a:pt x="119" y="213"/>
                </a:cubicBezTo>
                <a:cubicBezTo>
                  <a:pt x="180" y="213"/>
                  <a:pt x="180" y="213"/>
                  <a:pt x="180" y="213"/>
                </a:cubicBezTo>
                <a:cubicBezTo>
                  <a:pt x="242" y="263"/>
                  <a:pt x="242" y="263"/>
                  <a:pt x="242" y="263"/>
                </a:cubicBezTo>
                <a:cubicBezTo>
                  <a:pt x="274" y="259"/>
                  <a:pt x="274" y="259"/>
                  <a:pt x="274" y="259"/>
                </a:cubicBezTo>
                <a:cubicBezTo>
                  <a:pt x="293" y="202"/>
                  <a:pt x="293" y="202"/>
                  <a:pt x="293" y="202"/>
                </a:cubicBezTo>
                <a:cubicBezTo>
                  <a:pt x="309" y="164"/>
                  <a:pt x="309" y="164"/>
                  <a:pt x="309" y="164"/>
                </a:cubicBezTo>
                <a:cubicBezTo>
                  <a:pt x="326" y="143"/>
                  <a:pt x="326" y="143"/>
                  <a:pt x="326" y="143"/>
                </a:cubicBezTo>
                <a:cubicBezTo>
                  <a:pt x="334" y="130"/>
                  <a:pt x="334" y="130"/>
                  <a:pt x="334" y="130"/>
                </a:cubicBezTo>
                <a:cubicBezTo>
                  <a:pt x="396" y="133"/>
                  <a:pt x="396" y="133"/>
                  <a:pt x="396" y="133"/>
                </a:cubicBezTo>
                <a:cubicBezTo>
                  <a:pt x="436" y="112"/>
                  <a:pt x="436" y="112"/>
                  <a:pt x="436" y="112"/>
                </a:cubicBezTo>
                <a:cubicBezTo>
                  <a:pt x="463" y="102"/>
                  <a:pt x="463" y="102"/>
                  <a:pt x="463" y="102"/>
                </a:cubicBezTo>
                <a:cubicBezTo>
                  <a:pt x="511" y="119"/>
                  <a:pt x="511" y="119"/>
                  <a:pt x="511" y="119"/>
                </a:cubicBezTo>
                <a:cubicBezTo>
                  <a:pt x="526" y="96"/>
                  <a:pt x="526" y="96"/>
                  <a:pt x="526" y="96"/>
                </a:cubicBezTo>
                <a:cubicBezTo>
                  <a:pt x="537" y="63"/>
                  <a:pt x="537" y="63"/>
                  <a:pt x="537" y="63"/>
                </a:cubicBezTo>
                <a:cubicBezTo>
                  <a:pt x="550" y="27"/>
                  <a:pt x="550" y="27"/>
                  <a:pt x="550" y="27"/>
                </a:cubicBezTo>
                <a:cubicBezTo>
                  <a:pt x="556" y="5"/>
                  <a:pt x="556" y="5"/>
                  <a:pt x="556" y="5"/>
                </a:cubicBezTo>
                <a:cubicBezTo>
                  <a:pt x="588" y="12"/>
                  <a:pt x="588" y="12"/>
                  <a:pt x="588" y="12"/>
                </a:cubicBezTo>
                <a:cubicBezTo>
                  <a:pt x="622" y="0"/>
                  <a:pt x="622" y="0"/>
                  <a:pt x="622" y="0"/>
                </a:cubicBezTo>
                <a:cubicBezTo>
                  <a:pt x="683" y="7"/>
                  <a:pt x="683" y="7"/>
                  <a:pt x="683" y="7"/>
                </a:cubicBezTo>
                <a:cubicBezTo>
                  <a:pt x="689" y="39"/>
                  <a:pt x="689" y="39"/>
                  <a:pt x="689" y="39"/>
                </a:cubicBezTo>
                <a:cubicBezTo>
                  <a:pt x="723" y="79"/>
                  <a:pt x="723" y="79"/>
                  <a:pt x="723" y="79"/>
                </a:cubicBezTo>
                <a:cubicBezTo>
                  <a:pt x="735" y="84"/>
                  <a:pt x="735" y="84"/>
                  <a:pt x="735" y="84"/>
                </a:cubicBezTo>
                <a:cubicBezTo>
                  <a:pt x="735" y="84"/>
                  <a:pt x="760" y="117"/>
                  <a:pt x="762" y="118"/>
                </a:cubicBezTo>
                <a:cubicBezTo>
                  <a:pt x="764" y="120"/>
                  <a:pt x="794" y="139"/>
                  <a:pt x="794" y="139"/>
                </a:cubicBezTo>
                <a:cubicBezTo>
                  <a:pt x="837" y="154"/>
                  <a:pt x="837" y="154"/>
                  <a:pt x="837" y="154"/>
                </a:cubicBezTo>
                <a:cubicBezTo>
                  <a:pt x="874" y="160"/>
                  <a:pt x="874" y="160"/>
                  <a:pt x="874" y="160"/>
                </a:cubicBezTo>
                <a:cubicBezTo>
                  <a:pt x="928" y="158"/>
                  <a:pt x="928" y="158"/>
                  <a:pt x="928" y="158"/>
                </a:cubicBezTo>
                <a:cubicBezTo>
                  <a:pt x="959" y="195"/>
                  <a:pt x="959" y="195"/>
                  <a:pt x="959" y="195"/>
                </a:cubicBezTo>
                <a:cubicBezTo>
                  <a:pt x="962" y="272"/>
                  <a:pt x="962" y="272"/>
                  <a:pt x="962" y="272"/>
                </a:cubicBezTo>
                <a:cubicBezTo>
                  <a:pt x="962" y="272"/>
                  <a:pt x="953" y="284"/>
                  <a:pt x="953" y="286"/>
                </a:cubicBezTo>
                <a:cubicBezTo>
                  <a:pt x="952" y="288"/>
                  <a:pt x="864" y="289"/>
                  <a:pt x="864" y="289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21" y="388"/>
                  <a:pt x="821" y="388"/>
                  <a:pt x="821" y="388"/>
                </a:cubicBezTo>
                <a:cubicBezTo>
                  <a:pt x="860" y="474"/>
                  <a:pt x="860" y="474"/>
                  <a:pt x="860" y="474"/>
                </a:cubicBezTo>
                <a:cubicBezTo>
                  <a:pt x="866" y="524"/>
                  <a:pt x="866" y="524"/>
                  <a:pt x="866" y="524"/>
                </a:cubicBezTo>
                <a:cubicBezTo>
                  <a:pt x="857" y="541"/>
                  <a:pt x="857" y="541"/>
                  <a:pt x="857" y="541"/>
                </a:cubicBezTo>
                <a:cubicBezTo>
                  <a:pt x="802" y="523"/>
                  <a:pt x="802" y="523"/>
                  <a:pt x="802" y="523"/>
                </a:cubicBezTo>
                <a:cubicBezTo>
                  <a:pt x="764" y="488"/>
                  <a:pt x="764" y="488"/>
                  <a:pt x="764" y="488"/>
                </a:cubicBezTo>
                <a:cubicBezTo>
                  <a:pt x="691" y="496"/>
                  <a:pt x="691" y="496"/>
                  <a:pt x="691" y="496"/>
                </a:cubicBezTo>
                <a:cubicBezTo>
                  <a:pt x="679" y="508"/>
                  <a:pt x="679" y="508"/>
                  <a:pt x="679" y="508"/>
                </a:cubicBezTo>
                <a:cubicBezTo>
                  <a:pt x="680" y="549"/>
                  <a:pt x="680" y="549"/>
                  <a:pt x="680" y="549"/>
                </a:cubicBezTo>
                <a:cubicBezTo>
                  <a:pt x="694" y="576"/>
                  <a:pt x="694" y="576"/>
                  <a:pt x="694" y="576"/>
                </a:cubicBezTo>
                <a:cubicBezTo>
                  <a:pt x="690" y="661"/>
                  <a:pt x="690" y="661"/>
                  <a:pt x="690" y="661"/>
                </a:cubicBezTo>
                <a:cubicBezTo>
                  <a:pt x="598" y="701"/>
                  <a:pt x="598" y="701"/>
                  <a:pt x="598" y="701"/>
                </a:cubicBezTo>
                <a:cubicBezTo>
                  <a:pt x="584" y="701"/>
                  <a:pt x="584" y="701"/>
                  <a:pt x="584" y="701"/>
                </a:cubicBezTo>
                <a:cubicBezTo>
                  <a:pt x="561" y="679"/>
                  <a:pt x="561" y="679"/>
                  <a:pt x="561" y="679"/>
                </a:cubicBezTo>
                <a:cubicBezTo>
                  <a:pt x="547" y="648"/>
                  <a:pt x="547" y="648"/>
                  <a:pt x="547" y="648"/>
                </a:cubicBezTo>
                <a:cubicBezTo>
                  <a:pt x="481" y="653"/>
                  <a:pt x="481" y="653"/>
                  <a:pt x="481" y="653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67" y="701"/>
                  <a:pt x="467" y="701"/>
                  <a:pt x="467" y="701"/>
                </a:cubicBezTo>
                <a:cubicBezTo>
                  <a:pt x="428" y="732"/>
                  <a:pt x="428" y="732"/>
                  <a:pt x="428" y="732"/>
                </a:cubicBezTo>
                <a:cubicBezTo>
                  <a:pt x="398" y="736"/>
                  <a:pt x="398" y="736"/>
                  <a:pt x="398" y="736"/>
                </a:cubicBezTo>
                <a:cubicBezTo>
                  <a:pt x="329" y="733"/>
                  <a:pt x="329" y="733"/>
                  <a:pt x="329" y="733"/>
                </a:cubicBezTo>
                <a:cubicBezTo>
                  <a:pt x="273" y="716"/>
                  <a:pt x="273" y="716"/>
                  <a:pt x="273" y="716"/>
                </a:cubicBezTo>
                <a:cubicBezTo>
                  <a:pt x="201" y="653"/>
                  <a:pt x="201" y="653"/>
                  <a:pt x="201" y="653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262" y="540"/>
                  <a:pt x="262" y="540"/>
                  <a:pt x="262" y="540"/>
                </a:cubicBezTo>
                <a:cubicBezTo>
                  <a:pt x="243" y="526"/>
                  <a:pt x="243" y="526"/>
                  <a:pt x="243" y="526"/>
                </a:cubicBezTo>
                <a:cubicBezTo>
                  <a:pt x="201" y="527"/>
                  <a:pt x="201" y="527"/>
                  <a:pt x="201" y="527"/>
                </a:cubicBezTo>
                <a:cubicBezTo>
                  <a:pt x="181" y="550"/>
                  <a:pt x="181" y="550"/>
                  <a:pt x="181" y="550"/>
                </a:cubicBezTo>
                <a:cubicBezTo>
                  <a:pt x="120" y="568"/>
                  <a:pt x="120" y="568"/>
                  <a:pt x="120" y="568"/>
                </a:cubicBezTo>
                <a:cubicBezTo>
                  <a:pt x="87" y="563"/>
                  <a:pt x="87" y="563"/>
                  <a:pt x="87" y="563"/>
                </a:cubicBezTo>
                <a:cubicBezTo>
                  <a:pt x="44" y="538"/>
                  <a:pt x="44" y="538"/>
                  <a:pt x="44" y="538"/>
                </a:cubicBezTo>
                <a:lnTo>
                  <a:pt x="36" y="5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1714" name="Freeform 14"/>
          <p:cNvSpPr>
            <a:spLocks/>
          </p:cNvSpPr>
          <p:nvPr/>
        </p:nvSpPr>
        <p:spPr bwMode="auto">
          <a:xfrm>
            <a:off x="4812870" y="5117352"/>
            <a:ext cx="1059888" cy="1455261"/>
          </a:xfrm>
          <a:custGeom>
            <a:avLst/>
            <a:gdLst>
              <a:gd name="T0" fmla="*/ 25 w 854"/>
              <a:gd name="T1" fmla="*/ 483 h 879"/>
              <a:gd name="T2" fmla="*/ 13 w 854"/>
              <a:gd name="T3" fmla="*/ 374 h 879"/>
              <a:gd name="T4" fmla="*/ 25 w 854"/>
              <a:gd name="T5" fmla="*/ 341 h 879"/>
              <a:gd name="T6" fmla="*/ 34 w 854"/>
              <a:gd name="T7" fmla="*/ 314 h 879"/>
              <a:gd name="T8" fmla="*/ 34 w 854"/>
              <a:gd name="T9" fmla="*/ 288 h 879"/>
              <a:gd name="T10" fmla="*/ 0 w 854"/>
              <a:gd name="T11" fmla="*/ 227 h 879"/>
              <a:gd name="T12" fmla="*/ 0 w 854"/>
              <a:gd name="T13" fmla="*/ 209 h 879"/>
              <a:gd name="T14" fmla="*/ 43 w 854"/>
              <a:gd name="T15" fmla="*/ 185 h 879"/>
              <a:gd name="T16" fmla="*/ 55 w 854"/>
              <a:gd name="T17" fmla="*/ 151 h 879"/>
              <a:gd name="T18" fmla="*/ 89 w 854"/>
              <a:gd name="T19" fmla="*/ 138 h 879"/>
              <a:gd name="T20" fmla="*/ 116 w 854"/>
              <a:gd name="T21" fmla="*/ 119 h 879"/>
              <a:gd name="T22" fmla="*/ 126 w 854"/>
              <a:gd name="T23" fmla="*/ 87 h 879"/>
              <a:gd name="T24" fmla="*/ 130 w 854"/>
              <a:gd name="T25" fmla="*/ 56 h 879"/>
              <a:gd name="T26" fmla="*/ 161 w 854"/>
              <a:gd name="T27" fmla="*/ 26 h 879"/>
              <a:gd name="T28" fmla="*/ 202 w 854"/>
              <a:gd name="T29" fmla="*/ 14 h 879"/>
              <a:gd name="T30" fmla="*/ 298 w 854"/>
              <a:gd name="T31" fmla="*/ 14 h 879"/>
              <a:gd name="T32" fmla="*/ 374 w 854"/>
              <a:gd name="T33" fmla="*/ 30 h 879"/>
              <a:gd name="T34" fmla="*/ 414 w 854"/>
              <a:gd name="T35" fmla="*/ 29 h 879"/>
              <a:gd name="T36" fmla="*/ 459 w 854"/>
              <a:gd name="T37" fmla="*/ 0 h 879"/>
              <a:gd name="T38" fmla="*/ 500 w 854"/>
              <a:gd name="T39" fmla="*/ 0 h 879"/>
              <a:gd name="T40" fmla="*/ 518 w 854"/>
              <a:gd name="T41" fmla="*/ 29 h 879"/>
              <a:gd name="T42" fmla="*/ 512 w 854"/>
              <a:gd name="T43" fmla="*/ 86 h 879"/>
              <a:gd name="T44" fmla="*/ 612 w 854"/>
              <a:gd name="T45" fmla="*/ 89 h 879"/>
              <a:gd name="T46" fmla="*/ 630 w 854"/>
              <a:gd name="T47" fmla="*/ 78 h 879"/>
              <a:gd name="T48" fmla="*/ 684 w 854"/>
              <a:gd name="T49" fmla="*/ 114 h 879"/>
              <a:gd name="T50" fmla="*/ 694 w 854"/>
              <a:gd name="T51" fmla="*/ 137 h 879"/>
              <a:gd name="T52" fmla="*/ 715 w 854"/>
              <a:gd name="T53" fmla="*/ 147 h 879"/>
              <a:gd name="T54" fmla="*/ 704 w 854"/>
              <a:gd name="T55" fmla="*/ 159 h 879"/>
              <a:gd name="T56" fmla="*/ 687 w 854"/>
              <a:gd name="T57" fmla="*/ 187 h 879"/>
              <a:gd name="T58" fmla="*/ 680 w 854"/>
              <a:gd name="T59" fmla="*/ 238 h 879"/>
              <a:gd name="T60" fmla="*/ 733 w 854"/>
              <a:gd name="T61" fmla="*/ 280 h 879"/>
              <a:gd name="T62" fmla="*/ 736 w 854"/>
              <a:gd name="T63" fmla="*/ 359 h 879"/>
              <a:gd name="T64" fmla="*/ 747 w 854"/>
              <a:gd name="T65" fmla="*/ 394 h 879"/>
              <a:gd name="T66" fmla="*/ 762 w 854"/>
              <a:gd name="T67" fmla="*/ 420 h 879"/>
              <a:gd name="T68" fmla="*/ 742 w 854"/>
              <a:gd name="T69" fmla="*/ 458 h 879"/>
              <a:gd name="T70" fmla="*/ 769 w 854"/>
              <a:gd name="T71" fmla="*/ 501 h 879"/>
              <a:gd name="T72" fmla="*/ 777 w 854"/>
              <a:gd name="T73" fmla="*/ 534 h 879"/>
              <a:gd name="T74" fmla="*/ 762 w 854"/>
              <a:gd name="T75" fmla="*/ 571 h 879"/>
              <a:gd name="T76" fmla="*/ 751 w 854"/>
              <a:gd name="T77" fmla="*/ 620 h 879"/>
              <a:gd name="T78" fmla="*/ 755 w 854"/>
              <a:gd name="T79" fmla="*/ 703 h 879"/>
              <a:gd name="T80" fmla="*/ 726 w 854"/>
              <a:gd name="T81" fmla="*/ 738 h 879"/>
              <a:gd name="T82" fmla="*/ 656 w 854"/>
              <a:gd name="T83" fmla="*/ 750 h 879"/>
              <a:gd name="T84" fmla="*/ 615 w 854"/>
              <a:gd name="T85" fmla="*/ 728 h 879"/>
              <a:gd name="T86" fmla="*/ 571 w 854"/>
              <a:gd name="T87" fmla="*/ 730 h 879"/>
              <a:gd name="T88" fmla="*/ 520 w 854"/>
              <a:gd name="T89" fmla="*/ 775 h 879"/>
              <a:gd name="T90" fmla="*/ 477 w 854"/>
              <a:gd name="T91" fmla="*/ 798 h 879"/>
              <a:gd name="T92" fmla="*/ 427 w 854"/>
              <a:gd name="T93" fmla="*/ 798 h 879"/>
              <a:gd name="T94" fmla="*/ 411 w 854"/>
              <a:gd name="T95" fmla="*/ 786 h 879"/>
              <a:gd name="T96" fmla="*/ 378 w 854"/>
              <a:gd name="T97" fmla="*/ 796 h 879"/>
              <a:gd name="T98" fmla="*/ 327 w 854"/>
              <a:gd name="T99" fmla="*/ 782 h 879"/>
              <a:gd name="T100" fmla="*/ 234 w 854"/>
              <a:gd name="T101" fmla="*/ 744 h 879"/>
              <a:gd name="T102" fmla="*/ 175 w 854"/>
              <a:gd name="T103" fmla="*/ 739 h 879"/>
              <a:gd name="T104" fmla="*/ 141 w 854"/>
              <a:gd name="T105" fmla="*/ 719 h 879"/>
              <a:gd name="T106" fmla="*/ 123 w 854"/>
              <a:gd name="T107" fmla="*/ 689 h 879"/>
              <a:gd name="T108" fmla="*/ 129 w 854"/>
              <a:gd name="T109" fmla="*/ 527 h 879"/>
              <a:gd name="T110" fmla="*/ 92 w 854"/>
              <a:gd name="T111" fmla="*/ 510 h 879"/>
              <a:gd name="T112" fmla="*/ 25 w 854"/>
              <a:gd name="T113" fmla="*/ 483 h 8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854"/>
              <a:gd name="T172" fmla="*/ 0 h 879"/>
              <a:gd name="T173" fmla="*/ 854 w 854"/>
              <a:gd name="T174" fmla="*/ 879 h 8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854" h="879">
                <a:moveTo>
                  <a:pt x="27" y="531"/>
                </a:moveTo>
                <a:cubicBezTo>
                  <a:pt x="14" y="411"/>
                  <a:pt x="14" y="411"/>
                  <a:pt x="14" y="411"/>
                </a:cubicBezTo>
                <a:cubicBezTo>
                  <a:pt x="27" y="375"/>
                  <a:pt x="27" y="375"/>
                  <a:pt x="27" y="375"/>
                </a:cubicBezTo>
                <a:cubicBezTo>
                  <a:pt x="37" y="345"/>
                  <a:pt x="37" y="345"/>
                  <a:pt x="37" y="345"/>
                </a:cubicBezTo>
                <a:cubicBezTo>
                  <a:pt x="37" y="316"/>
                  <a:pt x="37" y="316"/>
                  <a:pt x="37" y="316"/>
                </a:cubicBezTo>
                <a:cubicBezTo>
                  <a:pt x="37" y="316"/>
                  <a:pt x="0" y="251"/>
                  <a:pt x="0" y="249"/>
                </a:cubicBezTo>
                <a:cubicBezTo>
                  <a:pt x="0" y="248"/>
                  <a:pt x="0" y="230"/>
                  <a:pt x="0" y="230"/>
                </a:cubicBezTo>
                <a:cubicBezTo>
                  <a:pt x="47" y="203"/>
                  <a:pt x="47" y="203"/>
                  <a:pt x="47" y="203"/>
                </a:cubicBezTo>
                <a:cubicBezTo>
                  <a:pt x="60" y="166"/>
                  <a:pt x="60" y="166"/>
                  <a:pt x="60" y="166"/>
                </a:cubicBezTo>
                <a:cubicBezTo>
                  <a:pt x="98" y="152"/>
                  <a:pt x="98" y="152"/>
                  <a:pt x="98" y="152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43" y="61"/>
                  <a:pt x="143" y="61"/>
                  <a:pt x="143" y="61"/>
                </a:cubicBezTo>
                <a:cubicBezTo>
                  <a:pt x="177" y="29"/>
                  <a:pt x="177" y="29"/>
                  <a:pt x="177" y="29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328" y="15"/>
                  <a:pt x="328" y="15"/>
                  <a:pt x="328" y="15"/>
                </a:cubicBezTo>
                <a:cubicBezTo>
                  <a:pt x="328" y="15"/>
                  <a:pt x="410" y="33"/>
                  <a:pt x="411" y="33"/>
                </a:cubicBezTo>
                <a:cubicBezTo>
                  <a:pt x="412" y="33"/>
                  <a:pt x="455" y="32"/>
                  <a:pt x="455" y="32"/>
                </a:cubicBezTo>
                <a:cubicBezTo>
                  <a:pt x="504" y="0"/>
                  <a:pt x="504" y="0"/>
                  <a:pt x="504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69" y="32"/>
                  <a:pt x="569" y="32"/>
                  <a:pt x="569" y="32"/>
                </a:cubicBezTo>
                <a:cubicBezTo>
                  <a:pt x="569" y="32"/>
                  <a:pt x="561" y="94"/>
                  <a:pt x="563" y="95"/>
                </a:cubicBezTo>
                <a:cubicBezTo>
                  <a:pt x="564" y="95"/>
                  <a:pt x="673" y="98"/>
                  <a:pt x="673" y="98"/>
                </a:cubicBezTo>
                <a:cubicBezTo>
                  <a:pt x="692" y="86"/>
                  <a:pt x="692" y="86"/>
                  <a:pt x="692" y="86"/>
                </a:cubicBezTo>
                <a:cubicBezTo>
                  <a:pt x="752" y="125"/>
                  <a:pt x="752" y="125"/>
                  <a:pt x="752" y="125"/>
                </a:cubicBezTo>
                <a:cubicBezTo>
                  <a:pt x="752" y="125"/>
                  <a:pt x="762" y="150"/>
                  <a:pt x="763" y="151"/>
                </a:cubicBezTo>
                <a:cubicBezTo>
                  <a:pt x="765" y="152"/>
                  <a:pt x="786" y="161"/>
                  <a:pt x="786" y="161"/>
                </a:cubicBezTo>
                <a:cubicBezTo>
                  <a:pt x="774" y="175"/>
                  <a:pt x="774" y="175"/>
                  <a:pt x="774" y="175"/>
                </a:cubicBezTo>
                <a:cubicBezTo>
                  <a:pt x="774" y="175"/>
                  <a:pt x="755" y="204"/>
                  <a:pt x="755" y="206"/>
                </a:cubicBezTo>
                <a:cubicBezTo>
                  <a:pt x="755" y="207"/>
                  <a:pt x="747" y="261"/>
                  <a:pt x="747" y="261"/>
                </a:cubicBezTo>
                <a:cubicBezTo>
                  <a:pt x="806" y="308"/>
                  <a:pt x="806" y="308"/>
                  <a:pt x="806" y="308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21" y="433"/>
                  <a:pt x="821" y="433"/>
                  <a:pt x="821" y="433"/>
                </a:cubicBezTo>
                <a:cubicBezTo>
                  <a:pt x="821" y="433"/>
                  <a:pt x="838" y="460"/>
                  <a:pt x="837" y="461"/>
                </a:cubicBezTo>
                <a:cubicBezTo>
                  <a:pt x="837" y="463"/>
                  <a:pt x="816" y="503"/>
                  <a:pt x="816" y="503"/>
                </a:cubicBezTo>
                <a:cubicBezTo>
                  <a:pt x="845" y="551"/>
                  <a:pt x="845" y="551"/>
                  <a:pt x="845" y="551"/>
                </a:cubicBezTo>
                <a:cubicBezTo>
                  <a:pt x="845" y="551"/>
                  <a:pt x="854" y="586"/>
                  <a:pt x="854" y="587"/>
                </a:cubicBezTo>
                <a:cubicBezTo>
                  <a:pt x="853" y="589"/>
                  <a:pt x="837" y="627"/>
                  <a:pt x="837" y="627"/>
                </a:cubicBezTo>
                <a:cubicBezTo>
                  <a:pt x="825" y="681"/>
                  <a:pt x="825" y="681"/>
                  <a:pt x="825" y="681"/>
                </a:cubicBezTo>
                <a:cubicBezTo>
                  <a:pt x="830" y="772"/>
                  <a:pt x="830" y="772"/>
                  <a:pt x="830" y="772"/>
                </a:cubicBezTo>
                <a:cubicBezTo>
                  <a:pt x="830" y="772"/>
                  <a:pt x="800" y="810"/>
                  <a:pt x="798" y="811"/>
                </a:cubicBezTo>
                <a:cubicBezTo>
                  <a:pt x="797" y="811"/>
                  <a:pt x="721" y="824"/>
                  <a:pt x="721" y="824"/>
                </a:cubicBezTo>
                <a:cubicBezTo>
                  <a:pt x="676" y="800"/>
                  <a:pt x="676" y="800"/>
                  <a:pt x="676" y="800"/>
                </a:cubicBezTo>
                <a:cubicBezTo>
                  <a:pt x="628" y="802"/>
                  <a:pt x="628" y="802"/>
                  <a:pt x="628" y="802"/>
                </a:cubicBezTo>
                <a:cubicBezTo>
                  <a:pt x="571" y="851"/>
                  <a:pt x="571" y="851"/>
                  <a:pt x="571" y="851"/>
                </a:cubicBezTo>
                <a:cubicBezTo>
                  <a:pt x="571" y="851"/>
                  <a:pt x="525" y="878"/>
                  <a:pt x="524" y="877"/>
                </a:cubicBezTo>
                <a:cubicBezTo>
                  <a:pt x="522" y="876"/>
                  <a:pt x="470" y="879"/>
                  <a:pt x="469" y="877"/>
                </a:cubicBezTo>
                <a:cubicBezTo>
                  <a:pt x="469" y="875"/>
                  <a:pt x="452" y="864"/>
                  <a:pt x="452" y="864"/>
                </a:cubicBezTo>
                <a:cubicBezTo>
                  <a:pt x="415" y="875"/>
                  <a:pt x="415" y="875"/>
                  <a:pt x="415" y="875"/>
                </a:cubicBezTo>
                <a:cubicBezTo>
                  <a:pt x="359" y="859"/>
                  <a:pt x="359" y="859"/>
                  <a:pt x="359" y="859"/>
                </a:cubicBezTo>
                <a:cubicBezTo>
                  <a:pt x="257" y="818"/>
                  <a:pt x="257" y="818"/>
                  <a:pt x="257" y="818"/>
                </a:cubicBezTo>
                <a:cubicBezTo>
                  <a:pt x="192" y="812"/>
                  <a:pt x="192" y="812"/>
                  <a:pt x="192" y="812"/>
                </a:cubicBezTo>
                <a:cubicBezTo>
                  <a:pt x="192" y="812"/>
                  <a:pt x="156" y="791"/>
                  <a:pt x="155" y="790"/>
                </a:cubicBezTo>
                <a:cubicBezTo>
                  <a:pt x="154" y="789"/>
                  <a:pt x="135" y="757"/>
                  <a:pt x="135" y="757"/>
                </a:cubicBezTo>
                <a:cubicBezTo>
                  <a:pt x="142" y="579"/>
                  <a:pt x="142" y="579"/>
                  <a:pt x="142" y="579"/>
                </a:cubicBezTo>
                <a:cubicBezTo>
                  <a:pt x="101" y="560"/>
                  <a:pt x="101" y="560"/>
                  <a:pt x="101" y="560"/>
                </a:cubicBezTo>
                <a:lnTo>
                  <a:pt x="27" y="53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5" name="Freeform 15"/>
          <p:cNvSpPr>
            <a:spLocks/>
          </p:cNvSpPr>
          <p:nvPr/>
        </p:nvSpPr>
        <p:spPr bwMode="auto">
          <a:xfrm>
            <a:off x="5754084" y="4708060"/>
            <a:ext cx="1051703" cy="1771781"/>
          </a:xfrm>
          <a:custGeom>
            <a:avLst/>
            <a:gdLst>
              <a:gd name="T0" fmla="*/ 79 w 847"/>
              <a:gd name="T1" fmla="*/ 845 h 1070"/>
              <a:gd name="T2" fmla="*/ 104 w 847"/>
              <a:gd name="T3" fmla="*/ 766 h 1070"/>
              <a:gd name="T4" fmla="*/ 70 w 847"/>
              <a:gd name="T5" fmla="*/ 683 h 1070"/>
              <a:gd name="T6" fmla="*/ 70 w 847"/>
              <a:gd name="T7" fmla="*/ 614 h 1070"/>
              <a:gd name="T8" fmla="*/ 55 w 847"/>
              <a:gd name="T9" fmla="*/ 497 h 1070"/>
              <a:gd name="T10" fmla="*/ 7 w 847"/>
              <a:gd name="T11" fmla="*/ 413 h 1070"/>
              <a:gd name="T12" fmla="*/ 48 w 847"/>
              <a:gd name="T13" fmla="*/ 356 h 1070"/>
              <a:gd name="T14" fmla="*/ 81 w 847"/>
              <a:gd name="T15" fmla="*/ 258 h 1070"/>
              <a:gd name="T16" fmla="*/ 176 w 847"/>
              <a:gd name="T17" fmla="*/ 175 h 1070"/>
              <a:gd name="T18" fmla="*/ 251 w 847"/>
              <a:gd name="T19" fmla="*/ 55 h 1070"/>
              <a:gd name="T20" fmla="*/ 223 w 847"/>
              <a:gd name="T21" fmla="*/ 2 h 1070"/>
              <a:gd name="T22" fmla="*/ 292 w 847"/>
              <a:gd name="T23" fmla="*/ 22 h 1070"/>
              <a:gd name="T24" fmla="*/ 333 w 847"/>
              <a:gd name="T25" fmla="*/ 0 h 1070"/>
              <a:gd name="T26" fmla="*/ 299 w 847"/>
              <a:gd name="T27" fmla="*/ 68 h 1070"/>
              <a:gd name="T28" fmla="*/ 324 w 847"/>
              <a:gd name="T29" fmla="*/ 143 h 1070"/>
              <a:gd name="T30" fmla="*/ 346 w 847"/>
              <a:gd name="T31" fmla="*/ 190 h 1070"/>
              <a:gd name="T32" fmla="*/ 538 w 847"/>
              <a:gd name="T33" fmla="*/ 216 h 1070"/>
              <a:gd name="T34" fmla="*/ 571 w 847"/>
              <a:gd name="T35" fmla="*/ 272 h 1070"/>
              <a:gd name="T36" fmla="*/ 620 w 847"/>
              <a:gd name="T37" fmla="*/ 294 h 1070"/>
              <a:gd name="T38" fmla="*/ 770 w 847"/>
              <a:gd name="T39" fmla="*/ 435 h 1070"/>
              <a:gd name="T40" fmla="*/ 734 w 847"/>
              <a:gd name="T41" fmla="*/ 453 h 1070"/>
              <a:gd name="T42" fmla="*/ 676 w 847"/>
              <a:gd name="T43" fmla="*/ 481 h 1070"/>
              <a:gd name="T44" fmla="*/ 644 w 847"/>
              <a:gd name="T45" fmla="*/ 538 h 1070"/>
              <a:gd name="T46" fmla="*/ 647 w 847"/>
              <a:gd name="T47" fmla="*/ 566 h 1070"/>
              <a:gd name="T48" fmla="*/ 595 w 847"/>
              <a:gd name="T49" fmla="*/ 693 h 1070"/>
              <a:gd name="T50" fmla="*/ 516 w 847"/>
              <a:gd name="T51" fmla="*/ 835 h 1070"/>
              <a:gd name="T52" fmla="*/ 526 w 847"/>
              <a:gd name="T53" fmla="*/ 888 h 1070"/>
              <a:gd name="T54" fmla="*/ 472 w 847"/>
              <a:gd name="T55" fmla="*/ 961 h 1070"/>
              <a:gd name="T56" fmla="*/ 370 w 847"/>
              <a:gd name="T57" fmla="*/ 941 h 1070"/>
              <a:gd name="T58" fmla="*/ 327 w 847"/>
              <a:gd name="T59" fmla="*/ 933 h 1070"/>
              <a:gd name="T60" fmla="*/ 212 w 847"/>
              <a:gd name="T61" fmla="*/ 928 h 1070"/>
              <a:gd name="T62" fmla="*/ 148 w 847"/>
              <a:gd name="T63" fmla="*/ 943 h 1070"/>
              <a:gd name="T64" fmla="*/ 79 w 847"/>
              <a:gd name="T65" fmla="*/ 925 h 10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47"/>
              <a:gd name="T100" fmla="*/ 0 h 1070"/>
              <a:gd name="T101" fmla="*/ 847 w 847"/>
              <a:gd name="T102" fmla="*/ 1070 h 107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47" h="1070">
                <a:moveTo>
                  <a:pt x="87" y="1016"/>
                </a:moveTo>
                <a:cubicBezTo>
                  <a:pt x="87" y="928"/>
                  <a:pt x="87" y="928"/>
                  <a:pt x="87" y="928"/>
                </a:cubicBezTo>
                <a:cubicBezTo>
                  <a:pt x="96" y="880"/>
                  <a:pt x="96" y="880"/>
                  <a:pt x="96" y="880"/>
                </a:cubicBezTo>
                <a:cubicBezTo>
                  <a:pt x="114" y="841"/>
                  <a:pt x="114" y="841"/>
                  <a:pt x="114" y="841"/>
                </a:cubicBezTo>
                <a:cubicBezTo>
                  <a:pt x="103" y="795"/>
                  <a:pt x="103" y="795"/>
                  <a:pt x="103" y="795"/>
                </a:cubicBezTo>
                <a:cubicBezTo>
                  <a:pt x="103" y="795"/>
                  <a:pt x="77" y="752"/>
                  <a:pt x="77" y="750"/>
                </a:cubicBezTo>
                <a:cubicBezTo>
                  <a:pt x="77" y="748"/>
                  <a:pt x="96" y="712"/>
                  <a:pt x="96" y="712"/>
                </a:cubicBezTo>
                <a:cubicBezTo>
                  <a:pt x="77" y="674"/>
                  <a:pt x="77" y="674"/>
                  <a:pt x="77" y="674"/>
                </a:cubicBezTo>
                <a:cubicBezTo>
                  <a:pt x="64" y="636"/>
                  <a:pt x="64" y="636"/>
                  <a:pt x="64" y="636"/>
                </a:cubicBezTo>
                <a:cubicBezTo>
                  <a:pt x="60" y="546"/>
                  <a:pt x="60" y="546"/>
                  <a:pt x="60" y="546"/>
                </a:cubicBezTo>
                <a:cubicBezTo>
                  <a:pt x="0" y="504"/>
                  <a:pt x="0" y="504"/>
                  <a:pt x="0" y="504"/>
                </a:cubicBezTo>
                <a:cubicBezTo>
                  <a:pt x="8" y="454"/>
                  <a:pt x="8" y="454"/>
                  <a:pt x="8" y="454"/>
                </a:cubicBezTo>
                <a:cubicBezTo>
                  <a:pt x="42" y="414"/>
                  <a:pt x="42" y="414"/>
                  <a:pt x="42" y="414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76" y="335"/>
                  <a:pt x="76" y="335"/>
                  <a:pt x="76" y="335"/>
                </a:cubicBezTo>
                <a:cubicBezTo>
                  <a:pt x="89" y="283"/>
                  <a:pt x="89" y="283"/>
                  <a:pt x="89" y="283"/>
                </a:cubicBezTo>
                <a:cubicBezTo>
                  <a:pt x="158" y="251"/>
                  <a:pt x="158" y="251"/>
                  <a:pt x="158" y="251"/>
                </a:cubicBezTo>
                <a:cubicBezTo>
                  <a:pt x="193" y="192"/>
                  <a:pt x="193" y="192"/>
                  <a:pt x="193" y="192"/>
                </a:cubicBezTo>
                <a:cubicBezTo>
                  <a:pt x="190" y="148"/>
                  <a:pt x="190" y="148"/>
                  <a:pt x="190" y="148"/>
                </a:cubicBezTo>
                <a:cubicBezTo>
                  <a:pt x="276" y="60"/>
                  <a:pt x="276" y="60"/>
                  <a:pt x="276" y="60"/>
                </a:cubicBezTo>
                <a:cubicBezTo>
                  <a:pt x="276" y="60"/>
                  <a:pt x="231" y="22"/>
                  <a:pt x="233" y="21"/>
                </a:cubicBezTo>
                <a:cubicBezTo>
                  <a:pt x="234" y="20"/>
                  <a:pt x="245" y="2"/>
                  <a:pt x="245" y="2"/>
                </a:cubicBezTo>
                <a:cubicBezTo>
                  <a:pt x="286" y="25"/>
                  <a:pt x="286" y="25"/>
                  <a:pt x="286" y="25"/>
                </a:cubicBezTo>
                <a:cubicBezTo>
                  <a:pt x="286" y="25"/>
                  <a:pt x="320" y="24"/>
                  <a:pt x="321" y="24"/>
                </a:cubicBezTo>
                <a:cubicBezTo>
                  <a:pt x="323" y="24"/>
                  <a:pt x="350" y="2"/>
                  <a:pt x="350" y="2"/>
                </a:cubicBezTo>
                <a:cubicBezTo>
                  <a:pt x="366" y="0"/>
                  <a:pt x="366" y="0"/>
                  <a:pt x="366" y="0"/>
                </a:cubicBezTo>
                <a:cubicBezTo>
                  <a:pt x="364" y="24"/>
                  <a:pt x="364" y="24"/>
                  <a:pt x="364" y="24"/>
                </a:cubicBezTo>
                <a:cubicBezTo>
                  <a:pt x="329" y="75"/>
                  <a:pt x="329" y="75"/>
                  <a:pt x="329" y="75"/>
                </a:cubicBezTo>
                <a:cubicBezTo>
                  <a:pt x="321" y="139"/>
                  <a:pt x="321" y="139"/>
                  <a:pt x="321" y="139"/>
                </a:cubicBezTo>
                <a:cubicBezTo>
                  <a:pt x="356" y="157"/>
                  <a:pt x="356" y="157"/>
                  <a:pt x="356" y="157"/>
                </a:cubicBezTo>
                <a:cubicBezTo>
                  <a:pt x="380" y="189"/>
                  <a:pt x="380" y="189"/>
                  <a:pt x="380" y="189"/>
                </a:cubicBezTo>
                <a:cubicBezTo>
                  <a:pt x="380" y="209"/>
                  <a:pt x="380" y="209"/>
                  <a:pt x="380" y="209"/>
                </a:cubicBezTo>
                <a:cubicBezTo>
                  <a:pt x="431" y="229"/>
                  <a:pt x="431" y="229"/>
                  <a:pt x="431" y="229"/>
                </a:cubicBezTo>
                <a:cubicBezTo>
                  <a:pt x="591" y="237"/>
                  <a:pt x="591" y="237"/>
                  <a:pt x="591" y="237"/>
                </a:cubicBezTo>
                <a:cubicBezTo>
                  <a:pt x="625" y="265"/>
                  <a:pt x="625" y="265"/>
                  <a:pt x="625" y="265"/>
                </a:cubicBezTo>
                <a:cubicBezTo>
                  <a:pt x="627" y="299"/>
                  <a:pt x="627" y="299"/>
                  <a:pt x="627" y="299"/>
                </a:cubicBezTo>
                <a:cubicBezTo>
                  <a:pt x="643" y="325"/>
                  <a:pt x="643" y="325"/>
                  <a:pt x="643" y="325"/>
                </a:cubicBezTo>
                <a:cubicBezTo>
                  <a:pt x="681" y="323"/>
                  <a:pt x="681" y="323"/>
                  <a:pt x="681" y="323"/>
                </a:cubicBezTo>
                <a:cubicBezTo>
                  <a:pt x="754" y="362"/>
                  <a:pt x="754" y="362"/>
                  <a:pt x="754" y="362"/>
                </a:cubicBezTo>
                <a:cubicBezTo>
                  <a:pt x="846" y="478"/>
                  <a:pt x="846" y="478"/>
                  <a:pt x="846" y="478"/>
                </a:cubicBezTo>
                <a:cubicBezTo>
                  <a:pt x="847" y="497"/>
                  <a:pt x="847" y="497"/>
                  <a:pt x="847" y="497"/>
                </a:cubicBezTo>
                <a:cubicBezTo>
                  <a:pt x="806" y="498"/>
                  <a:pt x="806" y="498"/>
                  <a:pt x="806" y="498"/>
                </a:cubicBezTo>
                <a:cubicBezTo>
                  <a:pt x="775" y="528"/>
                  <a:pt x="775" y="528"/>
                  <a:pt x="775" y="528"/>
                </a:cubicBezTo>
                <a:cubicBezTo>
                  <a:pt x="743" y="528"/>
                  <a:pt x="743" y="528"/>
                  <a:pt x="743" y="528"/>
                </a:cubicBezTo>
                <a:cubicBezTo>
                  <a:pt x="708" y="561"/>
                  <a:pt x="708" y="561"/>
                  <a:pt x="708" y="561"/>
                </a:cubicBezTo>
                <a:cubicBezTo>
                  <a:pt x="708" y="591"/>
                  <a:pt x="708" y="591"/>
                  <a:pt x="708" y="591"/>
                </a:cubicBezTo>
                <a:cubicBezTo>
                  <a:pt x="717" y="606"/>
                  <a:pt x="717" y="606"/>
                  <a:pt x="717" y="606"/>
                </a:cubicBezTo>
                <a:cubicBezTo>
                  <a:pt x="711" y="622"/>
                  <a:pt x="711" y="622"/>
                  <a:pt x="711" y="622"/>
                </a:cubicBezTo>
                <a:cubicBezTo>
                  <a:pt x="653" y="716"/>
                  <a:pt x="653" y="716"/>
                  <a:pt x="653" y="716"/>
                </a:cubicBezTo>
                <a:cubicBezTo>
                  <a:pt x="654" y="761"/>
                  <a:pt x="654" y="761"/>
                  <a:pt x="654" y="761"/>
                </a:cubicBezTo>
                <a:cubicBezTo>
                  <a:pt x="666" y="848"/>
                  <a:pt x="666" y="848"/>
                  <a:pt x="666" y="848"/>
                </a:cubicBezTo>
                <a:cubicBezTo>
                  <a:pt x="567" y="917"/>
                  <a:pt x="567" y="917"/>
                  <a:pt x="567" y="917"/>
                </a:cubicBezTo>
                <a:cubicBezTo>
                  <a:pt x="566" y="959"/>
                  <a:pt x="566" y="959"/>
                  <a:pt x="566" y="959"/>
                </a:cubicBezTo>
                <a:cubicBezTo>
                  <a:pt x="566" y="959"/>
                  <a:pt x="578" y="974"/>
                  <a:pt x="578" y="976"/>
                </a:cubicBezTo>
                <a:cubicBezTo>
                  <a:pt x="578" y="977"/>
                  <a:pt x="565" y="1054"/>
                  <a:pt x="565" y="1054"/>
                </a:cubicBezTo>
                <a:cubicBezTo>
                  <a:pt x="519" y="1056"/>
                  <a:pt x="519" y="1056"/>
                  <a:pt x="519" y="1056"/>
                </a:cubicBezTo>
                <a:cubicBezTo>
                  <a:pt x="483" y="1034"/>
                  <a:pt x="483" y="1034"/>
                  <a:pt x="483" y="1034"/>
                </a:cubicBezTo>
                <a:cubicBezTo>
                  <a:pt x="483" y="1034"/>
                  <a:pt x="409" y="1035"/>
                  <a:pt x="407" y="1034"/>
                </a:cubicBezTo>
                <a:cubicBezTo>
                  <a:pt x="406" y="1033"/>
                  <a:pt x="392" y="1027"/>
                  <a:pt x="392" y="1027"/>
                </a:cubicBezTo>
                <a:cubicBezTo>
                  <a:pt x="359" y="1025"/>
                  <a:pt x="359" y="1025"/>
                  <a:pt x="359" y="1025"/>
                </a:cubicBezTo>
                <a:cubicBezTo>
                  <a:pt x="299" y="1070"/>
                  <a:pt x="299" y="1070"/>
                  <a:pt x="299" y="1070"/>
                </a:cubicBezTo>
                <a:cubicBezTo>
                  <a:pt x="233" y="1020"/>
                  <a:pt x="233" y="1020"/>
                  <a:pt x="233" y="1020"/>
                </a:cubicBezTo>
                <a:cubicBezTo>
                  <a:pt x="185" y="1019"/>
                  <a:pt x="185" y="1019"/>
                  <a:pt x="185" y="1019"/>
                </a:cubicBezTo>
                <a:cubicBezTo>
                  <a:pt x="185" y="1019"/>
                  <a:pt x="164" y="1037"/>
                  <a:pt x="163" y="1036"/>
                </a:cubicBezTo>
                <a:cubicBezTo>
                  <a:pt x="162" y="1036"/>
                  <a:pt x="125" y="1015"/>
                  <a:pt x="125" y="1015"/>
                </a:cubicBezTo>
                <a:lnTo>
                  <a:pt x="87" y="1016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16" name="Freeform 16"/>
          <p:cNvSpPr>
            <a:spLocks/>
          </p:cNvSpPr>
          <p:nvPr/>
        </p:nvSpPr>
        <p:spPr bwMode="auto">
          <a:xfrm>
            <a:off x="4932910" y="3831265"/>
            <a:ext cx="1144460" cy="1535301"/>
          </a:xfrm>
          <a:custGeom>
            <a:avLst/>
            <a:gdLst>
              <a:gd name="T0" fmla="*/ 618 w 922"/>
              <a:gd name="T1" fmla="*/ 834 h 928"/>
              <a:gd name="T2" fmla="*/ 551 w 922"/>
              <a:gd name="T3" fmla="*/ 773 h 928"/>
              <a:gd name="T4" fmla="*/ 439 w 922"/>
              <a:gd name="T5" fmla="*/ 784 h 928"/>
              <a:gd name="T6" fmla="*/ 422 w 922"/>
              <a:gd name="T7" fmla="*/ 702 h 928"/>
              <a:gd name="T8" fmla="*/ 322 w 922"/>
              <a:gd name="T9" fmla="*/ 728 h 928"/>
              <a:gd name="T10" fmla="*/ 211 w 922"/>
              <a:gd name="T11" fmla="*/ 712 h 928"/>
              <a:gd name="T12" fmla="*/ 72 w 922"/>
              <a:gd name="T13" fmla="*/ 726 h 928"/>
              <a:gd name="T14" fmla="*/ 9 w 922"/>
              <a:gd name="T15" fmla="*/ 715 h 928"/>
              <a:gd name="T16" fmla="*/ 32 w 922"/>
              <a:gd name="T17" fmla="*/ 687 h 928"/>
              <a:gd name="T18" fmla="*/ 104 w 922"/>
              <a:gd name="T19" fmla="*/ 676 h 928"/>
              <a:gd name="T20" fmla="*/ 128 w 922"/>
              <a:gd name="T21" fmla="*/ 628 h 928"/>
              <a:gd name="T22" fmla="*/ 93 w 922"/>
              <a:gd name="T23" fmla="*/ 580 h 928"/>
              <a:gd name="T24" fmla="*/ 132 w 922"/>
              <a:gd name="T25" fmla="*/ 567 h 928"/>
              <a:gd name="T26" fmla="*/ 149 w 922"/>
              <a:gd name="T27" fmla="*/ 526 h 928"/>
              <a:gd name="T28" fmla="*/ 160 w 922"/>
              <a:gd name="T29" fmla="*/ 487 h 928"/>
              <a:gd name="T30" fmla="*/ 136 w 922"/>
              <a:gd name="T31" fmla="*/ 431 h 928"/>
              <a:gd name="T32" fmla="*/ 132 w 922"/>
              <a:gd name="T33" fmla="*/ 346 h 928"/>
              <a:gd name="T34" fmla="*/ 182 w 922"/>
              <a:gd name="T35" fmla="*/ 356 h 928"/>
              <a:gd name="T36" fmla="*/ 266 w 922"/>
              <a:gd name="T37" fmla="*/ 311 h 928"/>
              <a:gd name="T38" fmla="*/ 298 w 922"/>
              <a:gd name="T39" fmla="*/ 215 h 928"/>
              <a:gd name="T40" fmla="*/ 280 w 922"/>
              <a:gd name="T41" fmla="*/ 154 h 928"/>
              <a:gd name="T42" fmla="*/ 318 w 922"/>
              <a:gd name="T43" fmla="*/ 56 h 928"/>
              <a:gd name="T44" fmla="*/ 408 w 922"/>
              <a:gd name="T45" fmla="*/ 46 h 928"/>
              <a:gd name="T46" fmla="*/ 530 w 922"/>
              <a:gd name="T47" fmla="*/ 0 h 928"/>
              <a:gd name="T48" fmla="*/ 577 w 922"/>
              <a:gd name="T49" fmla="*/ 106 h 928"/>
              <a:gd name="T50" fmla="*/ 535 w 922"/>
              <a:gd name="T51" fmla="*/ 116 h 928"/>
              <a:gd name="T52" fmla="*/ 554 w 922"/>
              <a:gd name="T53" fmla="*/ 191 h 928"/>
              <a:gd name="T54" fmla="*/ 590 w 922"/>
              <a:gd name="T55" fmla="*/ 280 h 928"/>
              <a:gd name="T56" fmla="*/ 623 w 922"/>
              <a:gd name="T57" fmla="*/ 306 h 928"/>
              <a:gd name="T58" fmla="*/ 659 w 922"/>
              <a:gd name="T59" fmla="*/ 357 h 928"/>
              <a:gd name="T60" fmla="*/ 770 w 922"/>
              <a:gd name="T61" fmla="*/ 438 h 928"/>
              <a:gd name="T62" fmla="*/ 816 w 922"/>
              <a:gd name="T63" fmla="*/ 477 h 928"/>
              <a:gd name="T64" fmla="*/ 807 w 922"/>
              <a:gd name="T65" fmla="*/ 505 h 928"/>
              <a:gd name="T66" fmla="*/ 765 w 922"/>
              <a:gd name="T67" fmla="*/ 610 h 928"/>
              <a:gd name="T68" fmla="*/ 739 w 922"/>
              <a:gd name="T69" fmla="*/ 703 h 928"/>
              <a:gd name="T70" fmla="*/ 664 w 922"/>
              <a:gd name="T71" fmla="*/ 786 h 928"/>
              <a:gd name="T72" fmla="*/ 632 w 922"/>
              <a:gd name="T73" fmla="*/ 839 h 9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922"/>
              <a:gd name="T112" fmla="*/ 0 h 928"/>
              <a:gd name="T113" fmla="*/ 922 w 922"/>
              <a:gd name="T114" fmla="*/ 928 h 92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922" h="928">
                <a:moveTo>
                  <a:pt x="694" y="923"/>
                </a:moveTo>
                <a:cubicBezTo>
                  <a:pt x="679" y="917"/>
                  <a:pt x="679" y="917"/>
                  <a:pt x="679" y="917"/>
                </a:cubicBezTo>
                <a:cubicBezTo>
                  <a:pt x="670" y="892"/>
                  <a:pt x="670" y="892"/>
                  <a:pt x="670" y="892"/>
                </a:cubicBezTo>
                <a:cubicBezTo>
                  <a:pt x="605" y="850"/>
                  <a:pt x="605" y="850"/>
                  <a:pt x="605" y="850"/>
                </a:cubicBezTo>
                <a:cubicBezTo>
                  <a:pt x="605" y="850"/>
                  <a:pt x="574" y="863"/>
                  <a:pt x="572" y="862"/>
                </a:cubicBezTo>
                <a:cubicBezTo>
                  <a:pt x="571" y="862"/>
                  <a:pt x="483" y="863"/>
                  <a:pt x="482" y="862"/>
                </a:cubicBezTo>
                <a:cubicBezTo>
                  <a:pt x="480" y="861"/>
                  <a:pt x="486" y="810"/>
                  <a:pt x="486" y="810"/>
                </a:cubicBezTo>
                <a:cubicBezTo>
                  <a:pt x="464" y="772"/>
                  <a:pt x="464" y="772"/>
                  <a:pt x="464" y="772"/>
                </a:cubicBezTo>
                <a:cubicBezTo>
                  <a:pt x="407" y="769"/>
                  <a:pt x="407" y="769"/>
                  <a:pt x="407" y="769"/>
                </a:cubicBezTo>
                <a:cubicBezTo>
                  <a:pt x="354" y="800"/>
                  <a:pt x="354" y="800"/>
                  <a:pt x="354" y="800"/>
                </a:cubicBezTo>
                <a:cubicBezTo>
                  <a:pt x="354" y="800"/>
                  <a:pt x="318" y="803"/>
                  <a:pt x="315" y="803"/>
                </a:cubicBezTo>
                <a:cubicBezTo>
                  <a:pt x="313" y="803"/>
                  <a:pt x="232" y="783"/>
                  <a:pt x="232" y="783"/>
                </a:cubicBezTo>
                <a:cubicBezTo>
                  <a:pt x="128" y="784"/>
                  <a:pt x="128" y="784"/>
                  <a:pt x="128" y="784"/>
                </a:cubicBezTo>
                <a:cubicBezTo>
                  <a:pt x="79" y="798"/>
                  <a:pt x="79" y="798"/>
                  <a:pt x="79" y="798"/>
                </a:cubicBezTo>
                <a:cubicBezTo>
                  <a:pt x="35" y="838"/>
                  <a:pt x="35" y="838"/>
                  <a:pt x="35" y="838"/>
                </a:cubicBezTo>
                <a:cubicBezTo>
                  <a:pt x="10" y="786"/>
                  <a:pt x="10" y="786"/>
                  <a:pt x="10" y="786"/>
                </a:cubicBezTo>
                <a:cubicBezTo>
                  <a:pt x="0" y="736"/>
                  <a:pt x="0" y="736"/>
                  <a:pt x="0" y="736"/>
                </a:cubicBezTo>
                <a:cubicBezTo>
                  <a:pt x="35" y="755"/>
                  <a:pt x="35" y="755"/>
                  <a:pt x="35" y="755"/>
                </a:cubicBezTo>
                <a:cubicBezTo>
                  <a:pt x="80" y="755"/>
                  <a:pt x="80" y="755"/>
                  <a:pt x="80" y="755"/>
                </a:cubicBezTo>
                <a:cubicBezTo>
                  <a:pt x="114" y="743"/>
                  <a:pt x="114" y="743"/>
                  <a:pt x="114" y="743"/>
                </a:cubicBezTo>
                <a:cubicBezTo>
                  <a:pt x="129" y="719"/>
                  <a:pt x="129" y="719"/>
                  <a:pt x="129" y="719"/>
                </a:cubicBezTo>
                <a:cubicBezTo>
                  <a:pt x="141" y="691"/>
                  <a:pt x="141" y="691"/>
                  <a:pt x="141" y="691"/>
                </a:cubicBezTo>
                <a:cubicBezTo>
                  <a:pt x="112" y="668"/>
                  <a:pt x="112" y="668"/>
                  <a:pt x="112" y="668"/>
                </a:cubicBezTo>
                <a:cubicBezTo>
                  <a:pt x="102" y="638"/>
                  <a:pt x="102" y="638"/>
                  <a:pt x="102" y="638"/>
                </a:cubicBezTo>
                <a:cubicBezTo>
                  <a:pt x="110" y="626"/>
                  <a:pt x="110" y="626"/>
                  <a:pt x="110" y="626"/>
                </a:cubicBezTo>
                <a:cubicBezTo>
                  <a:pt x="145" y="623"/>
                  <a:pt x="145" y="623"/>
                  <a:pt x="145" y="62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62" y="609"/>
                  <a:pt x="164" y="581"/>
                  <a:pt x="164" y="578"/>
                </a:cubicBezTo>
                <a:cubicBezTo>
                  <a:pt x="164" y="575"/>
                  <a:pt x="163" y="555"/>
                  <a:pt x="163" y="555"/>
                </a:cubicBezTo>
                <a:cubicBezTo>
                  <a:pt x="176" y="535"/>
                  <a:pt x="176" y="535"/>
                  <a:pt x="176" y="535"/>
                </a:cubicBezTo>
                <a:cubicBezTo>
                  <a:pt x="169" y="503"/>
                  <a:pt x="169" y="503"/>
                  <a:pt x="169" y="503"/>
                </a:cubicBezTo>
                <a:cubicBezTo>
                  <a:pt x="150" y="474"/>
                  <a:pt x="150" y="474"/>
                  <a:pt x="150" y="474"/>
                </a:cubicBezTo>
                <a:cubicBezTo>
                  <a:pt x="154" y="416"/>
                  <a:pt x="154" y="416"/>
                  <a:pt x="154" y="416"/>
                </a:cubicBezTo>
                <a:cubicBezTo>
                  <a:pt x="145" y="380"/>
                  <a:pt x="145" y="380"/>
                  <a:pt x="145" y="380"/>
                </a:cubicBezTo>
                <a:cubicBezTo>
                  <a:pt x="176" y="371"/>
                  <a:pt x="176" y="371"/>
                  <a:pt x="176" y="371"/>
                </a:cubicBezTo>
                <a:cubicBezTo>
                  <a:pt x="200" y="391"/>
                  <a:pt x="200" y="391"/>
                  <a:pt x="200" y="391"/>
                </a:cubicBezTo>
                <a:cubicBezTo>
                  <a:pt x="254" y="389"/>
                  <a:pt x="254" y="389"/>
                  <a:pt x="254" y="389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313" y="284"/>
                  <a:pt x="313" y="284"/>
                  <a:pt x="313" y="284"/>
                </a:cubicBezTo>
                <a:cubicBezTo>
                  <a:pt x="328" y="236"/>
                  <a:pt x="328" y="236"/>
                  <a:pt x="328" y="236"/>
                </a:cubicBezTo>
                <a:cubicBezTo>
                  <a:pt x="327" y="210"/>
                  <a:pt x="327" y="210"/>
                  <a:pt x="327" y="210"/>
                </a:cubicBezTo>
                <a:cubicBezTo>
                  <a:pt x="308" y="169"/>
                  <a:pt x="308" y="169"/>
                  <a:pt x="308" y="169"/>
                </a:cubicBezTo>
                <a:cubicBezTo>
                  <a:pt x="303" y="90"/>
                  <a:pt x="303" y="90"/>
                  <a:pt x="303" y="90"/>
                </a:cubicBezTo>
                <a:cubicBezTo>
                  <a:pt x="349" y="62"/>
                  <a:pt x="349" y="62"/>
                  <a:pt x="349" y="62"/>
                </a:cubicBezTo>
                <a:cubicBezTo>
                  <a:pt x="403" y="51"/>
                  <a:pt x="403" y="51"/>
                  <a:pt x="403" y="51"/>
                </a:cubicBezTo>
                <a:cubicBezTo>
                  <a:pt x="448" y="51"/>
                  <a:pt x="448" y="51"/>
                  <a:pt x="448" y="51"/>
                </a:cubicBezTo>
                <a:cubicBezTo>
                  <a:pt x="534" y="0"/>
                  <a:pt x="534" y="0"/>
                  <a:pt x="534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628" y="52"/>
                  <a:pt x="628" y="52"/>
                  <a:pt x="628" y="52"/>
                </a:cubicBezTo>
                <a:cubicBezTo>
                  <a:pt x="634" y="116"/>
                  <a:pt x="634" y="116"/>
                  <a:pt x="634" y="116"/>
                </a:cubicBezTo>
                <a:cubicBezTo>
                  <a:pt x="599" y="118"/>
                  <a:pt x="599" y="118"/>
                  <a:pt x="599" y="118"/>
                </a:cubicBezTo>
                <a:cubicBezTo>
                  <a:pt x="588" y="128"/>
                  <a:pt x="588" y="128"/>
                  <a:pt x="588" y="128"/>
                </a:cubicBezTo>
                <a:cubicBezTo>
                  <a:pt x="589" y="168"/>
                  <a:pt x="589" y="168"/>
                  <a:pt x="589" y="168"/>
                </a:cubicBezTo>
                <a:cubicBezTo>
                  <a:pt x="609" y="210"/>
                  <a:pt x="609" y="210"/>
                  <a:pt x="609" y="210"/>
                </a:cubicBezTo>
                <a:cubicBezTo>
                  <a:pt x="612" y="268"/>
                  <a:pt x="612" y="268"/>
                  <a:pt x="612" y="268"/>
                </a:cubicBezTo>
                <a:cubicBezTo>
                  <a:pt x="648" y="308"/>
                  <a:pt x="648" y="308"/>
                  <a:pt x="648" y="308"/>
                </a:cubicBezTo>
                <a:cubicBezTo>
                  <a:pt x="700" y="313"/>
                  <a:pt x="700" y="313"/>
                  <a:pt x="700" y="313"/>
                </a:cubicBezTo>
                <a:cubicBezTo>
                  <a:pt x="685" y="337"/>
                  <a:pt x="685" y="337"/>
                  <a:pt x="685" y="337"/>
                </a:cubicBezTo>
                <a:cubicBezTo>
                  <a:pt x="684" y="374"/>
                  <a:pt x="684" y="374"/>
                  <a:pt x="684" y="374"/>
                </a:cubicBezTo>
                <a:cubicBezTo>
                  <a:pt x="684" y="374"/>
                  <a:pt x="721" y="392"/>
                  <a:pt x="724" y="393"/>
                </a:cubicBezTo>
                <a:cubicBezTo>
                  <a:pt x="726" y="394"/>
                  <a:pt x="756" y="395"/>
                  <a:pt x="756" y="395"/>
                </a:cubicBezTo>
                <a:cubicBezTo>
                  <a:pt x="846" y="482"/>
                  <a:pt x="846" y="482"/>
                  <a:pt x="846" y="482"/>
                </a:cubicBezTo>
                <a:cubicBezTo>
                  <a:pt x="879" y="484"/>
                  <a:pt x="879" y="484"/>
                  <a:pt x="879" y="484"/>
                </a:cubicBezTo>
                <a:cubicBezTo>
                  <a:pt x="897" y="525"/>
                  <a:pt x="897" y="525"/>
                  <a:pt x="897" y="525"/>
                </a:cubicBezTo>
                <a:cubicBezTo>
                  <a:pt x="884" y="547"/>
                  <a:pt x="884" y="547"/>
                  <a:pt x="884" y="547"/>
                </a:cubicBezTo>
                <a:cubicBezTo>
                  <a:pt x="887" y="555"/>
                  <a:pt x="887" y="555"/>
                  <a:pt x="887" y="555"/>
                </a:cubicBezTo>
                <a:cubicBezTo>
                  <a:pt x="922" y="588"/>
                  <a:pt x="922" y="588"/>
                  <a:pt x="922" y="588"/>
                </a:cubicBezTo>
                <a:cubicBezTo>
                  <a:pt x="841" y="671"/>
                  <a:pt x="841" y="671"/>
                  <a:pt x="841" y="671"/>
                </a:cubicBezTo>
                <a:cubicBezTo>
                  <a:pt x="844" y="721"/>
                  <a:pt x="844" y="721"/>
                  <a:pt x="844" y="721"/>
                </a:cubicBezTo>
                <a:cubicBezTo>
                  <a:pt x="812" y="773"/>
                  <a:pt x="812" y="773"/>
                  <a:pt x="812" y="773"/>
                </a:cubicBezTo>
                <a:cubicBezTo>
                  <a:pt x="742" y="806"/>
                  <a:pt x="742" y="806"/>
                  <a:pt x="742" y="806"/>
                </a:cubicBezTo>
                <a:cubicBezTo>
                  <a:pt x="742" y="806"/>
                  <a:pt x="730" y="863"/>
                  <a:pt x="730" y="864"/>
                </a:cubicBezTo>
                <a:cubicBezTo>
                  <a:pt x="731" y="865"/>
                  <a:pt x="702" y="928"/>
                  <a:pt x="702" y="928"/>
                </a:cubicBezTo>
                <a:lnTo>
                  <a:pt x="694" y="923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305434" y="3480183"/>
            <a:ext cx="1083077" cy="1900935"/>
          </a:xfrm>
          <a:custGeom>
            <a:avLst/>
            <a:gdLst>
              <a:gd name="T0" fmla="*/ 366 w 873"/>
              <a:gd name="T1" fmla="*/ 1125 h 1147"/>
              <a:gd name="T2" fmla="*/ 425 w 873"/>
              <a:gd name="T3" fmla="*/ 1147 h 1147"/>
              <a:gd name="T4" fmla="*/ 503 w 873"/>
              <a:gd name="T5" fmla="*/ 1131 h 1147"/>
              <a:gd name="T6" fmla="*/ 538 w 873"/>
              <a:gd name="T7" fmla="*/ 1087 h 1147"/>
              <a:gd name="T8" fmla="*/ 506 w 873"/>
              <a:gd name="T9" fmla="*/ 1005 h 1147"/>
              <a:gd name="T10" fmla="*/ 503 w 873"/>
              <a:gd name="T11" fmla="*/ 936 h 1147"/>
              <a:gd name="T12" fmla="*/ 576 w 873"/>
              <a:gd name="T13" fmla="*/ 960 h 1147"/>
              <a:gd name="T14" fmla="*/ 617 w 873"/>
              <a:gd name="T15" fmla="*/ 945 h 1147"/>
              <a:gd name="T16" fmla="*/ 609 w 873"/>
              <a:gd name="T17" fmla="*/ 888 h 1147"/>
              <a:gd name="T18" fmla="*/ 595 w 873"/>
              <a:gd name="T19" fmla="*/ 840 h 1147"/>
              <a:gd name="T20" fmla="*/ 647 w 873"/>
              <a:gd name="T21" fmla="*/ 824 h 1147"/>
              <a:gd name="T22" fmla="*/ 658 w 873"/>
              <a:gd name="T23" fmla="*/ 768 h 1147"/>
              <a:gd name="T24" fmla="*/ 664 w 873"/>
              <a:gd name="T25" fmla="*/ 722 h 1147"/>
              <a:gd name="T26" fmla="*/ 648 w 873"/>
              <a:gd name="T27" fmla="*/ 628 h 1147"/>
              <a:gd name="T28" fmla="*/ 683 w 873"/>
              <a:gd name="T29" fmla="*/ 569 h 1147"/>
              <a:gd name="T30" fmla="*/ 754 w 873"/>
              <a:gd name="T31" fmla="*/ 590 h 1147"/>
              <a:gd name="T32" fmla="*/ 818 w 873"/>
              <a:gd name="T33" fmla="*/ 450 h 1147"/>
              <a:gd name="T34" fmla="*/ 803 w 873"/>
              <a:gd name="T35" fmla="*/ 385 h 1147"/>
              <a:gd name="T36" fmla="*/ 801 w 873"/>
              <a:gd name="T37" fmla="*/ 290 h 1147"/>
              <a:gd name="T38" fmla="*/ 873 w 873"/>
              <a:gd name="T39" fmla="*/ 224 h 1147"/>
              <a:gd name="T40" fmla="*/ 812 w 873"/>
              <a:gd name="T41" fmla="*/ 198 h 1147"/>
              <a:gd name="T42" fmla="*/ 708 w 873"/>
              <a:gd name="T43" fmla="*/ 90 h 1147"/>
              <a:gd name="T44" fmla="*/ 717 w 873"/>
              <a:gd name="T45" fmla="*/ 15 h 1147"/>
              <a:gd name="T46" fmla="*/ 609 w 873"/>
              <a:gd name="T47" fmla="*/ 19 h 1147"/>
              <a:gd name="T48" fmla="*/ 533 w 873"/>
              <a:gd name="T49" fmla="*/ 61 h 1147"/>
              <a:gd name="T50" fmla="*/ 510 w 873"/>
              <a:gd name="T51" fmla="*/ 99 h 1147"/>
              <a:gd name="T52" fmla="*/ 390 w 873"/>
              <a:gd name="T53" fmla="*/ 165 h 1147"/>
              <a:gd name="T54" fmla="*/ 272 w 873"/>
              <a:gd name="T55" fmla="*/ 197 h 1147"/>
              <a:gd name="T56" fmla="*/ 222 w 873"/>
              <a:gd name="T57" fmla="*/ 222 h 1147"/>
              <a:gd name="T58" fmla="*/ 188 w 873"/>
              <a:gd name="T59" fmla="*/ 260 h 1147"/>
              <a:gd name="T60" fmla="*/ 102 w 873"/>
              <a:gd name="T61" fmla="*/ 212 h 1147"/>
              <a:gd name="T62" fmla="*/ 65 w 873"/>
              <a:gd name="T63" fmla="*/ 222 h 1147"/>
              <a:gd name="T64" fmla="*/ 56 w 873"/>
              <a:gd name="T65" fmla="*/ 354 h 1147"/>
              <a:gd name="T66" fmla="*/ 1 w 873"/>
              <a:gd name="T67" fmla="*/ 403 h 1147"/>
              <a:gd name="T68" fmla="*/ 43 w 873"/>
              <a:gd name="T69" fmla="*/ 446 h 1147"/>
              <a:gd name="T70" fmla="*/ 28 w 873"/>
              <a:gd name="T71" fmla="*/ 489 h 1147"/>
              <a:gd name="T72" fmla="*/ 118 w 873"/>
              <a:gd name="T73" fmla="*/ 480 h 1147"/>
              <a:gd name="T74" fmla="*/ 171 w 873"/>
              <a:gd name="T75" fmla="*/ 501 h 1147"/>
              <a:gd name="T76" fmla="*/ 240 w 873"/>
              <a:gd name="T77" fmla="*/ 478 h 1147"/>
              <a:gd name="T78" fmla="*/ 290 w 873"/>
              <a:gd name="T79" fmla="*/ 536 h 1147"/>
              <a:gd name="T80" fmla="*/ 217 w 873"/>
              <a:gd name="T81" fmla="*/ 570 h 1147"/>
              <a:gd name="T82" fmla="*/ 144 w 873"/>
              <a:gd name="T83" fmla="*/ 608 h 1147"/>
              <a:gd name="T84" fmla="*/ 224 w 873"/>
              <a:gd name="T85" fmla="*/ 690 h 1147"/>
              <a:gd name="T86" fmla="*/ 206 w 873"/>
              <a:gd name="T87" fmla="*/ 791 h 1147"/>
              <a:gd name="T88" fmla="*/ 173 w 873"/>
              <a:gd name="T89" fmla="*/ 892 h 1147"/>
              <a:gd name="T90" fmla="*/ 170 w 873"/>
              <a:gd name="T91" fmla="*/ 940 h 1147"/>
              <a:gd name="T92" fmla="*/ 212 w 873"/>
              <a:gd name="T93" fmla="*/ 968 h 1147"/>
              <a:gd name="T94" fmla="*/ 239 w 873"/>
              <a:gd name="T95" fmla="*/ 1050 h 1147"/>
              <a:gd name="T96" fmla="*/ 314 w 873"/>
              <a:gd name="T97" fmla="*/ 1071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3" h="1147">
                <a:moveTo>
                  <a:pt x="314" y="1071"/>
                </a:moveTo>
                <a:cubicBezTo>
                  <a:pt x="366" y="1125"/>
                  <a:pt x="366" y="1125"/>
                  <a:pt x="366" y="1125"/>
                </a:cubicBezTo>
                <a:cubicBezTo>
                  <a:pt x="413" y="1130"/>
                  <a:pt x="413" y="1130"/>
                  <a:pt x="413" y="1130"/>
                </a:cubicBezTo>
                <a:cubicBezTo>
                  <a:pt x="425" y="1147"/>
                  <a:pt x="425" y="1147"/>
                  <a:pt x="425" y="1147"/>
                </a:cubicBezTo>
                <a:cubicBezTo>
                  <a:pt x="478" y="1144"/>
                  <a:pt x="478" y="1144"/>
                  <a:pt x="478" y="1144"/>
                </a:cubicBezTo>
                <a:cubicBezTo>
                  <a:pt x="478" y="1144"/>
                  <a:pt x="501" y="1132"/>
                  <a:pt x="503" y="1131"/>
                </a:cubicBezTo>
                <a:cubicBezTo>
                  <a:pt x="505" y="1131"/>
                  <a:pt x="523" y="1120"/>
                  <a:pt x="523" y="1120"/>
                </a:cubicBezTo>
                <a:cubicBezTo>
                  <a:pt x="538" y="1087"/>
                  <a:pt x="538" y="1087"/>
                  <a:pt x="538" y="1087"/>
                </a:cubicBezTo>
                <a:cubicBezTo>
                  <a:pt x="533" y="1055"/>
                  <a:pt x="533" y="1055"/>
                  <a:pt x="533" y="1055"/>
                </a:cubicBezTo>
                <a:cubicBezTo>
                  <a:pt x="506" y="1005"/>
                  <a:pt x="506" y="1005"/>
                  <a:pt x="506" y="1005"/>
                </a:cubicBezTo>
                <a:cubicBezTo>
                  <a:pt x="494" y="936"/>
                  <a:pt x="494" y="936"/>
                  <a:pt x="494" y="936"/>
                </a:cubicBezTo>
                <a:cubicBezTo>
                  <a:pt x="503" y="936"/>
                  <a:pt x="503" y="936"/>
                  <a:pt x="503" y="936"/>
                </a:cubicBezTo>
                <a:cubicBezTo>
                  <a:pt x="543" y="958"/>
                  <a:pt x="543" y="958"/>
                  <a:pt x="543" y="958"/>
                </a:cubicBezTo>
                <a:cubicBezTo>
                  <a:pt x="576" y="960"/>
                  <a:pt x="576" y="960"/>
                  <a:pt x="576" y="960"/>
                </a:cubicBezTo>
                <a:cubicBezTo>
                  <a:pt x="604" y="953"/>
                  <a:pt x="604" y="953"/>
                  <a:pt x="604" y="953"/>
                </a:cubicBezTo>
                <a:cubicBezTo>
                  <a:pt x="617" y="945"/>
                  <a:pt x="617" y="945"/>
                  <a:pt x="617" y="945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09" y="888"/>
                  <a:pt x="609" y="888"/>
                  <a:pt x="609" y="888"/>
                </a:cubicBezTo>
                <a:cubicBezTo>
                  <a:pt x="589" y="859"/>
                  <a:pt x="589" y="859"/>
                  <a:pt x="589" y="859"/>
                </a:cubicBezTo>
                <a:cubicBezTo>
                  <a:pt x="595" y="840"/>
                  <a:pt x="595" y="840"/>
                  <a:pt x="595" y="840"/>
                </a:cubicBezTo>
                <a:cubicBezTo>
                  <a:pt x="611" y="829"/>
                  <a:pt x="611" y="829"/>
                  <a:pt x="611" y="829"/>
                </a:cubicBezTo>
                <a:cubicBezTo>
                  <a:pt x="647" y="824"/>
                  <a:pt x="647" y="824"/>
                  <a:pt x="647" y="824"/>
                </a:cubicBezTo>
                <a:cubicBezTo>
                  <a:pt x="658" y="815"/>
                  <a:pt x="658" y="815"/>
                  <a:pt x="658" y="815"/>
                </a:cubicBezTo>
                <a:cubicBezTo>
                  <a:pt x="658" y="768"/>
                  <a:pt x="658" y="768"/>
                  <a:pt x="658" y="768"/>
                </a:cubicBezTo>
                <a:cubicBezTo>
                  <a:pt x="668" y="746"/>
                  <a:pt x="668" y="746"/>
                  <a:pt x="668" y="746"/>
                </a:cubicBezTo>
                <a:cubicBezTo>
                  <a:pt x="664" y="722"/>
                  <a:pt x="664" y="722"/>
                  <a:pt x="664" y="722"/>
                </a:cubicBezTo>
                <a:cubicBezTo>
                  <a:pt x="644" y="696"/>
                  <a:pt x="644" y="696"/>
                  <a:pt x="644" y="696"/>
                </a:cubicBezTo>
                <a:cubicBezTo>
                  <a:pt x="648" y="628"/>
                  <a:pt x="648" y="628"/>
                  <a:pt x="648" y="628"/>
                </a:cubicBezTo>
                <a:cubicBezTo>
                  <a:pt x="635" y="587"/>
                  <a:pt x="635" y="587"/>
                  <a:pt x="635" y="587"/>
                </a:cubicBezTo>
                <a:cubicBezTo>
                  <a:pt x="683" y="569"/>
                  <a:pt x="683" y="569"/>
                  <a:pt x="683" y="569"/>
                </a:cubicBezTo>
                <a:cubicBezTo>
                  <a:pt x="709" y="594"/>
                  <a:pt x="709" y="594"/>
                  <a:pt x="709" y="594"/>
                </a:cubicBezTo>
                <a:cubicBezTo>
                  <a:pt x="754" y="590"/>
                  <a:pt x="754" y="590"/>
                  <a:pt x="754" y="590"/>
                </a:cubicBezTo>
                <a:cubicBezTo>
                  <a:pt x="787" y="548"/>
                  <a:pt x="787" y="548"/>
                  <a:pt x="787" y="548"/>
                </a:cubicBezTo>
                <a:cubicBezTo>
                  <a:pt x="818" y="450"/>
                  <a:pt x="818" y="450"/>
                  <a:pt x="818" y="450"/>
                </a:cubicBezTo>
                <a:cubicBezTo>
                  <a:pt x="820" y="426"/>
                  <a:pt x="820" y="426"/>
                  <a:pt x="820" y="426"/>
                </a:cubicBezTo>
                <a:cubicBezTo>
                  <a:pt x="803" y="385"/>
                  <a:pt x="803" y="385"/>
                  <a:pt x="803" y="385"/>
                </a:cubicBezTo>
                <a:cubicBezTo>
                  <a:pt x="795" y="306"/>
                  <a:pt x="795" y="306"/>
                  <a:pt x="795" y="306"/>
                </a:cubicBezTo>
                <a:cubicBezTo>
                  <a:pt x="801" y="290"/>
                  <a:pt x="801" y="290"/>
                  <a:pt x="801" y="290"/>
                </a:cubicBezTo>
                <a:cubicBezTo>
                  <a:pt x="857" y="262"/>
                  <a:pt x="857" y="262"/>
                  <a:pt x="857" y="262"/>
                </a:cubicBezTo>
                <a:cubicBezTo>
                  <a:pt x="873" y="224"/>
                  <a:pt x="873" y="224"/>
                  <a:pt x="873" y="224"/>
                </a:cubicBezTo>
                <a:cubicBezTo>
                  <a:pt x="873" y="201"/>
                  <a:pt x="873" y="201"/>
                  <a:pt x="873" y="201"/>
                </a:cubicBezTo>
                <a:cubicBezTo>
                  <a:pt x="812" y="198"/>
                  <a:pt x="812" y="198"/>
                  <a:pt x="812" y="198"/>
                </a:cubicBezTo>
                <a:cubicBezTo>
                  <a:pt x="702" y="131"/>
                  <a:pt x="702" y="131"/>
                  <a:pt x="702" y="131"/>
                </a:cubicBezTo>
                <a:cubicBezTo>
                  <a:pt x="708" y="90"/>
                  <a:pt x="708" y="90"/>
                  <a:pt x="708" y="90"/>
                </a:cubicBezTo>
                <a:cubicBezTo>
                  <a:pt x="718" y="56"/>
                  <a:pt x="718" y="56"/>
                  <a:pt x="718" y="56"/>
                </a:cubicBezTo>
                <a:cubicBezTo>
                  <a:pt x="717" y="15"/>
                  <a:pt x="717" y="15"/>
                  <a:pt x="717" y="15"/>
                </a:cubicBezTo>
                <a:cubicBezTo>
                  <a:pt x="717" y="15"/>
                  <a:pt x="680" y="0"/>
                  <a:pt x="678" y="0"/>
                </a:cubicBezTo>
                <a:cubicBezTo>
                  <a:pt x="677" y="0"/>
                  <a:pt x="609" y="19"/>
                  <a:pt x="609" y="19"/>
                </a:cubicBezTo>
                <a:cubicBezTo>
                  <a:pt x="571" y="25"/>
                  <a:pt x="571" y="25"/>
                  <a:pt x="571" y="25"/>
                </a:cubicBezTo>
                <a:cubicBezTo>
                  <a:pt x="571" y="25"/>
                  <a:pt x="535" y="59"/>
                  <a:pt x="533" y="61"/>
                </a:cubicBezTo>
                <a:cubicBezTo>
                  <a:pt x="531" y="63"/>
                  <a:pt x="514" y="74"/>
                  <a:pt x="514" y="74"/>
                </a:cubicBezTo>
                <a:cubicBezTo>
                  <a:pt x="510" y="99"/>
                  <a:pt x="510" y="99"/>
                  <a:pt x="510" y="99"/>
                </a:cubicBezTo>
                <a:cubicBezTo>
                  <a:pt x="386" y="134"/>
                  <a:pt x="386" y="134"/>
                  <a:pt x="386" y="134"/>
                </a:cubicBezTo>
                <a:cubicBezTo>
                  <a:pt x="390" y="165"/>
                  <a:pt x="390" y="165"/>
                  <a:pt x="390" y="165"/>
                </a:cubicBezTo>
                <a:cubicBezTo>
                  <a:pt x="328" y="194"/>
                  <a:pt x="328" y="194"/>
                  <a:pt x="328" y="194"/>
                </a:cubicBezTo>
                <a:cubicBezTo>
                  <a:pt x="272" y="197"/>
                  <a:pt x="272" y="197"/>
                  <a:pt x="272" y="197"/>
                </a:cubicBezTo>
                <a:cubicBezTo>
                  <a:pt x="272" y="197"/>
                  <a:pt x="241" y="205"/>
                  <a:pt x="239" y="206"/>
                </a:cubicBezTo>
                <a:cubicBezTo>
                  <a:pt x="238" y="208"/>
                  <a:pt x="222" y="222"/>
                  <a:pt x="222" y="222"/>
                </a:cubicBezTo>
                <a:cubicBezTo>
                  <a:pt x="218" y="247"/>
                  <a:pt x="218" y="247"/>
                  <a:pt x="218" y="247"/>
                </a:cubicBezTo>
                <a:cubicBezTo>
                  <a:pt x="188" y="260"/>
                  <a:pt x="188" y="260"/>
                  <a:pt x="188" y="260"/>
                </a:cubicBezTo>
                <a:cubicBezTo>
                  <a:pt x="150" y="230"/>
                  <a:pt x="150" y="230"/>
                  <a:pt x="150" y="230"/>
                </a:cubicBezTo>
                <a:cubicBezTo>
                  <a:pt x="102" y="212"/>
                  <a:pt x="102" y="212"/>
                  <a:pt x="102" y="212"/>
                </a:cubicBezTo>
                <a:cubicBezTo>
                  <a:pt x="78" y="212"/>
                  <a:pt x="78" y="212"/>
                  <a:pt x="78" y="212"/>
                </a:cubicBezTo>
                <a:cubicBezTo>
                  <a:pt x="65" y="222"/>
                  <a:pt x="65" y="222"/>
                  <a:pt x="65" y="222"/>
                </a:cubicBezTo>
                <a:cubicBezTo>
                  <a:pt x="60" y="309"/>
                  <a:pt x="60" y="309"/>
                  <a:pt x="60" y="309"/>
                </a:cubicBezTo>
                <a:cubicBezTo>
                  <a:pt x="56" y="354"/>
                  <a:pt x="56" y="354"/>
                  <a:pt x="56" y="354"/>
                </a:cubicBezTo>
                <a:cubicBezTo>
                  <a:pt x="56" y="354"/>
                  <a:pt x="0" y="393"/>
                  <a:pt x="1" y="394"/>
                </a:cubicBezTo>
                <a:cubicBezTo>
                  <a:pt x="1" y="396"/>
                  <a:pt x="1" y="403"/>
                  <a:pt x="1" y="403"/>
                </a:cubicBezTo>
                <a:cubicBezTo>
                  <a:pt x="44" y="428"/>
                  <a:pt x="44" y="428"/>
                  <a:pt x="44" y="428"/>
                </a:cubicBezTo>
                <a:cubicBezTo>
                  <a:pt x="43" y="446"/>
                  <a:pt x="43" y="446"/>
                  <a:pt x="43" y="446"/>
                </a:cubicBezTo>
                <a:cubicBezTo>
                  <a:pt x="18" y="466"/>
                  <a:pt x="18" y="466"/>
                  <a:pt x="18" y="466"/>
                </a:cubicBezTo>
                <a:cubicBezTo>
                  <a:pt x="28" y="489"/>
                  <a:pt x="28" y="489"/>
                  <a:pt x="28" y="489"/>
                </a:cubicBezTo>
                <a:cubicBezTo>
                  <a:pt x="28" y="489"/>
                  <a:pt x="88" y="498"/>
                  <a:pt x="90" y="495"/>
                </a:cubicBezTo>
                <a:cubicBezTo>
                  <a:pt x="91" y="493"/>
                  <a:pt x="118" y="480"/>
                  <a:pt x="118" y="480"/>
                </a:cubicBezTo>
                <a:cubicBezTo>
                  <a:pt x="154" y="501"/>
                  <a:pt x="154" y="501"/>
                  <a:pt x="154" y="501"/>
                </a:cubicBezTo>
                <a:cubicBezTo>
                  <a:pt x="154" y="501"/>
                  <a:pt x="171" y="503"/>
                  <a:pt x="171" y="501"/>
                </a:cubicBezTo>
                <a:cubicBezTo>
                  <a:pt x="171" y="499"/>
                  <a:pt x="183" y="482"/>
                  <a:pt x="183" y="482"/>
                </a:cubicBezTo>
                <a:cubicBezTo>
                  <a:pt x="240" y="478"/>
                  <a:pt x="240" y="478"/>
                  <a:pt x="240" y="478"/>
                </a:cubicBezTo>
                <a:cubicBezTo>
                  <a:pt x="286" y="511"/>
                  <a:pt x="286" y="511"/>
                  <a:pt x="286" y="511"/>
                </a:cubicBezTo>
                <a:cubicBezTo>
                  <a:pt x="290" y="536"/>
                  <a:pt x="290" y="536"/>
                  <a:pt x="290" y="536"/>
                </a:cubicBezTo>
                <a:cubicBezTo>
                  <a:pt x="270" y="556"/>
                  <a:pt x="270" y="556"/>
                  <a:pt x="270" y="556"/>
                </a:cubicBezTo>
                <a:cubicBezTo>
                  <a:pt x="217" y="570"/>
                  <a:pt x="217" y="570"/>
                  <a:pt x="217" y="570"/>
                </a:cubicBezTo>
                <a:cubicBezTo>
                  <a:pt x="154" y="579"/>
                  <a:pt x="154" y="579"/>
                  <a:pt x="154" y="579"/>
                </a:cubicBezTo>
                <a:cubicBezTo>
                  <a:pt x="144" y="608"/>
                  <a:pt x="144" y="608"/>
                  <a:pt x="144" y="608"/>
                </a:cubicBezTo>
                <a:cubicBezTo>
                  <a:pt x="147" y="655"/>
                  <a:pt x="147" y="655"/>
                  <a:pt x="147" y="655"/>
                </a:cubicBezTo>
                <a:cubicBezTo>
                  <a:pt x="224" y="690"/>
                  <a:pt x="224" y="690"/>
                  <a:pt x="224" y="690"/>
                </a:cubicBezTo>
                <a:cubicBezTo>
                  <a:pt x="218" y="731"/>
                  <a:pt x="218" y="731"/>
                  <a:pt x="218" y="731"/>
                </a:cubicBezTo>
                <a:cubicBezTo>
                  <a:pt x="206" y="791"/>
                  <a:pt x="206" y="791"/>
                  <a:pt x="206" y="791"/>
                </a:cubicBezTo>
                <a:cubicBezTo>
                  <a:pt x="191" y="851"/>
                  <a:pt x="191" y="851"/>
                  <a:pt x="191" y="851"/>
                </a:cubicBezTo>
                <a:cubicBezTo>
                  <a:pt x="173" y="892"/>
                  <a:pt x="173" y="892"/>
                  <a:pt x="173" y="892"/>
                </a:cubicBezTo>
                <a:cubicBezTo>
                  <a:pt x="165" y="901"/>
                  <a:pt x="165" y="901"/>
                  <a:pt x="165" y="901"/>
                </a:cubicBezTo>
                <a:cubicBezTo>
                  <a:pt x="170" y="940"/>
                  <a:pt x="170" y="940"/>
                  <a:pt x="170" y="940"/>
                </a:cubicBezTo>
                <a:cubicBezTo>
                  <a:pt x="183" y="957"/>
                  <a:pt x="183" y="957"/>
                  <a:pt x="183" y="957"/>
                </a:cubicBezTo>
                <a:cubicBezTo>
                  <a:pt x="212" y="968"/>
                  <a:pt x="212" y="968"/>
                  <a:pt x="212" y="968"/>
                </a:cubicBezTo>
                <a:cubicBezTo>
                  <a:pt x="228" y="1016"/>
                  <a:pt x="228" y="1016"/>
                  <a:pt x="228" y="1016"/>
                </a:cubicBezTo>
                <a:cubicBezTo>
                  <a:pt x="239" y="1050"/>
                  <a:pt x="239" y="1050"/>
                  <a:pt x="239" y="1050"/>
                </a:cubicBezTo>
                <a:cubicBezTo>
                  <a:pt x="239" y="1050"/>
                  <a:pt x="263" y="1063"/>
                  <a:pt x="265" y="1063"/>
                </a:cubicBezTo>
                <a:cubicBezTo>
                  <a:pt x="266" y="1064"/>
                  <a:pt x="314" y="1071"/>
                  <a:pt x="314" y="10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07580" y="2872611"/>
            <a:ext cx="1200388" cy="1349755"/>
          </a:xfrm>
          <a:custGeom>
            <a:avLst/>
            <a:gdLst>
              <a:gd name="T0" fmla="*/ 602 w 966"/>
              <a:gd name="T1" fmla="*/ 766 h 816"/>
              <a:gd name="T2" fmla="*/ 693 w 966"/>
              <a:gd name="T3" fmla="*/ 812 h 816"/>
              <a:gd name="T4" fmla="*/ 748 w 966"/>
              <a:gd name="T5" fmla="*/ 687 h 816"/>
              <a:gd name="T6" fmla="*/ 865 w 966"/>
              <a:gd name="T7" fmla="*/ 659 h 816"/>
              <a:gd name="T8" fmla="*/ 928 w 966"/>
              <a:gd name="T9" fmla="*/ 668 h 816"/>
              <a:gd name="T10" fmla="*/ 966 w 966"/>
              <a:gd name="T11" fmla="*/ 560 h 816"/>
              <a:gd name="T12" fmla="*/ 857 w 966"/>
              <a:gd name="T13" fmla="*/ 505 h 816"/>
              <a:gd name="T14" fmla="*/ 814 w 966"/>
              <a:gd name="T15" fmla="*/ 428 h 816"/>
              <a:gd name="T16" fmla="*/ 902 w 966"/>
              <a:gd name="T17" fmla="*/ 338 h 816"/>
              <a:gd name="T18" fmla="*/ 873 w 966"/>
              <a:gd name="T19" fmla="*/ 265 h 816"/>
              <a:gd name="T20" fmla="*/ 829 w 966"/>
              <a:gd name="T21" fmla="*/ 206 h 816"/>
              <a:gd name="T22" fmla="*/ 824 w 966"/>
              <a:gd name="T23" fmla="*/ 165 h 816"/>
              <a:gd name="T24" fmla="*/ 881 w 966"/>
              <a:gd name="T25" fmla="*/ 115 h 816"/>
              <a:gd name="T26" fmla="*/ 835 w 966"/>
              <a:gd name="T27" fmla="*/ 34 h 816"/>
              <a:gd name="T28" fmla="*/ 792 w 966"/>
              <a:gd name="T29" fmla="*/ 132 h 816"/>
              <a:gd name="T30" fmla="*/ 721 w 966"/>
              <a:gd name="T31" fmla="*/ 168 h 816"/>
              <a:gd name="T32" fmla="*/ 704 w 966"/>
              <a:gd name="T33" fmla="*/ 230 h 816"/>
              <a:gd name="T34" fmla="*/ 612 w 966"/>
              <a:gd name="T35" fmla="*/ 218 h 816"/>
              <a:gd name="T36" fmla="*/ 591 w 966"/>
              <a:gd name="T37" fmla="*/ 92 h 816"/>
              <a:gd name="T38" fmla="*/ 418 w 966"/>
              <a:gd name="T39" fmla="*/ 91 h 816"/>
              <a:gd name="T40" fmla="*/ 335 w 966"/>
              <a:gd name="T41" fmla="*/ 29 h 816"/>
              <a:gd name="T42" fmla="*/ 150 w 966"/>
              <a:gd name="T43" fmla="*/ 0 h 816"/>
              <a:gd name="T44" fmla="*/ 83 w 966"/>
              <a:gd name="T45" fmla="*/ 54 h 816"/>
              <a:gd name="T46" fmla="*/ 33 w 966"/>
              <a:gd name="T47" fmla="*/ 130 h 816"/>
              <a:gd name="T48" fmla="*/ 5 w 966"/>
              <a:gd name="T49" fmla="*/ 176 h 816"/>
              <a:gd name="T50" fmla="*/ 0 w 966"/>
              <a:gd name="T51" fmla="*/ 274 h 816"/>
              <a:gd name="T52" fmla="*/ 37 w 966"/>
              <a:gd name="T53" fmla="*/ 323 h 816"/>
              <a:gd name="T54" fmla="*/ 87 w 966"/>
              <a:gd name="T55" fmla="*/ 288 h 816"/>
              <a:gd name="T56" fmla="*/ 231 w 966"/>
              <a:gd name="T57" fmla="*/ 311 h 816"/>
              <a:gd name="T58" fmla="*/ 265 w 966"/>
              <a:gd name="T59" fmla="*/ 386 h 816"/>
              <a:gd name="T60" fmla="*/ 310 w 966"/>
              <a:gd name="T61" fmla="*/ 451 h 816"/>
              <a:gd name="T62" fmla="*/ 305 w 966"/>
              <a:gd name="T63" fmla="*/ 534 h 816"/>
              <a:gd name="T64" fmla="*/ 383 w 966"/>
              <a:gd name="T65" fmla="*/ 688 h 816"/>
              <a:gd name="T66" fmla="*/ 421 w 966"/>
              <a:gd name="T67" fmla="*/ 659 h 816"/>
              <a:gd name="T68" fmla="*/ 469 w 966"/>
              <a:gd name="T69" fmla="*/ 638 h 816"/>
              <a:gd name="T70" fmla="*/ 479 w 966"/>
              <a:gd name="T71" fmla="*/ 707 h 816"/>
              <a:gd name="T72" fmla="*/ 528 w 966"/>
              <a:gd name="T73" fmla="*/ 76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6" h="816">
                <a:moveTo>
                  <a:pt x="537" y="766"/>
                </a:moveTo>
                <a:cubicBezTo>
                  <a:pt x="538" y="766"/>
                  <a:pt x="602" y="766"/>
                  <a:pt x="602" y="766"/>
                </a:cubicBezTo>
                <a:cubicBezTo>
                  <a:pt x="602" y="766"/>
                  <a:pt x="665" y="816"/>
                  <a:pt x="666" y="816"/>
                </a:cubicBezTo>
                <a:cubicBezTo>
                  <a:pt x="668" y="815"/>
                  <a:pt x="693" y="812"/>
                  <a:pt x="693" y="812"/>
                </a:cubicBezTo>
                <a:cubicBezTo>
                  <a:pt x="693" y="812"/>
                  <a:pt x="720" y="724"/>
                  <a:pt x="721" y="723"/>
                </a:cubicBezTo>
                <a:cubicBezTo>
                  <a:pt x="721" y="723"/>
                  <a:pt x="748" y="687"/>
                  <a:pt x="748" y="687"/>
                </a:cubicBezTo>
                <a:cubicBezTo>
                  <a:pt x="816" y="686"/>
                  <a:pt x="816" y="686"/>
                  <a:pt x="816" y="686"/>
                </a:cubicBezTo>
                <a:cubicBezTo>
                  <a:pt x="816" y="686"/>
                  <a:pt x="863" y="659"/>
                  <a:pt x="865" y="659"/>
                </a:cubicBezTo>
                <a:cubicBezTo>
                  <a:pt x="866" y="659"/>
                  <a:pt x="885" y="655"/>
                  <a:pt x="885" y="655"/>
                </a:cubicBezTo>
                <a:cubicBezTo>
                  <a:pt x="928" y="668"/>
                  <a:pt x="928" y="668"/>
                  <a:pt x="928" y="668"/>
                </a:cubicBezTo>
                <a:cubicBezTo>
                  <a:pt x="942" y="653"/>
                  <a:pt x="942" y="653"/>
                  <a:pt x="942" y="653"/>
                </a:cubicBezTo>
                <a:cubicBezTo>
                  <a:pt x="966" y="560"/>
                  <a:pt x="966" y="560"/>
                  <a:pt x="966" y="560"/>
                </a:cubicBezTo>
                <a:cubicBezTo>
                  <a:pt x="865" y="531"/>
                  <a:pt x="865" y="531"/>
                  <a:pt x="865" y="531"/>
                </a:cubicBezTo>
                <a:cubicBezTo>
                  <a:pt x="857" y="505"/>
                  <a:pt x="857" y="505"/>
                  <a:pt x="857" y="505"/>
                </a:cubicBezTo>
                <a:cubicBezTo>
                  <a:pt x="808" y="449"/>
                  <a:pt x="808" y="449"/>
                  <a:pt x="808" y="449"/>
                </a:cubicBezTo>
                <a:cubicBezTo>
                  <a:pt x="814" y="428"/>
                  <a:pt x="814" y="428"/>
                  <a:pt x="814" y="428"/>
                </a:cubicBezTo>
                <a:cubicBezTo>
                  <a:pt x="877" y="370"/>
                  <a:pt x="877" y="370"/>
                  <a:pt x="877" y="370"/>
                </a:cubicBezTo>
                <a:cubicBezTo>
                  <a:pt x="877" y="370"/>
                  <a:pt x="901" y="342"/>
                  <a:pt x="902" y="338"/>
                </a:cubicBezTo>
                <a:cubicBezTo>
                  <a:pt x="902" y="335"/>
                  <a:pt x="904" y="301"/>
                  <a:pt x="904" y="301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60" y="237"/>
                  <a:pt x="860" y="237"/>
                  <a:pt x="860" y="237"/>
                </a:cubicBezTo>
                <a:cubicBezTo>
                  <a:pt x="829" y="206"/>
                  <a:pt x="829" y="206"/>
                  <a:pt x="829" y="206"/>
                </a:cubicBezTo>
                <a:cubicBezTo>
                  <a:pt x="821" y="188"/>
                  <a:pt x="821" y="188"/>
                  <a:pt x="821" y="188"/>
                </a:cubicBezTo>
                <a:cubicBezTo>
                  <a:pt x="824" y="165"/>
                  <a:pt x="824" y="165"/>
                  <a:pt x="824" y="165"/>
                </a:cubicBezTo>
                <a:cubicBezTo>
                  <a:pt x="850" y="133"/>
                  <a:pt x="850" y="133"/>
                  <a:pt x="850" y="133"/>
                </a:cubicBezTo>
                <a:cubicBezTo>
                  <a:pt x="881" y="115"/>
                  <a:pt x="881" y="115"/>
                  <a:pt x="881" y="115"/>
                </a:cubicBezTo>
                <a:cubicBezTo>
                  <a:pt x="874" y="67"/>
                  <a:pt x="874" y="67"/>
                  <a:pt x="874" y="67"/>
                </a:cubicBezTo>
                <a:cubicBezTo>
                  <a:pt x="835" y="34"/>
                  <a:pt x="835" y="34"/>
                  <a:pt x="835" y="34"/>
                </a:cubicBezTo>
                <a:cubicBezTo>
                  <a:pt x="831" y="91"/>
                  <a:pt x="831" y="91"/>
                  <a:pt x="831" y="91"/>
                </a:cubicBezTo>
                <a:cubicBezTo>
                  <a:pt x="792" y="132"/>
                  <a:pt x="792" y="132"/>
                  <a:pt x="792" y="132"/>
                </a:cubicBezTo>
                <a:cubicBezTo>
                  <a:pt x="792" y="132"/>
                  <a:pt x="753" y="143"/>
                  <a:pt x="753" y="144"/>
                </a:cubicBezTo>
                <a:cubicBezTo>
                  <a:pt x="752" y="145"/>
                  <a:pt x="721" y="168"/>
                  <a:pt x="721" y="168"/>
                </a:cubicBezTo>
                <a:cubicBezTo>
                  <a:pt x="709" y="201"/>
                  <a:pt x="709" y="201"/>
                  <a:pt x="709" y="201"/>
                </a:cubicBezTo>
                <a:cubicBezTo>
                  <a:pt x="704" y="230"/>
                  <a:pt x="704" y="230"/>
                  <a:pt x="704" y="230"/>
                </a:cubicBezTo>
                <a:cubicBezTo>
                  <a:pt x="628" y="236"/>
                  <a:pt x="628" y="236"/>
                  <a:pt x="628" y="236"/>
                </a:cubicBezTo>
                <a:cubicBezTo>
                  <a:pt x="612" y="218"/>
                  <a:pt x="612" y="218"/>
                  <a:pt x="612" y="218"/>
                </a:cubicBezTo>
                <a:cubicBezTo>
                  <a:pt x="605" y="164"/>
                  <a:pt x="605" y="164"/>
                  <a:pt x="605" y="164"/>
                </a:cubicBezTo>
                <a:cubicBezTo>
                  <a:pt x="591" y="92"/>
                  <a:pt x="591" y="92"/>
                  <a:pt x="591" y="92"/>
                </a:cubicBezTo>
                <a:cubicBezTo>
                  <a:pt x="508" y="90"/>
                  <a:pt x="508" y="90"/>
                  <a:pt x="508" y="90"/>
                </a:cubicBezTo>
                <a:cubicBezTo>
                  <a:pt x="418" y="91"/>
                  <a:pt x="418" y="91"/>
                  <a:pt x="418" y="91"/>
                </a:cubicBezTo>
                <a:cubicBezTo>
                  <a:pt x="387" y="65"/>
                  <a:pt x="387" y="65"/>
                  <a:pt x="387" y="65"/>
                </a:cubicBezTo>
                <a:cubicBezTo>
                  <a:pt x="335" y="29"/>
                  <a:pt x="335" y="29"/>
                  <a:pt x="335" y="29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150" y="0"/>
                  <a:pt x="150" y="0"/>
                  <a:pt x="15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83" y="54"/>
                  <a:pt x="83" y="54"/>
                  <a:pt x="83" y="54"/>
                </a:cubicBezTo>
                <a:cubicBezTo>
                  <a:pt x="79" y="92"/>
                  <a:pt x="79" y="92"/>
                  <a:pt x="79" y="92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31" y="146"/>
                  <a:pt x="31" y="146"/>
                  <a:pt x="31" y="146"/>
                </a:cubicBezTo>
                <a:cubicBezTo>
                  <a:pt x="5" y="176"/>
                  <a:pt x="5" y="176"/>
                  <a:pt x="5" y="176"/>
                </a:cubicBezTo>
                <a:cubicBezTo>
                  <a:pt x="5" y="176"/>
                  <a:pt x="2" y="239"/>
                  <a:pt x="2" y="240"/>
                </a:cubicBezTo>
                <a:cubicBezTo>
                  <a:pt x="2" y="240"/>
                  <a:pt x="0" y="274"/>
                  <a:pt x="0" y="274"/>
                </a:cubicBezTo>
                <a:cubicBezTo>
                  <a:pt x="0" y="275"/>
                  <a:pt x="18" y="346"/>
                  <a:pt x="18" y="346"/>
                </a:cubicBezTo>
                <a:cubicBezTo>
                  <a:pt x="37" y="323"/>
                  <a:pt x="37" y="323"/>
                  <a:pt x="37" y="323"/>
                </a:cubicBezTo>
                <a:cubicBezTo>
                  <a:pt x="75" y="289"/>
                  <a:pt x="75" y="289"/>
                  <a:pt x="75" y="289"/>
                </a:cubicBezTo>
                <a:cubicBezTo>
                  <a:pt x="87" y="288"/>
                  <a:pt x="87" y="288"/>
                  <a:pt x="87" y="288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231" y="311"/>
                  <a:pt x="231" y="311"/>
                  <a:pt x="231" y="311"/>
                </a:cubicBezTo>
                <a:cubicBezTo>
                  <a:pt x="248" y="332"/>
                  <a:pt x="248" y="332"/>
                  <a:pt x="248" y="332"/>
                </a:cubicBezTo>
                <a:cubicBezTo>
                  <a:pt x="265" y="386"/>
                  <a:pt x="265" y="386"/>
                  <a:pt x="265" y="386"/>
                </a:cubicBezTo>
                <a:cubicBezTo>
                  <a:pt x="307" y="405"/>
                  <a:pt x="307" y="405"/>
                  <a:pt x="307" y="405"/>
                </a:cubicBezTo>
                <a:cubicBezTo>
                  <a:pt x="310" y="451"/>
                  <a:pt x="310" y="451"/>
                  <a:pt x="310" y="451"/>
                </a:cubicBezTo>
                <a:cubicBezTo>
                  <a:pt x="310" y="451"/>
                  <a:pt x="275" y="468"/>
                  <a:pt x="276" y="468"/>
                </a:cubicBezTo>
                <a:cubicBezTo>
                  <a:pt x="277" y="468"/>
                  <a:pt x="305" y="534"/>
                  <a:pt x="305" y="534"/>
                </a:cubicBezTo>
                <a:cubicBezTo>
                  <a:pt x="318" y="604"/>
                  <a:pt x="318" y="604"/>
                  <a:pt x="318" y="604"/>
                </a:cubicBezTo>
                <a:cubicBezTo>
                  <a:pt x="318" y="604"/>
                  <a:pt x="382" y="688"/>
                  <a:pt x="383" y="688"/>
                </a:cubicBezTo>
                <a:cubicBezTo>
                  <a:pt x="384" y="687"/>
                  <a:pt x="417" y="689"/>
                  <a:pt x="417" y="688"/>
                </a:cubicBezTo>
                <a:cubicBezTo>
                  <a:pt x="417" y="686"/>
                  <a:pt x="421" y="660"/>
                  <a:pt x="421" y="659"/>
                </a:cubicBezTo>
                <a:cubicBezTo>
                  <a:pt x="421" y="658"/>
                  <a:pt x="439" y="625"/>
                  <a:pt x="439" y="625"/>
                </a:cubicBezTo>
                <a:cubicBezTo>
                  <a:pt x="469" y="638"/>
                  <a:pt x="469" y="638"/>
                  <a:pt x="469" y="638"/>
                </a:cubicBezTo>
                <a:cubicBezTo>
                  <a:pt x="470" y="687"/>
                  <a:pt x="470" y="687"/>
                  <a:pt x="470" y="687"/>
                </a:cubicBezTo>
                <a:cubicBezTo>
                  <a:pt x="479" y="707"/>
                  <a:pt x="479" y="707"/>
                  <a:pt x="479" y="707"/>
                </a:cubicBezTo>
                <a:cubicBezTo>
                  <a:pt x="524" y="744"/>
                  <a:pt x="524" y="744"/>
                  <a:pt x="524" y="744"/>
                </a:cubicBezTo>
                <a:cubicBezTo>
                  <a:pt x="528" y="766"/>
                  <a:pt x="528" y="766"/>
                  <a:pt x="528" y="766"/>
                </a:cubicBezTo>
                <a:lnTo>
                  <a:pt x="537" y="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1719" name="Freeform 19"/>
          <p:cNvSpPr>
            <a:spLocks/>
          </p:cNvSpPr>
          <p:nvPr/>
        </p:nvSpPr>
        <p:spPr bwMode="auto">
          <a:xfrm>
            <a:off x="3529274" y="2868973"/>
            <a:ext cx="905747" cy="1180581"/>
          </a:xfrm>
          <a:custGeom>
            <a:avLst/>
            <a:gdLst>
              <a:gd name="T0" fmla="*/ 26 w 729"/>
              <a:gd name="T1" fmla="*/ 130 h 713"/>
              <a:gd name="T2" fmla="*/ 8 w 729"/>
              <a:gd name="T3" fmla="*/ 180 h 713"/>
              <a:gd name="T4" fmla="*/ 42 w 729"/>
              <a:gd name="T5" fmla="*/ 218 h 713"/>
              <a:gd name="T6" fmla="*/ 85 w 729"/>
              <a:gd name="T7" fmla="*/ 273 h 713"/>
              <a:gd name="T8" fmla="*/ 64 w 729"/>
              <a:gd name="T9" fmla="*/ 344 h 713"/>
              <a:gd name="T10" fmla="*/ 5 w 729"/>
              <a:gd name="T11" fmla="*/ 397 h 713"/>
              <a:gd name="T12" fmla="*/ 29 w 729"/>
              <a:gd name="T13" fmla="*/ 445 h 713"/>
              <a:gd name="T14" fmla="*/ 46 w 729"/>
              <a:gd name="T15" fmla="*/ 479 h 713"/>
              <a:gd name="T16" fmla="*/ 167 w 729"/>
              <a:gd name="T17" fmla="*/ 512 h 713"/>
              <a:gd name="T18" fmla="*/ 265 w 729"/>
              <a:gd name="T19" fmla="*/ 509 h 713"/>
              <a:gd name="T20" fmla="*/ 303 w 729"/>
              <a:gd name="T21" fmla="*/ 573 h 713"/>
              <a:gd name="T22" fmla="*/ 330 w 729"/>
              <a:gd name="T23" fmla="*/ 601 h 713"/>
              <a:gd name="T24" fmla="*/ 405 w 729"/>
              <a:gd name="T25" fmla="*/ 644 h 713"/>
              <a:gd name="T26" fmla="*/ 475 w 729"/>
              <a:gd name="T27" fmla="*/ 649 h 713"/>
              <a:gd name="T28" fmla="*/ 464 w 729"/>
              <a:gd name="T29" fmla="*/ 596 h 713"/>
              <a:gd name="T30" fmla="*/ 516 w 729"/>
              <a:gd name="T31" fmla="*/ 567 h 713"/>
              <a:gd name="T32" fmla="*/ 569 w 729"/>
              <a:gd name="T33" fmla="*/ 496 h 713"/>
              <a:gd name="T34" fmla="*/ 574 w 729"/>
              <a:gd name="T35" fmla="*/ 429 h 713"/>
              <a:gd name="T36" fmla="*/ 606 w 729"/>
              <a:gd name="T37" fmla="*/ 388 h 713"/>
              <a:gd name="T38" fmla="*/ 634 w 729"/>
              <a:gd name="T39" fmla="*/ 373 h 713"/>
              <a:gd name="T40" fmla="*/ 606 w 729"/>
              <a:gd name="T41" fmla="*/ 323 h 713"/>
              <a:gd name="T42" fmla="*/ 664 w 729"/>
              <a:gd name="T43" fmla="*/ 289 h 713"/>
              <a:gd name="T44" fmla="*/ 635 w 729"/>
              <a:gd name="T45" fmla="*/ 271 h 713"/>
              <a:gd name="T46" fmla="*/ 557 w 729"/>
              <a:gd name="T47" fmla="*/ 296 h 713"/>
              <a:gd name="T48" fmla="*/ 546 w 729"/>
              <a:gd name="T49" fmla="*/ 260 h 713"/>
              <a:gd name="T50" fmla="*/ 515 w 729"/>
              <a:gd name="T51" fmla="*/ 236 h 713"/>
              <a:gd name="T52" fmla="*/ 460 w 729"/>
              <a:gd name="T53" fmla="*/ 189 h 713"/>
              <a:gd name="T54" fmla="*/ 463 w 729"/>
              <a:gd name="T55" fmla="*/ 139 h 713"/>
              <a:gd name="T56" fmla="*/ 419 w 729"/>
              <a:gd name="T57" fmla="*/ 110 h 713"/>
              <a:gd name="T58" fmla="*/ 403 w 729"/>
              <a:gd name="T59" fmla="*/ 42 h 713"/>
              <a:gd name="T60" fmla="*/ 335 w 729"/>
              <a:gd name="T61" fmla="*/ 14 h 713"/>
              <a:gd name="T62" fmla="*/ 278 w 729"/>
              <a:gd name="T63" fmla="*/ 0 h 713"/>
              <a:gd name="T64" fmla="*/ 124 w 729"/>
              <a:gd name="T65" fmla="*/ 56 h 713"/>
              <a:gd name="T66" fmla="*/ 112 w 729"/>
              <a:gd name="T67" fmla="*/ 128 h 713"/>
              <a:gd name="T68" fmla="*/ 57 w 729"/>
              <a:gd name="T69" fmla="*/ 112 h 71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29"/>
              <a:gd name="T106" fmla="*/ 0 h 713"/>
              <a:gd name="T107" fmla="*/ 729 w 729"/>
              <a:gd name="T108" fmla="*/ 713 h 71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29" h="713">
                <a:moveTo>
                  <a:pt x="63" y="123"/>
                </a:moveTo>
                <a:cubicBezTo>
                  <a:pt x="29" y="143"/>
                  <a:pt x="29" y="143"/>
                  <a:pt x="29" y="14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98"/>
                  <a:pt x="9" y="198"/>
                  <a:pt x="9" y="198"/>
                </a:cubicBezTo>
                <a:cubicBezTo>
                  <a:pt x="33" y="224"/>
                  <a:pt x="33" y="224"/>
                  <a:pt x="33" y="224"/>
                </a:cubicBezTo>
                <a:cubicBezTo>
                  <a:pt x="46" y="240"/>
                  <a:pt x="46" y="240"/>
                  <a:pt x="46" y="240"/>
                </a:cubicBezTo>
                <a:cubicBezTo>
                  <a:pt x="58" y="264"/>
                  <a:pt x="58" y="264"/>
                  <a:pt x="58" y="264"/>
                </a:cubicBezTo>
                <a:cubicBezTo>
                  <a:pt x="93" y="300"/>
                  <a:pt x="93" y="300"/>
                  <a:pt x="93" y="300"/>
                </a:cubicBezTo>
                <a:cubicBezTo>
                  <a:pt x="90" y="341"/>
                  <a:pt x="90" y="341"/>
                  <a:pt x="90" y="341"/>
                </a:cubicBezTo>
                <a:cubicBezTo>
                  <a:pt x="70" y="378"/>
                  <a:pt x="70" y="378"/>
                  <a:pt x="70" y="378"/>
                </a:cubicBezTo>
                <a:cubicBezTo>
                  <a:pt x="35" y="410"/>
                  <a:pt x="35" y="410"/>
                  <a:pt x="35" y="410"/>
                </a:cubicBezTo>
                <a:cubicBezTo>
                  <a:pt x="35" y="410"/>
                  <a:pt x="5" y="435"/>
                  <a:pt x="5" y="436"/>
                </a:cubicBezTo>
                <a:cubicBezTo>
                  <a:pt x="4" y="438"/>
                  <a:pt x="0" y="453"/>
                  <a:pt x="0" y="453"/>
                </a:cubicBezTo>
                <a:cubicBezTo>
                  <a:pt x="32" y="489"/>
                  <a:pt x="32" y="489"/>
                  <a:pt x="32" y="489"/>
                </a:cubicBezTo>
                <a:cubicBezTo>
                  <a:pt x="46" y="504"/>
                  <a:pt x="46" y="504"/>
                  <a:pt x="46" y="504"/>
                </a:cubicBezTo>
                <a:cubicBezTo>
                  <a:pt x="50" y="526"/>
                  <a:pt x="50" y="526"/>
                  <a:pt x="50" y="526"/>
                </a:cubicBezTo>
                <a:cubicBezTo>
                  <a:pt x="151" y="557"/>
                  <a:pt x="151" y="557"/>
                  <a:pt x="151" y="557"/>
                </a:cubicBezTo>
                <a:cubicBezTo>
                  <a:pt x="183" y="562"/>
                  <a:pt x="183" y="562"/>
                  <a:pt x="183" y="56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91" y="559"/>
                  <a:pt x="291" y="559"/>
                  <a:pt x="291" y="559"/>
                </a:cubicBezTo>
                <a:cubicBezTo>
                  <a:pt x="303" y="598"/>
                  <a:pt x="303" y="598"/>
                  <a:pt x="303" y="598"/>
                </a:cubicBezTo>
                <a:cubicBezTo>
                  <a:pt x="333" y="630"/>
                  <a:pt x="333" y="630"/>
                  <a:pt x="333" y="630"/>
                </a:cubicBezTo>
                <a:cubicBezTo>
                  <a:pt x="333" y="630"/>
                  <a:pt x="339" y="632"/>
                  <a:pt x="341" y="632"/>
                </a:cubicBezTo>
                <a:cubicBezTo>
                  <a:pt x="342" y="632"/>
                  <a:pt x="362" y="660"/>
                  <a:pt x="362" y="660"/>
                </a:cubicBezTo>
                <a:cubicBezTo>
                  <a:pt x="392" y="682"/>
                  <a:pt x="392" y="682"/>
                  <a:pt x="392" y="682"/>
                </a:cubicBezTo>
                <a:cubicBezTo>
                  <a:pt x="445" y="707"/>
                  <a:pt x="445" y="707"/>
                  <a:pt x="445" y="707"/>
                </a:cubicBezTo>
                <a:cubicBezTo>
                  <a:pt x="445" y="707"/>
                  <a:pt x="476" y="711"/>
                  <a:pt x="478" y="711"/>
                </a:cubicBezTo>
                <a:cubicBezTo>
                  <a:pt x="481" y="711"/>
                  <a:pt x="521" y="713"/>
                  <a:pt x="521" y="713"/>
                </a:cubicBezTo>
                <a:cubicBezTo>
                  <a:pt x="509" y="702"/>
                  <a:pt x="509" y="702"/>
                  <a:pt x="509" y="702"/>
                </a:cubicBezTo>
                <a:cubicBezTo>
                  <a:pt x="509" y="655"/>
                  <a:pt x="509" y="655"/>
                  <a:pt x="509" y="655"/>
                </a:cubicBezTo>
                <a:cubicBezTo>
                  <a:pt x="509" y="655"/>
                  <a:pt x="533" y="648"/>
                  <a:pt x="534" y="648"/>
                </a:cubicBezTo>
                <a:cubicBezTo>
                  <a:pt x="535" y="647"/>
                  <a:pt x="566" y="623"/>
                  <a:pt x="566" y="623"/>
                </a:cubicBezTo>
                <a:cubicBezTo>
                  <a:pt x="601" y="577"/>
                  <a:pt x="601" y="577"/>
                  <a:pt x="601" y="577"/>
                </a:cubicBezTo>
                <a:cubicBezTo>
                  <a:pt x="601" y="577"/>
                  <a:pt x="624" y="547"/>
                  <a:pt x="625" y="545"/>
                </a:cubicBezTo>
                <a:cubicBezTo>
                  <a:pt x="626" y="543"/>
                  <a:pt x="659" y="501"/>
                  <a:pt x="659" y="501"/>
                </a:cubicBezTo>
                <a:cubicBezTo>
                  <a:pt x="630" y="471"/>
                  <a:pt x="630" y="471"/>
                  <a:pt x="630" y="471"/>
                </a:cubicBezTo>
                <a:cubicBezTo>
                  <a:pt x="631" y="441"/>
                  <a:pt x="631" y="441"/>
                  <a:pt x="631" y="441"/>
                </a:cubicBezTo>
                <a:cubicBezTo>
                  <a:pt x="665" y="426"/>
                  <a:pt x="665" y="426"/>
                  <a:pt x="665" y="426"/>
                </a:cubicBezTo>
                <a:cubicBezTo>
                  <a:pt x="696" y="424"/>
                  <a:pt x="696" y="424"/>
                  <a:pt x="696" y="424"/>
                </a:cubicBezTo>
                <a:cubicBezTo>
                  <a:pt x="696" y="410"/>
                  <a:pt x="696" y="410"/>
                  <a:pt x="696" y="410"/>
                </a:cubicBezTo>
                <a:cubicBezTo>
                  <a:pt x="662" y="369"/>
                  <a:pt x="662" y="369"/>
                  <a:pt x="662" y="369"/>
                </a:cubicBezTo>
                <a:cubicBezTo>
                  <a:pt x="662" y="369"/>
                  <a:pt x="664" y="356"/>
                  <a:pt x="665" y="355"/>
                </a:cubicBezTo>
                <a:cubicBezTo>
                  <a:pt x="665" y="354"/>
                  <a:pt x="708" y="331"/>
                  <a:pt x="708" y="331"/>
                </a:cubicBezTo>
                <a:cubicBezTo>
                  <a:pt x="729" y="317"/>
                  <a:pt x="729" y="317"/>
                  <a:pt x="729" y="317"/>
                </a:cubicBezTo>
                <a:cubicBezTo>
                  <a:pt x="727" y="306"/>
                  <a:pt x="727" y="306"/>
                  <a:pt x="727" y="306"/>
                </a:cubicBezTo>
                <a:cubicBezTo>
                  <a:pt x="697" y="298"/>
                  <a:pt x="697" y="298"/>
                  <a:pt x="697" y="298"/>
                </a:cubicBezTo>
                <a:cubicBezTo>
                  <a:pt x="672" y="317"/>
                  <a:pt x="672" y="317"/>
                  <a:pt x="672" y="317"/>
                </a:cubicBezTo>
                <a:cubicBezTo>
                  <a:pt x="611" y="325"/>
                  <a:pt x="611" y="325"/>
                  <a:pt x="611" y="325"/>
                </a:cubicBezTo>
                <a:cubicBezTo>
                  <a:pt x="586" y="314"/>
                  <a:pt x="586" y="314"/>
                  <a:pt x="586" y="314"/>
                </a:cubicBezTo>
                <a:cubicBezTo>
                  <a:pt x="599" y="286"/>
                  <a:pt x="599" y="286"/>
                  <a:pt x="599" y="286"/>
                </a:cubicBezTo>
                <a:cubicBezTo>
                  <a:pt x="599" y="286"/>
                  <a:pt x="596" y="270"/>
                  <a:pt x="594" y="269"/>
                </a:cubicBezTo>
                <a:cubicBezTo>
                  <a:pt x="593" y="269"/>
                  <a:pt x="566" y="259"/>
                  <a:pt x="565" y="259"/>
                </a:cubicBezTo>
                <a:cubicBezTo>
                  <a:pt x="563" y="259"/>
                  <a:pt x="533" y="250"/>
                  <a:pt x="533" y="250"/>
                </a:cubicBezTo>
                <a:cubicBezTo>
                  <a:pt x="505" y="208"/>
                  <a:pt x="505" y="208"/>
                  <a:pt x="505" y="208"/>
                </a:cubicBezTo>
                <a:cubicBezTo>
                  <a:pt x="502" y="173"/>
                  <a:pt x="502" y="173"/>
                  <a:pt x="502" y="173"/>
                </a:cubicBezTo>
                <a:cubicBezTo>
                  <a:pt x="508" y="153"/>
                  <a:pt x="508" y="153"/>
                  <a:pt x="508" y="153"/>
                </a:cubicBezTo>
                <a:cubicBezTo>
                  <a:pt x="497" y="137"/>
                  <a:pt x="497" y="137"/>
                  <a:pt x="497" y="137"/>
                </a:cubicBezTo>
                <a:cubicBezTo>
                  <a:pt x="460" y="121"/>
                  <a:pt x="460" y="121"/>
                  <a:pt x="460" y="121"/>
                </a:cubicBezTo>
                <a:cubicBezTo>
                  <a:pt x="460" y="121"/>
                  <a:pt x="456" y="78"/>
                  <a:pt x="455" y="77"/>
                </a:cubicBezTo>
                <a:cubicBezTo>
                  <a:pt x="454" y="76"/>
                  <a:pt x="442" y="46"/>
                  <a:pt x="442" y="46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68" y="15"/>
                  <a:pt x="368" y="15"/>
                  <a:pt x="368" y="15"/>
                </a:cubicBezTo>
                <a:cubicBezTo>
                  <a:pt x="332" y="15"/>
                  <a:pt x="332" y="15"/>
                  <a:pt x="332" y="15"/>
                </a:cubicBezTo>
                <a:cubicBezTo>
                  <a:pt x="305" y="0"/>
                  <a:pt x="305" y="0"/>
                  <a:pt x="305" y="0"/>
                </a:cubicBezTo>
                <a:cubicBezTo>
                  <a:pt x="203" y="2"/>
                  <a:pt x="203" y="2"/>
                  <a:pt x="203" y="2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80" y="142"/>
                  <a:pt x="80" y="142"/>
                  <a:pt x="80" y="142"/>
                </a:cubicBezTo>
                <a:lnTo>
                  <a:pt x="63" y="123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0" name="Freeform 20"/>
          <p:cNvSpPr>
            <a:spLocks/>
          </p:cNvSpPr>
          <p:nvPr/>
        </p:nvSpPr>
        <p:spPr bwMode="auto">
          <a:xfrm>
            <a:off x="4920633" y="2836230"/>
            <a:ext cx="1031242" cy="1076893"/>
          </a:xfrm>
          <a:custGeom>
            <a:avLst/>
            <a:gdLst>
              <a:gd name="T0" fmla="*/ 338 w 830"/>
              <a:gd name="T1" fmla="*/ 592 h 650"/>
              <a:gd name="T2" fmla="*/ 416 w 830"/>
              <a:gd name="T3" fmla="*/ 586 h 650"/>
              <a:gd name="T4" fmla="*/ 542 w 830"/>
              <a:gd name="T5" fmla="*/ 541 h 650"/>
              <a:gd name="T6" fmla="*/ 569 w 830"/>
              <a:gd name="T7" fmla="*/ 499 h 650"/>
              <a:gd name="T8" fmla="*/ 624 w 830"/>
              <a:gd name="T9" fmla="*/ 468 h 650"/>
              <a:gd name="T10" fmla="*/ 659 w 830"/>
              <a:gd name="T11" fmla="*/ 478 h 650"/>
              <a:gd name="T12" fmla="*/ 670 w 830"/>
              <a:gd name="T13" fmla="*/ 443 h 650"/>
              <a:gd name="T14" fmla="*/ 711 w 830"/>
              <a:gd name="T15" fmla="*/ 407 h 650"/>
              <a:gd name="T16" fmla="*/ 666 w 830"/>
              <a:gd name="T17" fmla="*/ 297 h 650"/>
              <a:gd name="T18" fmla="*/ 704 w 830"/>
              <a:gd name="T19" fmla="*/ 198 h 650"/>
              <a:gd name="T20" fmla="*/ 756 w 830"/>
              <a:gd name="T21" fmla="*/ 172 h 650"/>
              <a:gd name="T22" fmla="*/ 725 w 830"/>
              <a:gd name="T23" fmla="*/ 94 h 650"/>
              <a:gd name="T24" fmla="*/ 626 w 830"/>
              <a:gd name="T25" fmla="*/ 137 h 650"/>
              <a:gd name="T26" fmla="*/ 580 w 830"/>
              <a:gd name="T27" fmla="*/ 76 h 650"/>
              <a:gd name="T28" fmla="*/ 563 w 830"/>
              <a:gd name="T29" fmla="*/ 5 h 650"/>
              <a:gd name="T30" fmla="*/ 473 w 830"/>
              <a:gd name="T31" fmla="*/ 17 h 650"/>
              <a:gd name="T32" fmla="*/ 312 w 830"/>
              <a:gd name="T33" fmla="*/ 42 h 650"/>
              <a:gd name="T34" fmla="*/ 254 w 830"/>
              <a:gd name="T35" fmla="*/ 78 h 650"/>
              <a:gd name="T36" fmla="*/ 136 w 830"/>
              <a:gd name="T37" fmla="*/ 104 h 650"/>
              <a:gd name="T38" fmla="*/ 110 w 830"/>
              <a:gd name="T39" fmla="*/ 137 h 650"/>
              <a:gd name="T40" fmla="*/ 136 w 830"/>
              <a:gd name="T41" fmla="*/ 162 h 650"/>
              <a:gd name="T42" fmla="*/ 157 w 830"/>
              <a:gd name="T43" fmla="*/ 209 h 650"/>
              <a:gd name="T44" fmla="*/ 116 w 830"/>
              <a:gd name="T45" fmla="*/ 241 h 650"/>
              <a:gd name="T46" fmla="*/ 61 w 830"/>
              <a:gd name="T47" fmla="*/ 308 h 650"/>
              <a:gd name="T48" fmla="*/ 8 w 830"/>
              <a:gd name="T49" fmla="*/ 353 h 650"/>
              <a:gd name="T50" fmla="*/ 0 w 830"/>
              <a:gd name="T51" fmla="*/ 387 h 650"/>
              <a:gd name="T52" fmla="*/ 14 w 830"/>
              <a:gd name="T53" fmla="*/ 412 h 650"/>
              <a:gd name="T54" fmla="*/ 47 w 830"/>
              <a:gd name="T55" fmla="*/ 389 h 650"/>
              <a:gd name="T56" fmla="*/ 96 w 830"/>
              <a:gd name="T57" fmla="*/ 365 h 650"/>
              <a:gd name="T58" fmla="*/ 145 w 830"/>
              <a:gd name="T59" fmla="*/ 353 h 650"/>
              <a:gd name="T60" fmla="*/ 180 w 830"/>
              <a:gd name="T61" fmla="*/ 353 h 650"/>
              <a:gd name="T62" fmla="*/ 207 w 830"/>
              <a:gd name="T63" fmla="*/ 373 h 650"/>
              <a:gd name="T64" fmla="*/ 201 w 830"/>
              <a:gd name="T65" fmla="*/ 435 h 650"/>
              <a:gd name="T66" fmla="*/ 197 w 830"/>
              <a:gd name="T67" fmla="*/ 468 h 650"/>
              <a:gd name="T68" fmla="*/ 264 w 830"/>
              <a:gd name="T69" fmla="*/ 513 h 650"/>
              <a:gd name="T70" fmla="*/ 348 w 830"/>
              <a:gd name="T71" fmla="*/ 533 h 650"/>
              <a:gd name="T72" fmla="*/ 350 w 830"/>
              <a:gd name="T73" fmla="*/ 563 h 6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30"/>
              <a:gd name="T112" fmla="*/ 0 h 650"/>
              <a:gd name="T113" fmla="*/ 830 w 830"/>
              <a:gd name="T114" fmla="*/ 650 h 65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30" h="650">
                <a:moveTo>
                  <a:pt x="384" y="618"/>
                </a:moveTo>
                <a:cubicBezTo>
                  <a:pt x="371" y="650"/>
                  <a:pt x="371" y="650"/>
                  <a:pt x="371" y="650"/>
                </a:cubicBezTo>
                <a:cubicBezTo>
                  <a:pt x="409" y="644"/>
                  <a:pt x="409" y="644"/>
                  <a:pt x="409" y="644"/>
                </a:cubicBezTo>
                <a:cubicBezTo>
                  <a:pt x="457" y="643"/>
                  <a:pt x="457" y="643"/>
                  <a:pt x="457" y="643"/>
                </a:cubicBezTo>
                <a:cubicBezTo>
                  <a:pt x="535" y="594"/>
                  <a:pt x="535" y="594"/>
                  <a:pt x="535" y="594"/>
                </a:cubicBezTo>
                <a:cubicBezTo>
                  <a:pt x="595" y="594"/>
                  <a:pt x="595" y="594"/>
                  <a:pt x="595" y="594"/>
                </a:cubicBezTo>
                <a:cubicBezTo>
                  <a:pt x="595" y="564"/>
                  <a:pt x="595" y="564"/>
                  <a:pt x="595" y="564"/>
                </a:cubicBezTo>
                <a:cubicBezTo>
                  <a:pt x="625" y="548"/>
                  <a:pt x="625" y="548"/>
                  <a:pt x="625" y="548"/>
                </a:cubicBezTo>
                <a:cubicBezTo>
                  <a:pt x="650" y="512"/>
                  <a:pt x="650" y="512"/>
                  <a:pt x="650" y="512"/>
                </a:cubicBezTo>
                <a:cubicBezTo>
                  <a:pt x="685" y="514"/>
                  <a:pt x="685" y="514"/>
                  <a:pt x="685" y="514"/>
                </a:cubicBezTo>
                <a:cubicBezTo>
                  <a:pt x="692" y="525"/>
                  <a:pt x="692" y="525"/>
                  <a:pt x="692" y="525"/>
                </a:cubicBezTo>
                <a:cubicBezTo>
                  <a:pt x="724" y="525"/>
                  <a:pt x="724" y="525"/>
                  <a:pt x="724" y="525"/>
                </a:cubicBezTo>
                <a:cubicBezTo>
                  <a:pt x="724" y="495"/>
                  <a:pt x="724" y="495"/>
                  <a:pt x="724" y="495"/>
                </a:cubicBezTo>
                <a:cubicBezTo>
                  <a:pt x="736" y="486"/>
                  <a:pt x="736" y="486"/>
                  <a:pt x="736" y="486"/>
                </a:cubicBezTo>
                <a:cubicBezTo>
                  <a:pt x="771" y="486"/>
                  <a:pt x="771" y="486"/>
                  <a:pt x="771" y="486"/>
                </a:cubicBezTo>
                <a:cubicBezTo>
                  <a:pt x="771" y="486"/>
                  <a:pt x="780" y="449"/>
                  <a:pt x="781" y="447"/>
                </a:cubicBezTo>
                <a:cubicBezTo>
                  <a:pt x="783" y="446"/>
                  <a:pt x="775" y="365"/>
                  <a:pt x="775" y="365"/>
                </a:cubicBezTo>
                <a:cubicBezTo>
                  <a:pt x="775" y="365"/>
                  <a:pt x="731" y="332"/>
                  <a:pt x="731" y="326"/>
                </a:cubicBezTo>
                <a:cubicBezTo>
                  <a:pt x="730" y="321"/>
                  <a:pt x="728" y="267"/>
                  <a:pt x="728" y="267"/>
                </a:cubicBezTo>
                <a:cubicBezTo>
                  <a:pt x="773" y="217"/>
                  <a:pt x="773" y="217"/>
                  <a:pt x="773" y="217"/>
                </a:cubicBezTo>
                <a:cubicBezTo>
                  <a:pt x="809" y="216"/>
                  <a:pt x="809" y="216"/>
                  <a:pt x="809" y="216"/>
                </a:cubicBezTo>
                <a:cubicBezTo>
                  <a:pt x="830" y="189"/>
                  <a:pt x="830" y="189"/>
                  <a:pt x="830" y="189"/>
                </a:cubicBezTo>
                <a:cubicBezTo>
                  <a:pt x="828" y="161"/>
                  <a:pt x="828" y="161"/>
                  <a:pt x="828" y="161"/>
                </a:cubicBezTo>
                <a:cubicBezTo>
                  <a:pt x="796" y="103"/>
                  <a:pt x="796" y="103"/>
                  <a:pt x="796" y="103"/>
                </a:cubicBezTo>
                <a:cubicBezTo>
                  <a:pt x="738" y="135"/>
                  <a:pt x="738" y="135"/>
                  <a:pt x="738" y="135"/>
                </a:cubicBezTo>
                <a:cubicBezTo>
                  <a:pt x="687" y="150"/>
                  <a:pt x="687" y="150"/>
                  <a:pt x="687" y="150"/>
                </a:cubicBezTo>
                <a:cubicBezTo>
                  <a:pt x="635" y="121"/>
                  <a:pt x="635" y="121"/>
                  <a:pt x="635" y="121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15" y="48"/>
                  <a:pt x="615" y="48"/>
                  <a:pt x="615" y="48"/>
                </a:cubicBezTo>
                <a:cubicBezTo>
                  <a:pt x="618" y="6"/>
                  <a:pt x="618" y="6"/>
                  <a:pt x="618" y="6"/>
                </a:cubicBezTo>
                <a:cubicBezTo>
                  <a:pt x="587" y="0"/>
                  <a:pt x="587" y="0"/>
                  <a:pt x="587" y="0"/>
                </a:cubicBezTo>
                <a:cubicBezTo>
                  <a:pt x="519" y="19"/>
                  <a:pt x="519" y="19"/>
                  <a:pt x="519" y="19"/>
                </a:cubicBezTo>
                <a:cubicBezTo>
                  <a:pt x="373" y="23"/>
                  <a:pt x="373" y="23"/>
                  <a:pt x="373" y="23"/>
                </a:cubicBezTo>
                <a:cubicBezTo>
                  <a:pt x="343" y="46"/>
                  <a:pt x="343" y="46"/>
                  <a:pt x="343" y="46"/>
                </a:cubicBezTo>
                <a:cubicBezTo>
                  <a:pt x="325" y="83"/>
                  <a:pt x="325" y="83"/>
                  <a:pt x="325" y="83"/>
                </a:cubicBezTo>
                <a:cubicBezTo>
                  <a:pt x="279" y="86"/>
                  <a:pt x="279" y="86"/>
                  <a:pt x="279" y="86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149" y="114"/>
                  <a:pt x="149" y="114"/>
                  <a:pt x="149" y="114"/>
                </a:cubicBezTo>
                <a:cubicBezTo>
                  <a:pt x="125" y="137"/>
                  <a:pt x="125" y="137"/>
                  <a:pt x="125" y="137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1" y="150"/>
                  <a:pt x="130" y="165"/>
                  <a:pt x="131" y="165"/>
                </a:cubicBezTo>
                <a:cubicBezTo>
                  <a:pt x="132" y="165"/>
                  <a:pt x="149" y="178"/>
                  <a:pt x="149" y="178"/>
                </a:cubicBezTo>
                <a:cubicBezTo>
                  <a:pt x="157" y="191"/>
                  <a:pt x="157" y="191"/>
                  <a:pt x="157" y="191"/>
                </a:cubicBezTo>
                <a:cubicBezTo>
                  <a:pt x="172" y="230"/>
                  <a:pt x="172" y="230"/>
                  <a:pt x="172" y="230"/>
                </a:cubicBezTo>
                <a:cubicBezTo>
                  <a:pt x="160" y="244"/>
                  <a:pt x="160" y="244"/>
                  <a:pt x="160" y="244"/>
                </a:cubicBezTo>
                <a:cubicBezTo>
                  <a:pt x="127" y="265"/>
                  <a:pt x="127" y="265"/>
                  <a:pt x="127" y="265"/>
                </a:cubicBezTo>
                <a:cubicBezTo>
                  <a:pt x="93" y="300"/>
                  <a:pt x="93" y="300"/>
                  <a:pt x="93" y="300"/>
                </a:cubicBezTo>
                <a:cubicBezTo>
                  <a:pt x="67" y="338"/>
                  <a:pt x="67" y="338"/>
                  <a:pt x="67" y="338"/>
                </a:cubicBezTo>
                <a:cubicBezTo>
                  <a:pt x="35" y="369"/>
                  <a:pt x="35" y="369"/>
                  <a:pt x="35" y="369"/>
                </a:cubicBezTo>
                <a:cubicBezTo>
                  <a:pt x="9" y="388"/>
                  <a:pt x="9" y="388"/>
                  <a:pt x="9" y="388"/>
                </a:cubicBezTo>
                <a:cubicBezTo>
                  <a:pt x="3" y="404"/>
                  <a:pt x="3" y="404"/>
                  <a:pt x="3" y="404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39"/>
                  <a:pt x="0" y="439"/>
                  <a:pt x="0" y="439"/>
                </a:cubicBezTo>
                <a:cubicBezTo>
                  <a:pt x="15" y="452"/>
                  <a:pt x="15" y="452"/>
                  <a:pt x="15" y="452"/>
                </a:cubicBezTo>
                <a:cubicBezTo>
                  <a:pt x="32" y="445"/>
                  <a:pt x="32" y="445"/>
                  <a:pt x="32" y="445"/>
                </a:cubicBezTo>
                <a:cubicBezTo>
                  <a:pt x="52" y="427"/>
                  <a:pt x="52" y="427"/>
                  <a:pt x="52" y="427"/>
                </a:cubicBezTo>
                <a:cubicBezTo>
                  <a:pt x="68" y="409"/>
                  <a:pt x="68" y="409"/>
                  <a:pt x="68" y="409"/>
                </a:cubicBezTo>
                <a:cubicBezTo>
                  <a:pt x="105" y="401"/>
                  <a:pt x="105" y="401"/>
                  <a:pt x="105" y="401"/>
                </a:cubicBezTo>
                <a:cubicBezTo>
                  <a:pt x="138" y="393"/>
                  <a:pt x="138" y="393"/>
                  <a:pt x="138" y="393"/>
                </a:cubicBezTo>
                <a:cubicBezTo>
                  <a:pt x="138" y="393"/>
                  <a:pt x="158" y="389"/>
                  <a:pt x="159" y="388"/>
                </a:cubicBezTo>
                <a:cubicBezTo>
                  <a:pt x="160" y="387"/>
                  <a:pt x="178" y="380"/>
                  <a:pt x="179" y="382"/>
                </a:cubicBezTo>
                <a:cubicBezTo>
                  <a:pt x="180" y="383"/>
                  <a:pt x="196" y="389"/>
                  <a:pt x="198" y="388"/>
                </a:cubicBezTo>
                <a:cubicBezTo>
                  <a:pt x="200" y="388"/>
                  <a:pt x="223" y="396"/>
                  <a:pt x="223" y="396"/>
                </a:cubicBezTo>
                <a:cubicBezTo>
                  <a:pt x="227" y="409"/>
                  <a:pt x="227" y="409"/>
                  <a:pt x="227" y="409"/>
                </a:cubicBezTo>
                <a:cubicBezTo>
                  <a:pt x="229" y="443"/>
                  <a:pt x="229" y="443"/>
                  <a:pt x="229" y="443"/>
                </a:cubicBezTo>
                <a:cubicBezTo>
                  <a:pt x="221" y="478"/>
                  <a:pt x="221" y="478"/>
                  <a:pt x="221" y="478"/>
                </a:cubicBezTo>
                <a:cubicBezTo>
                  <a:pt x="213" y="505"/>
                  <a:pt x="213" y="505"/>
                  <a:pt x="213" y="505"/>
                </a:cubicBezTo>
                <a:cubicBezTo>
                  <a:pt x="216" y="514"/>
                  <a:pt x="216" y="514"/>
                  <a:pt x="216" y="514"/>
                </a:cubicBezTo>
                <a:cubicBezTo>
                  <a:pt x="241" y="535"/>
                  <a:pt x="241" y="535"/>
                  <a:pt x="241" y="535"/>
                </a:cubicBezTo>
                <a:cubicBezTo>
                  <a:pt x="290" y="563"/>
                  <a:pt x="290" y="563"/>
                  <a:pt x="290" y="563"/>
                </a:cubicBezTo>
                <a:cubicBezTo>
                  <a:pt x="290" y="563"/>
                  <a:pt x="315" y="578"/>
                  <a:pt x="317" y="579"/>
                </a:cubicBezTo>
                <a:cubicBezTo>
                  <a:pt x="319" y="580"/>
                  <a:pt x="382" y="585"/>
                  <a:pt x="382" y="585"/>
                </a:cubicBezTo>
                <a:cubicBezTo>
                  <a:pt x="383" y="598"/>
                  <a:pt x="383" y="598"/>
                  <a:pt x="383" y="598"/>
                </a:cubicBezTo>
                <a:lnTo>
                  <a:pt x="384" y="618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1" name="Freeform 21"/>
          <p:cNvSpPr>
            <a:spLocks/>
          </p:cNvSpPr>
          <p:nvPr/>
        </p:nvSpPr>
        <p:spPr bwMode="auto">
          <a:xfrm>
            <a:off x="3778900" y="2577920"/>
            <a:ext cx="1361349" cy="1293364"/>
          </a:xfrm>
          <a:custGeom>
            <a:avLst/>
            <a:gdLst>
              <a:gd name="T0" fmla="*/ 98 w 1097"/>
              <a:gd name="T1" fmla="*/ 151 h 782"/>
              <a:gd name="T2" fmla="*/ 156 w 1097"/>
              <a:gd name="T3" fmla="*/ 165 h 782"/>
              <a:gd name="T4" fmla="*/ 248 w 1097"/>
              <a:gd name="T5" fmla="*/ 226 h 782"/>
              <a:gd name="T6" fmla="*/ 285 w 1097"/>
              <a:gd name="T7" fmla="*/ 277 h 782"/>
              <a:gd name="T8" fmla="*/ 291 w 1097"/>
              <a:gd name="T9" fmla="*/ 321 h 782"/>
              <a:gd name="T10" fmla="*/ 306 w 1097"/>
              <a:gd name="T11" fmla="*/ 366 h 782"/>
              <a:gd name="T12" fmla="*/ 350 w 1097"/>
              <a:gd name="T13" fmla="*/ 388 h 782"/>
              <a:gd name="T14" fmla="*/ 378 w 1097"/>
              <a:gd name="T15" fmla="*/ 422 h 782"/>
              <a:gd name="T16" fmla="*/ 398 w 1097"/>
              <a:gd name="T17" fmla="*/ 441 h 782"/>
              <a:gd name="T18" fmla="*/ 454 w 1097"/>
              <a:gd name="T19" fmla="*/ 416 h 782"/>
              <a:gd name="T20" fmla="*/ 503 w 1097"/>
              <a:gd name="T21" fmla="*/ 449 h 782"/>
              <a:gd name="T22" fmla="*/ 439 w 1097"/>
              <a:gd name="T23" fmla="*/ 493 h 782"/>
              <a:gd name="T24" fmla="*/ 469 w 1097"/>
              <a:gd name="T25" fmla="*/ 552 h 782"/>
              <a:gd name="T26" fmla="*/ 420 w 1097"/>
              <a:gd name="T27" fmla="*/ 564 h 782"/>
              <a:gd name="T28" fmla="*/ 415 w 1097"/>
              <a:gd name="T29" fmla="*/ 597 h 782"/>
              <a:gd name="T30" fmla="*/ 433 w 1097"/>
              <a:gd name="T31" fmla="*/ 622 h 782"/>
              <a:gd name="T32" fmla="*/ 439 w 1097"/>
              <a:gd name="T33" fmla="*/ 648 h 782"/>
              <a:gd name="T34" fmla="*/ 453 w 1097"/>
              <a:gd name="T35" fmla="*/ 677 h 782"/>
              <a:gd name="T36" fmla="*/ 517 w 1097"/>
              <a:gd name="T37" fmla="*/ 687 h 782"/>
              <a:gd name="T38" fmla="*/ 577 w 1097"/>
              <a:gd name="T39" fmla="*/ 702 h 782"/>
              <a:gd name="T40" fmla="*/ 602 w 1097"/>
              <a:gd name="T41" fmla="*/ 659 h 782"/>
              <a:gd name="T42" fmla="*/ 693 w 1097"/>
              <a:gd name="T43" fmla="*/ 651 h 782"/>
              <a:gd name="T44" fmla="*/ 723 w 1097"/>
              <a:gd name="T45" fmla="*/ 602 h 782"/>
              <a:gd name="T46" fmla="*/ 837 w 1097"/>
              <a:gd name="T47" fmla="*/ 556 h 782"/>
              <a:gd name="T48" fmla="*/ 826 w 1097"/>
              <a:gd name="T49" fmla="*/ 492 h 782"/>
              <a:gd name="T50" fmla="*/ 931 w 1097"/>
              <a:gd name="T51" fmla="*/ 381 h 782"/>
              <a:gd name="T52" fmla="*/ 951 w 1097"/>
              <a:gd name="T53" fmla="*/ 305 h 782"/>
              <a:gd name="T54" fmla="*/ 936 w 1097"/>
              <a:gd name="T55" fmla="*/ 259 h 782"/>
              <a:gd name="T56" fmla="*/ 998 w 1097"/>
              <a:gd name="T57" fmla="*/ 225 h 782"/>
              <a:gd name="T58" fmla="*/ 964 w 1097"/>
              <a:gd name="T59" fmla="*/ 115 h 782"/>
              <a:gd name="T60" fmla="*/ 903 w 1097"/>
              <a:gd name="T61" fmla="*/ 64 h 782"/>
              <a:gd name="T62" fmla="*/ 858 w 1097"/>
              <a:gd name="T63" fmla="*/ 134 h 782"/>
              <a:gd name="T64" fmla="*/ 811 w 1097"/>
              <a:gd name="T65" fmla="*/ 164 h 782"/>
              <a:gd name="T66" fmla="*/ 678 w 1097"/>
              <a:gd name="T67" fmla="*/ 8 h 782"/>
              <a:gd name="T68" fmla="*/ 597 w 1097"/>
              <a:gd name="T69" fmla="*/ 32 h 782"/>
              <a:gd name="T70" fmla="*/ 513 w 1097"/>
              <a:gd name="T71" fmla="*/ 65 h 782"/>
              <a:gd name="T72" fmla="*/ 539 w 1097"/>
              <a:gd name="T73" fmla="*/ 126 h 782"/>
              <a:gd name="T74" fmla="*/ 460 w 1097"/>
              <a:gd name="T75" fmla="*/ 141 h 782"/>
              <a:gd name="T76" fmla="*/ 411 w 1097"/>
              <a:gd name="T77" fmla="*/ 112 h 782"/>
              <a:gd name="T78" fmla="*/ 368 w 1097"/>
              <a:gd name="T79" fmla="*/ 173 h 782"/>
              <a:gd name="T80" fmla="*/ 227 w 1097"/>
              <a:gd name="T81" fmla="*/ 100 h 782"/>
              <a:gd name="T82" fmla="*/ 86 w 1097"/>
              <a:gd name="T83" fmla="*/ 75 h 782"/>
              <a:gd name="T84" fmla="*/ 73 w 1097"/>
              <a:gd name="T85" fmla="*/ 2 h 782"/>
              <a:gd name="T86" fmla="*/ 5 w 1097"/>
              <a:gd name="T87" fmla="*/ 33 h 782"/>
              <a:gd name="T88" fmla="*/ 15 w 1097"/>
              <a:gd name="T89" fmla="*/ 99 h 7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097"/>
              <a:gd name="T136" fmla="*/ 0 h 782"/>
              <a:gd name="T137" fmla="*/ 1097 w 1097"/>
              <a:gd name="T138" fmla="*/ 782 h 78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097" h="782">
                <a:moveTo>
                  <a:pt x="0" y="166"/>
                </a:moveTo>
                <a:cubicBezTo>
                  <a:pt x="108" y="166"/>
                  <a:pt x="108" y="166"/>
                  <a:pt x="108" y="166"/>
                </a:cubicBezTo>
                <a:cubicBezTo>
                  <a:pt x="138" y="181"/>
                  <a:pt x="138" y="181"/>
                  <a:pt x="138" y="181"/>
                </a:cubicBezTo>
                <a:cubicBezTo>
                  <a:pt x="172" y="181"/>
                  <a:pt x="172" y="181"/>
                  <a:pt x="172" y="181"/>
                </a:cubicBezTo>
                <a:cubicBezTo>
                  <a:pt x="255" y="211"/>
                  <a:pt x="255" y="211"/>
                  <a:pt x="255" y="211"/>
                </a:cubicBezTo>
                <a:cubicBezTo>
                  <a:pt x="273" y="249"/>
                  <a:pt x="273" y="249"/>
                  <a:pt x="273" y="249"/>
                </a:cubicBezTo>
                <a:cubicBezTo>
                  <a:pt x="278" y="290"/>
                  <a:pt x="278" y="290"/>
                  <a:pt x="278" y="290"/>
                </a:cubicBezTo>
                <a:cubicBezTo>
                  <a:pt x="313" y="305"/>
                  <a:pt x="313" y="305"/>
                  <a:pt x="313" y="305"/>
                </a:cubicBezTo>
                <a:cubicBezTo>
                  <a:pt x="326" y="332"/>
                  <a:pt x="326" y="332"/>
                  <a:pt x="326" y="332"/>
                </a:cubicBezTo>
                <a:cubicBezTo>
                  <a:pt x="320" y="353"/>
                  <a:pt x="320" y="353"/>
                  <a:pt x="320" y="353"/>
                </a:cubicBezTo>
                <a:cubicBezTo>
                  <a:pt x="320" y="353"/>
                  <a:pt x="326" y="383"/>
                  <a:pt x="326" y="385"/>
                </a:cubicBezTo>
                <a:cubicBezTo>
                  <a:pt x="326" y="387"/>
                  <a:pt x="334" y="401"/>
                  <a:pt x="336" y="403"/>
                </a:cubicBezTo>
                <a:cubicBezTo>
                  <a:pt x="339" y="405"/>
                  <a:pt x="355" y="413"/>
                  <a:pt x="358" y="415"/>
                </a:cubicBezTo>
                <a:cubicBezTo>
                  <a:pt x="361" y="416"/>
                  <a:pt x="383" y="426"/>
                  <a:pt x="385" y="427"/>
                </a:cubicBezTo>
                <a:cubicBezTo>
                  <a:pt x="388" y="429"/>
                  <a:pt x="409" y="439"/>
                  <a:pt x="409" y="439"/>
                </a:cubicBezTo>
                <a:cubicBezTo>
                  <a:pt x="416" y="464"/>
                  <a:pt x="416" y="464"/>
                  <a:pt x="416" y="464"/>
                </a:cubicBezTo>
                <a:cubicBezTo>
                  <a:pt x="416" y="482"/>
                  <a:pt x="416" y="482"/>
                  <a:pt x="416" y="482"/>
                </a:cubicBezTo>
                <a:cubicBezTo>
                  <a:pt x="416" y="482"/>
                  <a:pt x="431" y="487"/>
                  <a:pt x="437" y="485"/>
                </a:cubicBezTo>
                <a:cubicBezTo>
                  <a:pt x="443" y="484"/>
                  <a:pt x="457" y="477"/>
                  <a:pt x="460" y="474"/>
                </a:cubicBezTo>
                <a:cubicBezTo>
                  <a:pt x="463" y="471"/>
                  <a:pt x="499" y="458"/>
                  <a:pt x="499" y="458"/>
                </a:cubicBezTo>
                <a:cubicBezTo>
                  <a:pt x="499" y="458"/>
                  <a:pt x="522" y="468"/>
                  <a:pt x="526" y="470"/>
                </a:cubicBezTo>
                <a:cubicBezTo>
                  <a:pt x="529" y="472"/>
                  <a:pt x="553" y="494"/>
                  <a:pt x="553" y="494"/>
                </a:cubicBezTo>
                <a:cubicBezTo>
                  <a:pt x="518" y="525"/>
                  <a:pt x="518" y="525"/>
                  <a:pt x="518" y="525"/>
                </a:cubicBezTo>
                <a:cubicBezTo>
                  <a:pt x="483" y="542"/>
                  <a:pt x="483" y="542"/>
                  <a:pt x="483" y="542"/>
                </a:cubicBezTo>
                <a:cubicBezTo>
                  <a:pt x="515" y="591"/>
                  <a:pt x="515" y="591"/>
                  <a:pt x="515" y="591"/>
                </a:cubicBezTo>
                <a:cubicBezTo>
                  <a:pt x="516" y="607"/>
                  <a:pt x="516" y="607"/>
                  <a:pt x="516" y="607"/>
                </a:cubicBezTo>
                <a:cubicBezTo>
                  <a:pt x="490" y="623"/>
                  <a:pt x="490" y="623"/>
                  <a:pt x="490" y="623"/>
                </a:cubicBezTo>
                <a:cubicBezTo>
                  <a:pt x="462" y="620"/>
                  <a:pt x="462" y="620"/>
                  <a:pt x="462" y="620"/>
                </a:cubicBezTo>
                <a:cubicBezTo>
                  <a:pt x="450" y="635"/>
                  <a:pt x="450" y="635"/>
                  <a:pt x="450" y="635"/>
                </a:cubicBezTo>
                <a:cubicBezTo>
                  <a:pt x="456" y="657"/>
                  <a:pt x="456" y="657"/>
                  <a:pt x="456" y="657"/>
                </a:cubicBezTo>
                <a:cubicBezTo>
                  <a:pt x="467" y="668"/>
                  <a:pt x="467" y="668"/>
                  <a:pt x="467" y="668"/>
                </a:cubicBezTo>
                <a:cubicBezTo>
                  <a:pt x="476" y="684"/>
                  <a:pt x="476" y="684"/>
                  <a:pt x="476" y="684"/>
                </a:cubicBezTo>
                <a:cubicBezTo>
                  <a:pt x="475" y="701"/>
                  <a:pt x="475" y="701"/>
                  <a:pt x="475" y="701"/>
                </a:cubicBezTo>
                <a:cubicBezTo>
                  <a:pt x="483" y="713"/>
                  <a:pt x="483" y="713"/>
                  <a:pt x="483" y="713"/>
                </a:cubicBezTo>
                <a:cubicBezTo>
                  <a:pt x="478" y="734"/>
                  <a:pt x="478" y="734"/>
                  <a:pt x="478" y="734"/>
                </a:cubicBezTo>
                <a:cubicBezTo>
                  <a:pt x="498" y="745"/>
                  <a:pt x="498" y="745"/>
                  <a:pt x="498" y="745"/>
                </a:cubicBezTo>
                <a:cubicBezTo>
                  <a:pt x="538" y="740"/>
                  <a:pt x="538" y="740"/>
                  <a:pt x="538" y="740"/>
                </a:cubicBezTo>
                <a:cubicBezTo>
                  <a:pt x="568" y="756"/>
                  <a:pt x="568" y="756"/>
                  <a:pt x="568" y="756"/>
                </a:cubicBezTo>
                <a:cubicBezTo>
                  <a:pt x="609" y="782"/>
                  <a:pt x="609" y="782"/>
                  <a:pt x="609" y="782"/>
                </a:cubicBezTo>
                <a:cubicBezTo>
                  <a:pt x="609" y="782"/>
                  <a:pt x="635" y="772"/>
                  <a:pt x="634" y="772"/>
                </a:cubicBezTo>
                <a:cubicBezTo>
                  <a:pt x="633" y="772"/>
                  <a:pt x="634" y="743"/>
                  <a:pt x="634" y="743"/>
                </a:cubicBezTo>
                <a:cubicBezTo>
                  <a:pt x="662" y="725"/>
                  <a:pt x="662" y="725"/>
                  <a:pt x="662" y="725"/>
                </a:cubicBezTo>
                <a:cubicBezTo>
                  <a:pt x="662" y="725"/>
                  <a:pt x="705" y="727"/>
                  <a:pt x="708" y="727"/>
                </a:cubicBezTo>
                <a:cubicBezTo>
                  <a:pt x="710" y="727"/>
                  <a:pt x="760" y="717"/>
                  <a:pt x="762" y="716"/>
                </a:cubicBezTo>
                <a:cubicBezTo>
                  <a:pt x="765" y="715"/>
                  <a:pt x="795" y="699"/>
                  <a:pt x="795" y="699"/>
                </a:cubicBezTo>
                <a:cubicBezTo>
                  <a:pt x="795" y="662"/>
                  <a:pt x="795" y="662"/>
                  <a:pt x="795" y="662"/>
                </a:cubicBezTo>
                <a:cubicBezTo>
                  <a:pt x="920" y="634"/>
                  <a:pt x="920" y="634"/>
                  <a:pt x="920" y="634"/>
                </a:cubicBezTo>
                <a:cubicBezTo>
                  <a:pt x="920" y="612"/>
                  <a:pt x="920" y="612"/>
                  <a:pt x="920" y="612"/>
                </a:cubicBezTo>
                <a:cubicBezTo>
                  <a:pt x="920" y="612"/>
                  <a:pt x="900" y="600"/>
                  <a:pt x="899" y="598"/>
                </a:cubicBezTo>
                <a:cubicBezTo>
                  <a:pt x="899" y="596"/>
                  <a:pt x="908" y="541"/>
                  <a:pt x="908" y="541"/>
                </a:cubicBezTo>
                <a:cubicBezTo>
                  <a:pt x="960" y="497"/>
                  <a:pt x="960" y="497"/>
                  <a:pt x="960" y="497"/>
                </a:cubicBezTo>
                <a:cubicBezTo>
                  <a:pt x="1023" y="419"/>
                  <a:pt x="1023" y="419"/>
                  <a:pt x="1023" y="419"/>
                </a:cubicBezTo>
                <a:cubicBezTo>
                  <a:pt x="1070" y="379"/>
                  <a:pt x="1070" y="379"/>
                  <a:pt x="1070" y="379"/>
                </a:cubicBezTo>
                <a:cubicBezTo>
                  <a:pt x="1045" y="336"/>
                  <a:pt x="1045" y="336"/>
                  <a:pt x="1045" y="336"/>
                </a:cubicBezTo>
                <a:cubicBezTo>
                  <a:pt x="1018" y="318"/>
                  <a:pt x="1018" y="318"/>
                  <a:pt x="1018" y="318"/>
                </a:cubicBezTo>
                <a:cubicBezTo>
                  <a:pt x="1029" y="285"/>
                  <a:pt x="1029" y="285"/>
                  <a:pt x="1029" y="285"/>
                </a:cubicBezTo>
                <a:cubicBezTo>
                  <a:pt x="1067" y="257"/>
                  <a:pt x="1067" y="257"/>
                  <a:pt x="1067" y="257"/>
                </a:cubicBezTo>
                <a:cubicBezTo>
                  <a:pt x="1097" y="247"/>
                  <a:pt x="1097" y="247"/>
                  <a:pt x="1097" y="247"/>
                </a:cubicBezTo>
                <a:cubicBezTo>
                  <a:pt x="1067" y="192"/>
                  <a:pt x="1067" y="192"/>
                  <a:pt x="1067" y="192"/>
                </a:cubicBezTo>
                <a:cubicBezTo>
                  <a:pt x="1060" y="126"/>
                  <a:pt x="1060" y="126"/>
                  <a:pt x="1060" y="126"/>
                </a:cubicBezTo>
                <a:cubicBezTo>
                  <a:pt x="1033" y="81"/>
                  <a:pt x="1033" y="81"/>
                  <a:pt x="1033" y="81"/>
                </a:cubicBezTo>
                <a:cubicBezTo>
                  <a:pt x="1033" y="81"/>
                  <a:pt x="997" y="69"/>
                  <a:pt x="993" y="70"/>
                </a:cubicBezTo>
                <a:cubicBezTo>
                  <a:pt x="989" y="71"/>
                  <a:pt x="948" y="101"/>
                  <a:pt x="948" y="101"/>
                </a:cubicBezTo>
                <a:cubicBezTo>
                  <a:pt x="943" y="147"/>
                  <a:pt x="943" y="147"/>
                  <a:pt x="943" y="147"/>
                </a:cubicBezTo>
                <a:cubicBezTo>
                  <a:pt x="913" y="180"/>
                  <a:pt x="913" y="180"/>
                  <a:pt x="913" y="180"/>
                </a:cubicBezTo>
                <a:cubicBezTo>
                  <a:pt x="913" y="180"/>
                  <a:pt x="894" y="181"/>
                  <a:pt x="891" y="180"/>
                </a:cubicBezTo>
                <a:cubicBezTo>
                  <a:pt x="888" y="179"/>
                  <a:pt x="742" y="35"/>
                  <a:pt x="742" y="35"/>
                </a:cubicBezTo>
                <a:cubicBezTo>
                  <a:pt x="742" y="35"/>
                  <a:pt x="748" y="9"/>
                  <a:pt x="745" y="9"/>
                </a:cubicBezTo>
                <a:cubicBezTo>
                  <a:pt x="743" y="8"/>
                  <a:pt x="698" y="0"/>
                  <a:pt x="696" y="3"/>
                </a:cubicBezTo>
                <a:cubicBezTo>
                  <a:pt x="695" y="6"/>
                  <a:pt x="658" y="34"/>
                  <a:pt x="656" y="35"/>
                </a:cubicBezTo>
                <a:cubicBezTo>
                  <a:pt x="654" y="36"/>
                  <a:pt x="587" y="40"/>
                  <a:pt x="587" y="40"/>
                </a:cubicBezTo>
                <a:cubicBezTo>
                  <a:pt x="564" y="72"/>
                  <a:pt x="564" y="72"/>
                  <a:pt x="564" y="72"/>
                </a:cubicBezTo>
                <a:cubicBezTo>
                  <a:pt x="593" y="115"/>
                  <a:pt x="593" y="115"/>
                  <a:pt x="593" y="115"/>
                </a:cubicBezTo>
                <a:cubicBezTo>
                  <a:pt x="593" y="115"/>
                  <a:pt x="594" y="138"/>
                  <a:pt x="592" y="139"/>
                </a:cubicBezTo>
                <a:cubicBezTo>
                  <a:pt x="590" y="139"/>
                  <a:pt x="550" y="163"/>
                  <a:pt x="549" y="163"/>
                </a:cubicBezTo>
                <a:cubicBezTo>
                  <a:pt x="548" y="163"/>
                  <a:pt x="506" y="155"/>
                  <a:pt x="506" y="155"/>
                </a:cubicBezTo>
                <a:cubicBezTo>
                  <a:pt x="469" y="114"/>
                  <a:pt x="469" y="114"/>
                  <a:pt x="469" y="114"/>
                </a:cubicBezTo>
                <a:cubicBezTo>
                  <a:pt x="452" y="123"/>
                  <a:pt x="452" y="123"/>
                  <a:pt x="452" y="123"/>
                </a:cubicBezTo>
                <a:cubicBezTo>
                  <a:pt x="411" y="163"/>
                  <a:pt x="411" y="163"/>
                  <a:pt x="411" y="163"/>
                </a:cubicBezTo>
                <a:cubicBezTo>
                  <a:pt x="404" y="190"/>
                  <a:pt x="404" y="190"/>
                  <a:pt x="404" y="190"/>
                </a:cubicBezTo>
                <a:cubicBezTo>
                  <a:pt x="339" y="174"/>
                  <a:pt x="339" y="174"/>
                  <a:pt x="339" y="174"/>
                </a:cubicBezTo>
                <a:cubicBezTo>
                  <a:pt x="250" y="110"/>
                  <a:pt x="250" y="110"/>
                  <a:pt x="250" y="110"/>
                </a:cubicBezTo>
                <a:cubicBezTo>
                  <a:pt x="210" y="89"/>
                  <a:pt x="210" y="89"/>
                  <a:pt x="210" y="89"/>
                </a:cubicBezTo>
                <a:cubicBezTo>
                  <a:pt x="210" y="89"/>
                  <a:pt x="96" y="83"/>
                  <a:pt x="95" y="82"/>
                </a:cubicBezTo>
                <a:cubicBezTo>
                  <a:pt x="94" y="80"/>
                  <a:pt x="77" y="53"/>
                  <a:pt x="77" y="53"/>
                </a:cubicBezTo>
                <a:cubicBezTo>
                  <a:pt x="77" y="53"/>
                  <a:pt x="81" y="1"/>
                  <a:pt x="80" y="2"/>
                </a:cubicBezTo>
                <a:cubicBezTo>
                  <a:pt x="78" y="3"/>
                  <a:pt x="55" y="11"/>
                  <a:pt x="55" y="11"/>
                </a:cubicBezTo>
                <a:cubicBezTo>
                  <a:pt x="55" y="11"/>
                  <a:pt x="5" y="34"/>
                  <a:pt x="5" y="36"/>
                </a:cubicBezTo>
                <a:cubicBezTo>
                  <a:pt x="5" y="37"/>
                  <a:pt x="19" y="59"/>
                  <a:pt x="19" y="59"/>
                </a:cubicBezTo>
                <a:cubicBezTo>
                  <a:pt x="17" y="109"/>
                  <a:pt x="17" y="109"/>
                  <a:pt x="17" y="109"/>
                </a:cubicBezTo>
                <a:lnTo>
                  <a:pt x="0" y="166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616574" y="1229984"/>
            <a:ext cx="1418640" cy="1628074"/>
          </a:xfrm>
          <a:custGeom>
            <a:avLst/>
            <a:gdLst>
              <a:gd name="T0" fmla="*/ 185 w 1143"/>
              <a:gd name="T1" fmla="*/ 808 h 984"/>
              <a:gd name="T2" fmla="*/ 217 w 1143"/>
              <a:gd name="T3" fmla="*/ 841 h 984"/>
              <a:gd name="T4" fmla="*/ 242 w 1143"/>
              <a:gd name="T5" fmla="*/ 884 h 984"/>
              <a:gd name="T6" fmla="*/ 378 w 1143"/>
              <a:gd name="T7" fmla="*/ 905 h 984"/>
              <a:gd name="T8" fmla="*/ 465 w 1143"/>
              <a:gd name="T9" fmla="*/ 968 h 984"/>
              <a:gd name="T10" fmla="*/ 539 w 1143"/>
              <a:gd name="T11" fmla="*/ 952 h 984"/>
              <a:gd name="T12" fmla="*/ 602 w 1143"/>
              <a:gd name="T13" fmla="*/ 915 h 984"/>
              <a:gd name="T14" fmla="*/ 669 w 1143"/>
              <a:gd name="T15" fmla="*/ 963 h 984"/>
              <a:gd name="T16" fmla="*/ 710 w 1143"/>
              <a:gd name="T17" fmla="*/ 932 h 984"/>
              <a:gd name="T18" fmla="*/ 700 w 1143"/>
              <a:gd name="T19" fmla="*/ 838 h 984"/>
              <a:gd name="T20" fmla="*/ 819 w 1143"/>
              <a:gd name="T21" fmla="*/ 804 h 984"/>
              <a:gd name="T22" fmla="*/ 914 w 1143"/>
              <a:gd name="T23" fmla="*/ 775 h 984"/>
              <a:gd name="T24" fmla="*/ 949 w 1143"/>
              <a:gd name="T25" fmla="*/ 712 h 984"/>
              <a:gd name="T26" fmla="*/ 979 w 1143"/>
              <a:gd name="T27" fmla="*/ 629 h 984"/>
              <a:gd name="T28" fmla="*/ 1011 w 1143"/>
              <a:gd name="T29" fmla="*/ 580 h 984"/>
              <a:gd name="T30" fmla="*/ 1037 w 1143"/>
              <a:gd name="T31" fmla="*/ 455 h 984"/>
              <a:gd name="T32" fmla="*/ 1117 w 1143"/>
              <a:gd name="T33" fmla="*/ 393 h 984"/>
              <a:gd name="T34" fmla="*/ 1077 w 1143"/>
              <a:gd name="T35" fmla="*/ 345 h 984"/>
              <a:gd name="T36" fmla="*/ 968 w 1143"/>
              <a:gd name="T37" fmla="*/ 318 h 984"/>
              <a:gd name="T38" fmla="*/ 843 w 1143"/>
              <a:gd name="T39" fmla="*/ 343 h 984"/>
              <a:gd name="T40" fmla="*/ 762 w 1143"/>
              <a:gd name="T41" fmla="*/ 298 h 984"/>
              <a:gd name="T42" fmla="*/ 732 w 1143"/>
              <a:gd name="T43" fmla="*/ 212 h 984"/>
              <a:gd name="T44" fmla="*/ 716 w 1143"/>
              <a:gd name="T45" fmla="*/ 144 h 984"/>
              <a:gd name="T46" fmla="*/ 631 w 1143"/>
              <a:gd name="T47" fmla="*/ 3 h 984"/>
              <a:gd name="T48" fmla="*/ 493 w 1143"/>
              <a:gd name="T49" fmla="*/ 0 h 984"/>
              <a:gd name="T50" fmla="*/ 418 w 1143"/>
              <a:gd name="T51" fmla="*/ 81 h 984"/>
              <a:gd name="T52" fmla="*/ 329 w 1143"/>
              <a:gd name="T53" fmla="*/ 50 h 984"/>
              <a:gd name="T54" fmla="*/ 233 w 1143"/>
              <a:gd name="T55" fmla="*/ 133 h 984"/>
              <a:gd name="T56" fmla="*/ 263 w 1143"/>
              <a:gd name="T57" fmla="*/ 246 h 984"/>
              <a:gd name="T58" fmla="*/ 284 w 1143"/>
              <a:gd name="T59" fmla="*/ 439 h 984"/>
              <a:gd name="T60" fmla="*/ 118 w 1143"/>
              <a:gd name="T61" fmla="*/ 443 h 984"/>
              <a:gd name="T62" fmla="*/ 26 w 1143"/>
              <a:gd name="T63" fmla="*/ 612 h 984"/>
              <a:gd name="T64" fmla="*/ 115 w 1143"/>
              <a:gd name="T65" fmla="*/ 668 h 984"/>
              <a:gd name="T66" fmla="*/ 49 w 1143"/>
              <a:gd name="T67" fmla="*/ 778 h 984"/>
              <a:gd name="T68" fmla="*/ 114 w 1143"/>
              <a:gd name="T69" fmla="*/ 81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43" h="984">
                <a:moveTo>
                  <a:pt x="130" y="836"/>
                </a:moveTo>
                <a:cubicBezTo>
                  <a:pt x="185" y="808"/>
                  <a:pt x="185" y="808"/>
                  <a:pt x="185" y="808"/>
                </a:cubicBezTo>
                <a:cubicBezTo>
                  <a:pt x="220" y="808"/>
                  <a:pt x="220" y="808"/>
                  <a:pt x="220" y="808"/>
                </a:cubicBezTo>
                <a:cubicBezTo>
                  <a:pt x="217" y="841"/>
                  <a:pt x="217" y="841"/>
                  <a:pt x="217" y="841"/>
                </a:cubicBezTo>
                <a:cubicBezTo>
                  <a:pt x="222" y="871"/>
                  <a:pt x="222" y="871"/>
                  <a:pt x="222" y="871"/>
                </a:cubicBezTo>
                <a:cubicBezTo>
                  <a:pt x="242" y="884"/>
                  <a:pt x="242" y="884"/>
                  <a:pt x="242" y="884"/>
                </a:cubicBezTo>
                <a:cubicBezTo>
                  <a:pt x="337" y="891"/>
                  <a:pt x="337" y="891"/>
                  <a:pt x="337" y="891"/>
                </a:cubicBezTo>
                <a:cubicBezTo>
                  <a:pt x="378" y="905"/>
                  <a:pt x="378" y="905"/>
                  <a:pt x="378" y="905"/>
                </a:cubicBezTo>
                <a:cubicBezTo>
                  <a:pt x="422" y="939"/>
                  <a:pt x="422" y="939"/>
                  <a:pt x="422" y="939"/>
                </a:cubicBezTo>
                <a:cubicBezTo>
                  <a:pt x="465" y="968"/>
                  <a:pt x="465" y="968"/>
                  <a:pt x="465" y="968"/>
                </a:cubicBezTo>
                <a:cubicBezTo>
                  <a:pt x="517" y="984"/>
                  <a:pt x="517" y="984"/>
                  <a:pt x="517" y="984"/>
                </a:cubicBezTo>
                <a:cubicBezTo>
                  <a:pt x="517" y="984"/>
                  <a:pt x="538" y="953"/>
                  <a:pt x="539" y="952"/>
                </a:cubicBezTo>
                <a:cubicBezTo>
                  <a:pt x="541" y="951"/>
                  <a:pt x="579" y="921"/>
                  <a:pt x="579" y="921"/>
                </a:cubicBezTo>
                <a:cubicBezTo>
                  <a:pt x="602" y="915"/>
                  <a:pt x="602" y="915"/>
                  <a:pt x="602" y="915"/>
                </a:cubicBezTo>
                <a:cubicBezTo>
                  <a:pt x="635" y="949"/>
                  <a:pt x="635" y="949"/>
                  <a:pt x="635" y="949"/>
                </a:cubicBezTo>
                <a:cubicBezTo>
                  <a:pt x="669" y="963"/>
                  <a:pt x="669" y="963"/>
                  <a:pt x="669" y="963"/>
                </a:cubicBezTo>
                <a:cubicBezTo>
                  <a:pt x="712" y="948"/>
                  <a:pt x="712" y="948"/>
                  <a:pt x="712" y="948"/>
                </a:cubicBezTo>
                <a:cubicBezTo>
                  <a:pt x="710" y="932"/>
                  <a:pt x="710" y="932"/>
                  <a:pt x="710" y="932"/>
                </a:cubicBezTo>
                <a:cubicBezTo>
                  <a:pt x="672" y="880"/>
                  <a:pt x="672" y="880"/>
                  <a:pt x="672" y="880"/>
                </a:cubicBezTo>
                <a:cubicBezTo>
                  <a:pt x="700" y="838"/>
                  <a:pt x="700" y="838"/>
                  <a:pt x="700" y="838"/>
                </a:cubicBezTo>
                <a:cubicBezTo>
                  <a:pt x="775" y="835"/>
                  <a:pt x="775" y="835"/>
                  <a:pt x="775" y="835"/>
                </a:cubicBezTo>
                <a:cubicBezTo>
                  <a:pt x="819" y="804"/>
                  <a:pt x="819" y="804"/>
                  <a:pt x="819" y="804"/>
                </a:cubicBezTo>
                <a:cubicBezTo>
                  <a:pt x="879" y="812"/>
                  <a:pt x="879" y="812"/>
                  <a:pt x="879" y="812"/>
                </a:cubicBezTo>
                <a:cubicBezTo>
                  <a:pt x="914" y="775"/>
                  <a:pt x="914" y="775"/>
                  <a:pt x="914" y="775"/>
                </a:cubicBezTo>
                <a:cubicBezTo>
                  <a:pt x="945" y="740"/>
                  <a:pt x="945" y="740"/>
                  <a:pt x="945" y="740"/>
                </a:cubicBezTo>
                <a:cubicBezTo>
                  <a:pt x="949" y="712"/>
                  <a:pt x="949" y="712"/>
                  <a:pt x="949" y="712"/>
                </a:cubicBezTo>
                <a:cubicBezTo>
                  <a:pt x="949" y="712"/>
                  <a:pt x="907" y="669"/>
                  <a:pt x="907" y="667"/>
                </a:cubicBezTo>
                <a:cubicBezTo>
                  <a:pt x="908" y="666"/>
                  <a:pt x="979" y="629"/>
                  <a:pt x="979" y="629"/>
                </a:cubicBezTo>
                <a:cubicBezTo>
                  <a:pt x="985" y="603"/>
                  <a:pt x="985" y="603"/>
                  <a:pt x="985" y="603"/>
                </a:cubicBezTo>
                <a:cubicBezTo>
                  <a:pt x="1011" y="580"/>
                  <a:pt x="1011" y="580"/>
                  <a:pt x="1011" y="580"/>
                </a:cubicBezTo>
                <a:cubicBezTo>
                  <a:pt x="1018" y="483"/>
                  <a:pt x="1018" y="483"/>
                  <a:pt x="1018" y="483"/>
                </a:cubicBezTo>
                <a:cubicBezTo>
                  <a:pt x="1037" y="455"/>
                  <a:pt x="1037" y="455"/>
                  <a:pt x="1037" y="455"/>
                </a:cubicBezTo>
                <a:cubicBezTo>
                  <a:pt x="1090" y="435"/>
                  <a:pt x="1090" y="435"/>
                  <a:pt x="1090" y="435"/>
                </a:cubicBezTo>
                <a:cubicBezTo>
                  <a:pt x="1090" y="435"/>
                  <a:pt x="1116" y="395"/>
                  <a:pt x="1117" y="393"/>
                </a:cubicBezTo>
                <a:cubicBezTo>
                  <a:pt x="1117" y="391"/>
                  <a:pt x="1143" y="365"/>
                  <a:pt x="1143" y="365"/>
                </a:cubicBezTo>
                <a:cubicBezTo>
                  <a:pt x="1143" y="365"/>
                  <a:pt x="1079" y="345"/>
                  <a:pt x="1077" y="345"/>
                </a:cubicBezTo>
                <a:cubicBezTo>
                  <a:pt x="1075" y="344"/>
                  <a:pt x="1042" y="325"/>
                  <a:pt x="1042" y="325"/>
                </a:cubicBezTo>
                <a:cubicBezTo>
                  <a:pt x="1042" y="325"/>
                  <a:pt x="969" y="318"/>
                  <a:pt x="968" y="318"/>
                </a:cubicBezTo>
                <a:cubicBezTo>
                  <a:pt x="967" y="318"/>
                  <a:pt x="908" y="318"/>
                  <a:pt x="908" y="318"/>
                </a:cubicBezTo>
                <a:cubicBezTo>
                  <a:pt x="843" y="343"/>
                  <a:pt x="843" y="343"/>
                  <a:pt x="843" y="343"/>
                </a:cubicBezTo>
                <a:cubicBezTo>
                  <a:pt x="843" y="343"/>
                  <a:pt x="803" y="341"/>
                  <a:pt x="802" y="338"/>
                </a:cubicBezTo>
                <a:cubicBezTo>
                  <a:pt x="800" y="335"/>
                  <a:pt x="762" y="298"/>
                  <a:pt x="762" y="298"/>
                </a:cubicBezTo>
                <a:cubicBezTo>
                  <a:pt x="762" y="298"/>
                  <a:pt x="759" y="241"/>
                  <a:pt x="758" y="240"/>
                </a:cubicBezTo>
                <a:cubicBezTo>
                  <a:pt x="757" y="239"/>
                  <a:pt x="732" y="216"/>
                  <a:pt x="732" y="212"/>
                </a:cubicBezTo>
                <a:cubicBezTo>
                  <a:pt x="731" y="207"/>
                  <a:pt x="733" y="176"/>
                  <a:pt x="733" y="176"/>
                </a:cubicBezTo>
                <a:cubicBezTo>
                  <a:pt x="716" y="144"/>
                  <a:pt x="716" y="144"/>
                  <a:pt x="716" y="144"/>
                </a:cubicBezTo>
                <a:cubicBezTo>
                  <a:pt x="674" y="50"/>
                  <a:pt x="674" y="50"/>
                  <a:pt x="674" y="50"/>
                </a:cubicBezTo>
                <a:cubicBezTo>
                  <a:pt x="631" y="3"/>
                  <a:pt x="631" y="3"/>
                  <a:pt x="631" y="3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493" y="0"/>
                  <a:pt x="493" y="0"/>
                  <a:pt x="493" y="0"/>
                </a:cubicBezTo>
                <a:cubicBezTo>
                  <a:pt x="493" y="0"/>
                  <a:pt x="454" y="81"/>
                  <a:pt x="452" y="82"/>
                </a:cubicBezTo>
                <a:cubicBezTo>
                  <a:pt x="449" y="82"/>
                  <a:pt x="425" y="84"/>
                  <a:pt x="418" y="81"/>
                </a:cubicBezTo>
                <a:cubicBezTo>
                  <a:pt x="412" y="78"/>
                  <a:pt x="382" y="46"/>
                  <a:pt x="378" y="45"/>
                </a:cubicBezTo>
                <a:cubicBezTo>
                  <a:pt x="374" y="45"/>
                  <a:pt x="329" y="50"/>
                  <a:pt x="329" y="50"/>
                </a:cubicBezTo>
                <a:cubicBezTo>
                  <a:pt x="261" y="88"/>
                  <a:pt x="261" y="88"/>
                  <a:pt x="261" y="88"/>
                </a:cubicBezTo>
                <a:cubicBezTo>
                  <a:pt x="261" y="88"/>
                  <a:pt x="232" y="133"/>
                  <a:pt x="233" y="133"/>
                </a:cubicBezTo>
                <a:cubicBezTo>
                  <a:pt x="234" y="134"/>
                  <a:pt x="274" y="174"/>
                  <a:pt x="275" y="176"/>
                </a:cubicBezTo>
                <a:cubicBezTo>
                  <a:pt x="275" y="177"/>
                  <a:pt x="263" y="246"/>
                  <a:pt x="263" y="246"/>
                </a:cubicBezTo>
                <a:cubicBezTo>
                  <a:pt x="286" y="288"/>
                  <a:pt x="286" y="288"/>
                  <a:pt x="286" y="288"/>
                </a:cubicBezTo>
                <a:cubicBezTo>
                  <a:pt x="284" y="439"/>
                  <a:pt x="284" y="439"/>
                  <a:pt x="284" y="439"/>
                </a:cubicBezTo>
                <a:cubicBezTo>
                  <a:pt x="225" y="435"/>
                  <a:pt x="225" y="435"/>
                  <a:pt x="225" y="435"/>
                </a:cubicBezTo>
                <a:cubicBezTo>
                  <a:pt x="118" y="443"/>
                  <a:pt x="118" y="443"/>
                  <a:pt x="118" y="443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529"/>
                  <a:pt x="23" y="611"/>
                  <a:pt x="26" y="612"/>
                </a:cubicBezTo>
                <a:cubicBezTo>
                  <a:pt x="29" y="613"/>
                  <a:pt x="74" y="614"/>
                  <a:pt x="75" y="616"/>
                </a:cubicBezTo>
                <a:cubicBezTo>
                  <a:pt x="76" y="619"/>
                  <a:pt x="115" y="668"/>
                  <a:pt x="115" y="668"/>
                </a:cubicBezTo>
                <a:cubicBezTo>
                  <a:pt x="103" y="746"/>
                  <a:pt x="103" y="746"/>
                  <a:pt x="103" y="746"/>
                </a:cubicBezTo>
                <a:cubicBezTo>
                  <a:pt x="49" y="778"/>
                  <a:pt x="49" y="778"/>
                  <a:pt x="49" y="778"/>
                </a:cubicBezTo>
                <a:cubicBezTo>
                  <a:pt x="65" y="809"/>
                  <a:pt x="65" y="809"/>
                  <a:pt x="65" y="809"/>
                </a:cubicBezTo>
                <a:cubicBezTo>
                  <a:pt x="65" y="809"/>
                  <a:pt x="113" y="809"/>
                  <a:pt x="114" y="810"/>
                </a:cubicBezTo>
                <a:cubicBezTo>
                  <a:pt x="115" y="812"/>
                  <a:pt x="130" y="836"/>
                  <a:pt x="130" y="83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1723" name="Freeform 23"/>
          <p:cNvSpPr>
            <a:spLocks/>
          </p:cNvSpPr>
          <p:nvPr/>
        </p:nvSpPr>
        <p:spPr bwMode="auto">
          <a:xfrm>
            <a:off x="4717385" y="1679297"/>
            <a:ext cx="845728" cy="1302459"/>
          </a:xfrm>
          <a:custGeom>
            <a:avLst/>
            <a:gdLst>
              <a:gd name="T0" fmla="*/ 0 w 681"/>
              <a:gd name="T1" fmla="*/ 524 h 786"/>
              <a:gd name="T2" fmla="*/ 120 w 681"/>
              <a:gd name="T3" fmla="*/ 639 h 786"/>
              <a:gd name="T4" fmla="*/ 157 w 681"/>
              <a:gd name="T5" fmla="*/ 635 h 786"/>
              <a:gd name="T6" fmla="*/ 163 w 681"/>
              <a:gd name="T7" fmla="*/ 583 h 786"/>
              <a:gd name="T8" fmla="*/ 230 w 681"/>
              <a:gd name="T9" fmla="*/ 549 h 786"/>
              <a:gd name="T10" fmla="*/ 279 w 681"/>
              <a:gd name="T11" fmla="*/ 593 h 786"/>
              <a:gd name="T12" fmla="*/ 293 w 681"/>
              <a:gd name="T13" fmla="*/ 670 h 786"/>
              <a:gd name="T14" fmla="*/ 388 w 681"/>
              <a:gd name="T15" fmla="*/ 705 h 786"/>
              <a:gd name="T16" fmla="*/ 454 w 681"/>
              <a:gd name="T17" fmla="*/ 674 h 786"/>
              <a:gd name="T18" fmla="*/ 469 w 681"/>
              <a:gd name="T19" fmla="*/ 635 h 786"/>
              <a:gd name="T20" fmla="*/ 408 w 681"/>
              <a:gd name="T21" fmla="*/ 596 h 786"/>
              <a:gd name="T22" fmla="*/ 335 w 681"/>
              <a:gd name="T23" fmla="*/ 527 h 786"/>
              <a:gd name="T24" fmla="*/ 415 w 681"/>
              <a:gd name="T25" fmla="*/ 546 h 786"/>
              <a:gd name="T26" fmla="*/ 442 w 681"/>
              <a:gd name="T27" fmla="*/ 496 h 786"/>
              <a:gd name="T28" fmla="*/ 490 w 681"/>
              <a:gd name="T29" fmla="*/ 457 h 786"/>
              <a:gd name="T30" fmla="*/ 509 w 681"/>
              <a:gd name="T31" fmla="*/ 404 h 786"/>
              <a:gd name="T32" fmla="*/ 486 w 681"/>
              <a:gd name="T33" fmla="*/ 295 h 786"/>
              <a:gd name="T34" fmla="*/ 500 w 681"/>
              <a:gd name="T35" fmla="*/ 247 h 786"/>
              <a:gd name="T36" fmla="*/ 479 w 681"/>
              <a:gd name="T37" fmla="*/ 197 h 786"/>
              <a:gd name="T38" fmla="*/ 546 w 681"/>
              <a:gd name="T39" fmla="*/ 193 h 786"/>
              <a:gd name="T40" fmla="*/ 606 w 681"/>
              <a:gd name="T41" fmla="*/ 173 h 786"/>
              <a:gd name="T42" fmla="*/ 579 w 681"/>
              <a:gd name="T43" fmla="*/ 69 h 786"/>
              <a:gd name="T44" fmla="*/ 491 w 681"/>
              <a:gd name="T45" fmla="*/ 88 h 786"/>
              <a:gd name="T46" fmla="*/ 404 w 681"/>
              <a:gd name="T47" fmla="*/ 56 h 786"/>
              <a:gd name="T48" fmla="*/ 397 w 681"/>
              <a:gd name="T49" fmla="*/ 26 h 786"/>
              <a:gd name="T50" fmla="*/ 310 w 681"/>
              <a:gd name="T51" fmla="*/ 14 h 786"/>
              <a:gd name="T52" fmla="*/ 274 w 681"/>
              <a:gd name="T53" fmla="*/ 0 h 786"/>
              <a:gd name="T54" fmla="*/ 148 w 681"/>
              <a:gd name="T55" fmla="*/ 42 h 786"/>
              <a:gd name="T56" fmla="*/ 237 w 681"/>
              <a:gd name="T57" fmla="*/ 99 h 786"/>
              <a:gd name="T58" fmla="*/ 160 w 681"/>
              <a:gd name="T59" fmla="*/ 169 h 786"/>
              <a:gd name="T60" fmla="*/ 129 w 681"/>
              <a:gd name="T61" fmla="*/ 198 h 786"/>
              <a:gd name="T62" fmla="*/ 101 w 681"/>
              <a:gd name="T63" fmla="*/ 301 h 786"/>
              <a:gd name="T64" fmla="*/ 36 w 681"/>
              <a:gd name="T65" fmla="*/ 363 h 786"/>
              <a:gd name="T66" fmla="*/ 58 w 681"/>
              <a:gd name="T67" fmla="*/ 431 h 786"/>
              <a:gd name="T68" fmla="*/ 9 w 681"/>
              <a:gd name="T69" fmla="*/ 494 h 78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81"/>
              <a:gd name="T106" fmla="*/ 0 h 786"/>
              <a:gd name="T107" fmla="*/ 681 w 681"/>
              <a:gd name="T108" fmla="*/ 786 h 78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81" h="786">
                <a:moveTo>
                  <a:pt x="10" y="542"/>
                </a:moveTo>
                <a:cubicBezTo>
                  <a:pt x="0" y="575"/>
                  <a:pt x="0" y="575"/>
                  <a:pt x="0" y="575"/>
                </a:cubicBezTo>
                <a:cubicBezTo>
                  <a:pt x="0" y="575"/>
                  <a:pt x="94" y="665"/>
                  <a:pt x="94" y="667"/>
                </a:cubicBezTo>
                <a:cubicBezTo>
                  <a:pt x="94" y="668"/>
                  <a:pt x="132" y="702"/>
                  <a:pt x="132" y="702"/>
                </a:cubicBezTo>
                <a:cubicBezTo>
                  <a:pt x="147" y="710"/>
                  <a:pt x="147" y="710"/>
                  <a:pt x="147" y="710"/>
                </a:cubicBezTo>
                <a:cubicBezTo>
                  <a:pt x="147" y="710"/>
                  <a:pt x="171" y="698"/>
                  <a:pt x="172" y="697"/>
                </a:cubicBezTo>
                <a:cubicBezTo>
                  <a:pt x="172" y="696"/>
                  <a:pt x="181" y="662"/>
                  <a:pt x="181" y="662"/>
                </a:cubicBezTo>
                <a:cubicBezTo>
                  <a:pt x="181" y="662"/>
                  <a:pt x="177" y="644"/>
                  <a:pt x="179" y="640"/>
                </a:cubicBezTo>
                <a:cubicBezTo>
                  <a:pt x="180" y="637"/>
                  <a:pt x="222" y="603"/>
                  <a:pt x="222" y="603"/>
                </a:cubicBezTo>
                <a:cubicBezTo>
                  <a:pt x="253" y="603"/>
                  <a:pt x="253" y="603"/>
                  <a:pt x="253" y="603"/>
                </a:cubicBezTo>
                <a:cubicBezTo>
                  <a:pt x="282" y="618"/>
                  <a:pt x="282" y="618"/>
                  <a:pt x="282" y="618"/>
                </a:cubicBezTo>
                <a:cubicBezTo>
                  <a:pt x="306" y="651"/>
                  <a:pt x="306" y="651"/>
                  <a:pt x="306" y="651"/>
                </a:cubicBezTo>
                <a:cubicBezTo>
                  <a:pt x="315" y="693"/>
                  <a:pt x="315" y="693"/>
                  <a:pt x="315" y="693"/>
                </a:cubicBezTo>
                <a:cubicBezTo>
                  <a:pt x="322" y="735"/>
                  <a:pt x="322" y="735"/>
                  <a:pt x="322" y="735"/>
                </a:cubicBezTo>
                <a:cubicBezTo>
                  <a:pt x="350" y="786"/>
                  <a:pt x="350" y="786"/>
                  <a:pt x="350" y="786"/>
                </a:cubicBezTo>
                <a:cubicBezTo>
                  <a:pt x="426" y="774"/>
                  <a:pt x="426" y="774"/>
                  <a:pt x="426" y="774"/>
                </a:cubicBezTo>
                <a:cubicBezTo>
                  <a:pt x="426" y="774"/>
                  <a:pt x="482" y="777"/>
                  <a:pt x="482" y="775"/>
                </a:cubicBezTo>
                <a:cubicBezTo>
                  <a:pt x="483" y="773"/>
                  <a:pt x="499" y="740"/>
                  <a:pt x="499" y="740"/>
                </a:cubicBezTo>
                <a:cubicBezTo>
                  <a:pt x="533" y="712"/>
                  <a:pt x="533" y="712"/>
                  <a:pt x="533" y="712"/>
                </a:cubicBezTo>
                <a:cubicBezTo>
                  <a:pt x="515" y="697"/>
                  <a:pt x="515" y="697"/>
                  <a:pt x="515" y="697"/>
                </a:cubicBezTo>
                <a:cubicBezTo>
                  <a:pt x="503" y="656"/>
                  <a:pt x="503" y="656"/>
                  <a:pt x="503" y="656"/>
                </a:cubicBezTo>
                <a:cubicBezTo>
                  <a:pt x="448" y="654"/>
                  <a:pt x="448" y="654"/>
                  <a:pt x="448" y="654"/>
                </a:cubicBezTo>
                <a:cubicBezTo>
                  <a:pt x="448" y="654"/>
                  <a:pt x="373" y="609"/>
                  <a:pt x="373" y="606"/>
                </a:cubicBezTo>
                <a:cubicBezTo>
                  <a:pt x="372" y="603"/>
                  <a:pt x="368" y="579"/>
                  <a:pt x="368" y="579"/>
                </a:cubicBezTo>
                <a:cubicBezTo>
                  <a:pt x="425" y="580"/>
                  <a:pt x="425" y="580"/>
                  <a:pt x="425" y="580"/>
                </a:cubicBezTo>
                <a:cubicBezTo>
                  <a:pt x="425" y="580"/>
                  <a:pt x="453" y="597"/>
                  <a:pt x="456" y="599"/>
                </a:cubicBezTo>
                <a:cubicBezTo>
                  <a:pt x="460" y="601"/>
                  <a:pt x="474" y="600"/>
                  <a:pt x="474" y="600"/>
                </a:cubicBezTo>
                <a:cubicBezTo>
                  <a:pt x="486" y="544"/>
                  <a:pt x="486" y="544"/>
                  <a:pt x="486" y="544"/>
                </a:cubicBezTo>
                <a:cubicBezTo>
                  <a:pt x="503" y="523"/>
                  <a:pt x="503" y="523"/>
                  <a:pt x="503" y="523"/>
                </a:cubicBezTo>
                <a:cubicBezTo>
                  <a:pt x="538" y="502"/>
                  <a:pt x="538" y="502"/>
                  <a:pt x="538" y="502"/>
                </a:cubicBezTo>
                <a:cubicBezTo>
                  <a:pt x="556" y="485"/>
                  <a:pt x="556" y="485"/>
                  <a:pt x="556" y="485"/>
                </a:cubicBezTo>
                <a:cubicBezTo>
                  <a:pt x="559" y="443"/>
                  <a:pt x="559" y="443"/>
                  <a:pt x="559" y="443"/>
                </a:cubicBezTo>
                <a:cubicBezTo>
                  <a:pt x="535" y="381"/>
                  <a:pt x="535" y="381"/>
                  <a:pt x="535" y="381"/>
                </a:cubicBezTo>
                <a:cubicBezTo>
                  <a:pt x="534" y="324"/>
                  <a:pt x="534" y="324"/>
                  <a:pt x="534" y="324"/>
                </a:cubicBezTo>
                <a:cubicBezTo>
                  <a:pt x="550" y="294"/>
                  <a:pt x="550" y="294"/>
                  <a:pt x="550" y="294"/>
                </a:cubicBezTo>
                <a:cubicBezTo>
                  <a:pt x="549" y="271"/>
                  <a:pt x="549" y="271"/>
                  <a:pt x="549" y="271"/>
                </a:cubicBezTo>
                <a:cubicBezTo>
                  <a:pt x="549" y="271"/>
                  <a:pt x="526" y="244"/>
                  <a:pt x="525" y="242"/>
                </a:cubicBezTo>
                <a:cubicBezTo>
                  <a:pt x="525" y="240"/>
                  <a:pt x="526" y="216"/>
                  <a:pt x="526" y="216"/>
                </a:cubicBezTo>
                <a:cubicBezTo>
                  <a:pt x="566" y="209"/>
                  <a:pt x="566" y="209"/>
                  <a:pt x="566" y="209"/>
                </a:cubicBezTo>
                <a:cubicBezTo>
                  <a:pt x="600" y="212"/>
                  <a:pt x="600" y="212"/>
                  <a:pt x="600" y="212"/>
                </a:cubicBezTo>
                <a:cubicBezTo>
                  <a:pt x="617" y="220"/>
                  <a:pt x="617" y="220"/>
                  <a:pt x="617" y="220"/>
                </a:cubicBezTo>
                <a:cubicBezTo>
                  <a:pt x="666" y="190"/>
                  <a:pt x="666" y="190"/>
                  <a:pt x="666" y="190"/>
                </a:cubicBezTo>
                <a:cubicBezTo>
                  <a:pt x="681" y="111"/>
                  <a:pt x="681" y="111"/>
                  <a:pt x="681" y="111"/>
                </a:cubicBezTo>
                <a:cubicBezTo>
                  <a:pt x="636" y="76"/>
                  <a:pt x="636" y="76"/>
                  <a:pt x="636" y="76"/>
                </a:cubicBezTo>
                <a:cubicBezTo>
                  <a:pt x="584" y="76"/>
                  <a:pt x="584" y="76"/>
                  <a:pt x="584" y="76"/>
                </a:cubicBezTo>
                <a:cubicBezTo>
                  <a:pt x="539" y="97"/>
                  <a:pt x="539" y="97"/>
                  <a:pt x="539" y="97"/>
                </a:cubicBezTo>
                <a:cubicBezTo>
                  <a:pt x="463" y="90"/>
                  <a:pt x="463" y="90"/>
                  <a:pt x="463" y="90"/>
                </a:cubicBezTo>
                <a:cubicBezTo>
                  <a:pt x="463" y="90"/>
                  <a:pt x="444" y="64"/>
                  <a:pt x="444" y="61"/>
                </a:cubicBezTo>
                <a:cubicBezTo>
                  <a:pt x="444" y="58"/>
                  <a:pt x="456" y="38"/>
                  <a:pt x="456" y="38"/>
                </a:cubicBezTo>
                <a:cubicBezTo>
                  <a:pt x="456" y="38"/>
                  <a:pt x="438" y="29"/>
                  <a:pt x="436" y="29"/>
                </a:cubicBezTo>
                <a:cubicBezTo>
                  <a:pt x="434" y="29"/>
                  <a:pt x="393" y="38"/>
                  <a:pt x="393" y="38"/>
                </a:cubicBezTo>
                <a:cubicBezTo>
                  <a:pt x="340" y="15"/>
                  <a:pt x="340" y="15"/>
                  <a:pt x="340" y="15"/>
                </a:cubicBezTo>
                <a:cubicBezTo>
                  <a:pt x="340" y="15"/>
                  <a:pt x="319" y="13"/>
                  <a:pt x="317" y="12"/>
                </a:cubicBezTo>
                <a:cubicBezTo>
                  <a:pt x="316" y="11"/>
                  <a:pt x="301" y="0"/>
                  <a:pt x="301" y="0"/>
                </a:cubicBezTo>
                <a:cubicBezTo>
                  <a:pt x="261" y="37"/>
                  <a:pt x="261" y="37"/>
                  <a:pt x="261" y="37"/>
                </a:cubicBezTo>
                <a:cubicBezTo>
                  <a:pt x="163" y="46"/>
                  <a:pt x="163" y="46"/>
                  <a:pt x="163" y="46"/>
                </a:cubicBezTo>
                <a:cubicBezTo>
                  <a:pt x="276" y="91"/>
                  <a:pt x="276" y="91"/>
                  <a:pt x="276" y="91"/>
                </a:cubicBezTo>
                <a:cubicBezTo>
                  <a:pt x="260" y="109"/>
                  <a:pt x="260" y="109"/>
                  <a:pt x="260" y="109"/>
                </a:cubicBezTo>
                <a:cubicBezTo>
                  <a:pt x="213" y="169"/>
                  <a:pt x="213" y="169"/>
                  <a:pt x="213" y="169"/>
                </a:cubicBezTo>
                <a:cubicBezTo>
                  <a:pt x="176" y="185"/>
                  <a:pt x="176" y="185"/>
                  <a:pt x="176" y="185"/>
                </a:cubicBezTo>
                <a:cubicBezTo>
                  <a:pt x="149" y="201"/>
                  <a:pt x="149" y="201"/>
                  <a:pt x="149" y="201"/>
                </a:cubicBezTo>
                <a:cubicBezTo>
                  <a:pt x="142" y="217"/>
                  <a:pt x="142" y="217"/>
                  <a:pt x="142" y="217"/>
                </a:cubicBezTo>
                <a:cubicBezTo>
                  <a:pt x="135" y="312"/>
                  <a:pt x="135" y="312"/>
                  <a:pt x="135" y="312"/>
                </a:cubicBezTo>
                <a:cubicBezTo>
                  <a:pt x="111" y="330"/>
                  <a:pt x="111" y="330"/>
                  <a:pt x="111" y="330"/>
                </a:cubicBezTo>
                <a:cubicBezTo>
                  <a:pt x="101" y="364"/>
                  <a:pt x="101" y="364"/>
                  <a:pt x="101" y="364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64" y="473"/>
                  <a:pt x="64" y="473"/>
                  <a:pt x="64" y="473"/>
                </a:cubicBezTo>
                <a:cubicBezTo>
                  <a:pt x="20" y="524"/>
                  <a:pt x="20" y="524"/>
                  <a:pt x="20" y="524"/>
                </a:cubicBezTo>
                <a:lnTo>
                  <a:pt x="10" y="54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4" name="Freeform 24"/>
          <p:cNvSpPr>
            <a:spLocks/>
          </p:cNvSpPr>
          <p:nvPr/>
        </p:nvSpPr>
        <p:spPr bwMode="auto">
          <a:xfrm>
            <a:off x="5151161" y="1184507"/>
            <a:ext cx="954854" cy="1884564"/>
          </a:xfrm>
          <a:custGeom>
            <a:avLst/>
            <a:gdLst>
              <a:gd name="T0" fmla="*/ 37 w 769"/>
              <a:gd name="T1" fmla="*/ 296 h 1138"/>
              <a:gd name="T2" fmla="*/ 108 w 769"/>
              <a:gd name="T3" fmla="*/ 296 h 1138"/>
              <a:gd name="T4" fmla="*/ 97 w 769"/>
              <a:gd name="T5" fmla="*/ 325 h 1138"/>
              <a:gd name="T6" fmla="*/ 168 w 769"/>
              <a:gd name="T7" fmla="*/ 351 h 1138"/>
              <a:gd name="T8" fmla="*/ 259 w 769"/>
              <a:gd name="T9" fmla="*/ 332 h 1138"/>
              <a:gd name="T10" fmla="*/ 298 w 769"/>
              <a:gd name="T11" fmla="*/ 450 h 1138"/>
              <a:gd name="T12" fmla="*/ 222 w 769"/>
              <a:gd name="T13" fmla="*/ 472 h 1138"/>
              <a:gd name="T14" fmla="*/ 171 w 769"/>
              <a:gd name="T15" fmla="*/ 477 h 1138"/>
              <a:gd name="T16" fmla="*/ 195 w 769"/>
              <a:gd name="T17" fmla="*/ 520 h 1138"/>
              <a:gd name="T18" fmla="*/ 177 w 769"/>
              <a:gd name="T19" fmla="*/ 565 h 1138"/>
              <a:gd name="T20" fmla="*/ 199 w 769"/>
              <a:gd name="T21" fmla="*/ 680 h 1138"/>
              <a:gd name="T22" fmla="*/ 151 w 769"/>
              <a:gd name="T23" fmla="*/ 754 h 1138"/>
              <a:gd name="T24" fmla="*/ 131 w 769"/>
              <a:gd name="T25" fmla="*/ 802 h 1138"/>
              <a:gd name="T26" fmla="*/ 107 w 769"/>
              <a:gd name="T27" fmla="*/ 828 h 1138"/>
              <a:gd name="T28" fmla="*/ 49 w 769"/>
              <a:gd name="T29" fmla="*/ 807 h 1138"/>
              <a:gd name="T30" fmla="*/ 37 w 769"/>
              <a:gd name="T31" fmla="*/ 823 h 1138"/>
              <a:gd name="T32" fmla="*/ 95 w 769"/>
              <a:gd name="T33" fmla="*/ 858 h 1138"/>
              <a:gd name="T34" fmla="*/ 157 w 769"/>
              <a:gd name="T35" fmla="*/ 889 h 1138"/>
              <a:gd name="T36" fmla="*/ 174 w 769"/>
              <a:gd name="T37" fmla="*/ 920 h 1138"/>
              <a:gd name="T38" fmla="*/ 281 w 769"/>
              <a:gd name="T39" fmla="*/ 917 h 1138"/>
              <a:gd name="T40" fmla="*/ 360 w 769"/>
              <a:gd name="T41" fmla="*/ 898 h 1138"/>
              <a:gd name="T42" fmla="*/ 408 w 769"/>
              <a:gd name="T43" fmla="*/ 916 h 1138"/>
              <a:gd name="T44" fmla="*/ 420 w 769"/>
              <a:gd name="T45" fmla="*/ 982 h 1138"/>
              <a:gd name="T46" fmla="*/ 456 w 769"/>
              <a:gd name="T47" fmla="*/ 1036 h 1138"/>
              <a:gd name="T48" fmla="*/ 561 w 769"/>
              <a:gd name="T49" fmla="*/ 981 h 1138"/>
              <a:gd name="T50" fmla="*/ 586 w 769"/>
              <a:gd name="T51" fmla="*/ 889 h 1138"/>
              <a:gd name="T52" fmla="*/ 599 w 769"/>
              <a:gd name="T53" fmla="*/ 832 h 1138"/>
              <a:gd name="T54" fmla="*/ 586 w 769"/>
              <a:gd name="T55" fmla="*/ 630 h 1138"/>
              <a:gd name="T56" fmla="*/ 622 w 769"/>
              <a:gd name="T57" fmla="*/ 531 h 1138"/>
              <a:gd name="T58" fmla="*/ 700 w 769"/>
              <a:gd name="T59" fmla="*/ 512 h 1138"/>
              <a:gd name="T60" fmla="*/ 667 w 769"/>
              <a:gd name="T61" fmla="*/ 460 h 1138"/>
              <a:gd name="T62" fmla="*/ 632 w 769"/>
              <a:gd name="T63" fmla="*/ 392 h 1138"/>
              <a:gd name="T64" fmla="*/ 571 w 769"/>
              <a:gd name="T65" fmla="*/ 361 h 1138"/>
              <a:gd name="T66" fmla="*/ 447 w 769"/>
              <a:gd name="T67" fmla="*/ 275 h 1138"/>
              <a:gd name="T68" fmla="*/ 443 w 769"/>
              <a:gd name="T69" fmla="*/ 194 h 1138"/>
              <a:gd name="T70" fmla="*/ 417 w 769"/>
              <a:gd name="T71" fmla="*/ 130 h 1138"/>
              <a:gd name="T72" fmla="*/ 428 w 769"/>
              <a:gd name="T73" fmla="*/ 95 h 1138"/>
              <a:gd name="T74" fmla="*/ 338 w 769"/>
              <a:gd name="T75" fmla="*/ 36 h 1138"/>
              <a:gd name="T76" fmla="*/ 249 w 769"/>
              <a:gd name="T77" fmla="*/ 22 h 1138"/>
              <a:gd name="T78" fmla="*/ 167 w 769"/>
              <a:gd name="T79" fmla="*/ 48 h 1138"/>
              <a:gd name="T80" fmla="*/ 73 w 769"/>
              <a:gd name="T81" fmla="*/ 82 h 1138"/>
              <a:gd name="T82" fmla="*/ 7 w 769"/>
              <a:gd name="T83" fmla="*/ 132 h 1138"/>
              <a:gd name="T84" fmla="*/ 0 w 769"/>
              <a:gd name="T85" fmla="*/ 275 h 11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769"/>
              <a:gd name="T130" fmla="*/ 0 h 1138"/>
              <a:gd name="T131" fmla="*/ 769 w 769"/>
              <a:gd name="T132" fmla="*/ 1138 h 113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769" h="1138">
                <a:moveTo>
                  <a:pt x="0" y="302"/>
                </a:moveTo>
                <a:cubicBezTo>
                  <a:pt x="41" y="325"/>
                  <a:pt x="41" y="325"/>
                  <a:pt x="41" y="325"/>
                </a:cubicBezTo>
                <a:cubicBezTo>
                  <a:pt x="93" y="318"/>
                  <a:pt x="93" y="318"/>
                  <a:pt x="93" y="318"/>
                </a:cubicBezTo>
                <a:cubicBezTo>
                  <a:pt x="119" y="325"/>
                  <a:pt x="119" y="325"/>
                  <a:pt x="119" y="325"/>
                </a:cubicBezTo>
                <a:cubicBezTo>
                  <a:pt x="119" y="338"/>
                  <a:pt x="119" y="338"/>
                  <a:pt x="119" y="338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16" y="377"/>
                  <a:pt x="116" y="377"/>
                  <a:pt x="116" y="377"/>
                </a:cubicBezTo>
                <a:cubicBezTo>
                  <a:pt x="116" y="377"/>
                  <a:pt x="183" y="387"/>
                  <a:pt x="185" y="386"/>
                </a:cubicBezTo>
                <a:cubicBezTo>
                  <a:pt x="187" y="385"/>
                  <a:pt x="231" y="362"/>
                  <a:pt x="231" y="362"/>
                </a:cubicBezTo>
                <a:cubicBezTo>
                  <a:pt x="285" y="365"/>
                  <a:pt x="285" y="365"/>
                  <a:pt x="285" y="365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27" y="494"/>
                  <a:pt x="327" y="494"/>
                  <a:pt x="327" y="494"/>
                </a:cubicBezTo>
                <a:cubicBezTo>
                  <a:pt x="273" y="531"/>
                  <a:pt x="273" y="531"/>
                  <a:pt x="273" y="531"/>
                </a:cubicBezTo>
                <a:cubicBezTo>
                  <a:pt x="244" y="519"/>
                  <a:pt x="244" y="519"/>
                  <a:pt x="244" y="519"/>
                </a:cubicBezTo>
                <a:cubicBezTo>
                  <a:pt x="212" y="519"/>
                  <a:pt x="212" y="519"/>
                  <a:pt x="212" y="519"/>
                </a:cubicBezTo>
                <a:cubicBezTo>
                  <a:pt x="188" y="524"/>
                  <a:pt x="188" y="524"/>
                  <a:pt x="188" y="524"/>
                </a:cubicBezTo>
                <a:cubicBezTo>
                  <a:pt x="188" y="541"/>
                  <a:pt x="188" y="541"/>
                  <a:pt x="188" y="541"/>
                </a:cubicBezTo>
                <a:cubicBezTo>
                  <a:pt x="214" y="571"/>
                  <a:pt x="214" y="571"/>
                  <a:pt x="214" y="571"/>
                </a:cubicBezTo>
                <a:cubicBezTo>
                  <a:pt x="211" y="596"/>
                  <a:pt x="211" y="596"/>
                  <a:pt x="211" y="596"/>
                </a:cubicBezTo>
                <a:cubicBezTo>
                  <a:pt x="194" y="621"/>
                  <a:pt x="194" y="621"/>
                  <a:pt x="194" y="621"/>
                </a:cubicBezTo>
                <a:cubicBezTo>
                  <a:pt x="196" y="678"/>
                  <a:pt x="196" y="678"/>
                  <a:pt x="196" y="678"/>
                </a:cubicBezTo>
                <a:cubicBezTo>
                  <a:pt x="219" y="747"/>
                  <a:pt x="219" y="747"/>
                  <a:pt x="219" y="747"/>
                </a:cubicBezTo>
                <a:cubicBezTo>
                  <a:pt x="216" y="790"/>
                  <a:pt x="216" y="790"/>
                  <a:pt x="216" y="790"/>
                </a:cubicBezTo>
                <a:cubicBezTo>
                  <a:pt x="216" y="790"/>
                  <a:pt x="168" y="828"/>
                  <a:pt x="166" y="828"/>
                </a:cubicBezTo>
                <a:cubicBezTo>
                  <a:pt x="164" y="828"/>
                  <a:pt x="147" y="843"/>
                  <a:pt x="147" y="843"/>
                </a:cubicBezTo>
                <a:cubicBezTo>
                  <a:pt x="144" y="881"/>
                  <a:pt x="144" y="881"/>
                  <a:pt x="144" y="881"/>
                </a:cubicBezTo>
                <a:cubicBezTo>
                  <a:pt x="135" y="906"/>
                  <a:pt x="135" y="906"/>
                  <a:pt x="135" y="906"/>
                </a:cubicBezTo>
                <a:cubicBezTo>
                  <a:pt x="117" y="910"/>
                  <a:pt x="117" y="910"/>
                  <a:pt x="117" y="910"/>
                </a:cubicBezTo>
                <a:cubicBezTo>
                  <a:pt x="78" y="893"/>
                  <a:pt x="78" y="893"/>
                  <a:pt x="78" y="893"/>
                </a:cubicBezTo>
                <a:cubicBezTo>
                  <a:pt x="54" y="886"/>
                  <a:pt x="54" y="886"/>
                  <a:pt x="54" y="886"/>
                </a:cubicBezTo>
                <a:cubicBezTo>
                  <a:pt x="34" y="892"/>
                  <a:pt x="34" y="892"/>
                  <a:pt x="34" y="892"/>
                </a:cubicBezTo>
                <a:cubicBezTo>
                  <a:pt x="34" y="892"/>
                  <a:pt x="39" y="903"/>
                  <a:pt x="41" y="904"/>
                </a:cubicBezTo>
                <a:cubicBezTo>
                  <a:pt x="43" y="906"/>
                  <a:pt x="91" y="932"/>
                  <a:pt x="91" y="932"/>
                </a:cubicBezTo>
                <a:cubicBezTo>
                  <a:pt x="104" y="943"/>
                  <a:pt x="104" y="943"/>
                  <a:pt x="104" y="943"/>
                </a:cubicBezTo>
                <a:cubicBezTo>
                  <a:pt x="160" y="946"/>
                  <a:pt x="160" y="946"/>
                  <a:pt x="160" y="946"/>
                </a:cubicBezTo>
                <a:cubicBezTo>
                  <a:pt x="172" y="977"/>
                  <a:pt x="172" y="977"/>
                  <a:pt x="172" y="977"/>
                </a:cubicBezTo>
                <a:cubicBezTo>
                  <a:pt x="177" y="994"/>
                  <a:pt x="177" y="994"/>
                  <a:pt x="177" y="994"/>
                </a:cubicBezTo>
                <a:cubicBezTo>
                  <a:pt x="191" y="1011"/>
                  <a:pt x="191" y="1011"/>
                  <a:pt x="191" y="1011"/>
                </a:cubicBezTo>
                <a:cubicBezTo>
                  <a:pt x="191" y="1011"/>
                  <a:pt x="249" y="1013"/>
                  <a:pt x="251" y="1011"/>
                </a:cubicBezTo>
                <a:cubicBezTo>
                  <a:pt x="253" y="1009"/>
                  <a:pt x="306" y="1007"/>
                  <a:pt x="309" y="1007"/>
                </a:cubicBezTo>
                <a:cubicBezTo>
                  <a:pt x="311" y="1007"/>
                  <a:pt x="342" y="1006"/>
                  <a:pt x="345" y="1004"/>
                </a:cubicBezTo>
                <a:cubicBezTo>
                  <a:pt x="349" y="1002"/>
                  <a:pt x="393" y="986"/>
                  <a:pt x="395" y="986"/>
                </a:cubicBezTo>
                <a:cubicBezTo>
                  <a:pt x="397" y="986"/>
                  <a:pt x="425" y="994"/>
                  <a:pt x="428" y="994"/>
                </a:cubicBezTo>
                <a:cubicBezTo>
                  <a:pt x="431" y="995"/>
                  <a:pt x="448" y="1006"/>
                  <a:pt x="448" y="1006"/>
                </a:cubicBezTo>
                <a:cubicBezTo>
                  <a:pt x="448" y="1006"/>
                  <a:pt x="438" y="1038"/>
                  <a:pt x="439" y="1040"/>
                </a:cubicBezTo>
                <a:cubicBezTo>
                  <a:pt x="440" y="1043"/>
                  <a:pt x="461" y="1079"/>
                  <a:pt x="461" y="1079"/>
                </a:cubicBezTo>
                <a:cubicBezTo>
                  <a:pt x="455" y="1115"/>
                  <a:pt x="455" y="1115"/>
                  <a:pt x="455" y="1115"/>
                </a:cubicBezTo>
                <a:cubicBezTo>
                  <a:pt x="501" y="1138"/>
                  <a:pt x="501" y="1138"/>
                  <a:pt x="501" y="1138"/>
                </a:cubicBezTo>
                <a:cubicBezTo>
                  <a:pt x="501" y="1138"/>
                  <a:pt x="610" y="1098"/>
                  <a:pt x="610" y="1095"/>
                </a:cubicBezTo>
                <a:cubicBezTo>
                  <a:pt x="610" y="1092"/>
                  <a:pt x="616" y="1078"/>
                  <a:pt x="616" y="1078"/>
                </a:cubicBezTo>
                <a:cubicBezTo>
                  <a:pt x="664" y="1030"/>
                  <a:pt x="664" y="1030"/>
                  <a:pt x="664" y="1030"/>
                </a:cubicBezTo>
                <a:cubicBezTo>
                  <a:pt x="664" y="1030"/>
                  <a:pt x="644" y="980"/>
                  <a:pt x="644" y="976"/>
                </a:cubicBezTo>
                <a:cubicBezTo>
                  <a:pt x="645" y="973"/>
                  <a:pt x="644" y="923"/>
                  <a:pt x="644" y="923"/>
                </a:cubicBezTo>
                <a:cubicBezTo>
                  <a:pt x="658" y="914"/>
                  <a:pt x="658" y="914"/>
                  <a:pt x="658" y="914"/>
                </a:cubicBezTo>
                <a:cubicBezTo>
                  <a:pt x="644" y="843"/>
                  <a:pt x="644" y="843"/>
                  <a:pt x="644" y="843"/>
                </a:cubicBezTo>
                <a:cubicBezTo>
                  <a:pt x="644" y="692"/>
                  <a:pt x="644" y="692"/>
                  <a:pt x="644" y="692"/>
                </a:cubicBezTo>
                <a:cubicBezTo>
                  <a:pt x="644" y="692"/>
                  <a:pt x="655" y="619"/>
                  <a:pt x="655" y="617"/>
                </a:cubicBezTo>
                <a:cubicBezTo>
                  <a:pt x="655" y="615"/>
                  <a:pt x="683" y="583"/>
                  <a:pt x="683" y="583"/>
                </a:cubicBezTo>
                <a:cubicBezTo>
                  <a:pt x="683" y="583"/>
                  <a:pt x="769" y="583"/>
                  <a:pt x="769" y="581"/>
                </a:cubicBezTo>
                <a:cubicBezTo>
                  <a:pt x="769" y="579"/>
                  <a:pt x="769" y="562"/>
                  <a:pt x="769" y="562"/>
                </a:cubicBezTo>
                <a:cubicBezTo>
                  <a:pt x="728" y="549"/>
                  <a:pt x="728" y="549"/>
                  <a:pt x="728" y="549"/>
                </a:cubicBezTo>
                <a:cubicBezTo>
                  <a:pt x="733" y="505"/>
                  <a:pt x="733" y="505"/>
                  <a:pt x="733" y="505"/>
                </a:cubicBezTo>
                <a:cubicBezTo>
                  <a:pt x="734" y="487"/>
                  <a:pt x="734" y="487"/>
                  <a:pt x="734" y="487"/>
                </a:cubicBezTo>
                <a:cubicBezTo>
                  <a:pt x="694" y="431"/>
                  <a:pt x="694" y="431"/>
                  <a:pt x="694" y="431"/>
                </a:cubicBezTo>
                <a:cubicBezTo>
                  <a:pt x="661" y="428"/>
                  <a:pt x="661" y="428"/>
                  <a:pt x="661" y="428"/>
                </a:cubicBezTo>
                <a:cubicBezTo>
                  <a:pt x="661" y="428"/>
                  <a:pt x="631" y="397"/>
                  <a:pt x="627" y="396"/>
                </a:cubicBezTo>
                <a:cubicBezTo>
                  <a:pt x="622" y="395"/>
                  <a:pt x="562" y="384"/>
                  <a:pt x="562" y="384"/>
                </a:cubicBezTo>
                <a:cubicBezTo>
                  <a:pt x="562" y="384"/>
                  <a:pt x="493" y="306"/>
                  <a:pt x="491" y="302"/>
                </a:cubicBezTo>
                <a:cubicBezTo>
                  <a:pt x="489" y="299"/>
                  <a:pt x="472" y="234"/>
                  <a:pt x="472" y="234"/>
                </a:cubicBezTo>
                <a:cubicBezTo>
                  <a:pt x="487" y="213"/>
                  <a:pt x="487" y="213"/>
                  <a:pt x="487" y="213"/>
                </a:cubicBezTo>
                <a:cubicBezTo>
                  <a:pt x="460" y="174"/>
                  <a:pt x="460" y="174"/>
                  <a:pt x="460" y="174"/>
                </a:cubicBezTo>
                <a:cubicBezTo>
                  <a:pt x="458" y="143"/>
                  <a:pt x="458" y="143"/>
                  <a:pt x="458" y="143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0" y="104"/>
                  <a:pt x="470" y="104"/>
                  <a:pt x="470" y="104"/>
                </a:cubicBezTo>
                <a:cubicBezTo>
                  <a:pt x="470" y="104"/>
                  <a:pt x="377" y="65"/>
                  <a:pt x="377" y="63"/>
                </a:cubicBezTo>
                <a:cubicBezTo>
                  <a:pt x="377" y="61"/>
                  <a:pt x="371" y="39"/>
                  <a:pt x="371" y="39"/>
                </a:cubicBezTo>
                <a:cubicBezTo>
                  <a:pt x="314" y="13"/>
                  <a:pt x="314" y="13"/>
                  <a:pt x="314" y="13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44" y="0"/>
                  <a:pt x="244" y="0"/>
                  <a:pt x="244" y="0"/>
                </a:cubicBezTo>
                <a:cubicBezTo>
                  <a:pt x="244" y="0"/>
                  <a:pt x="186" y="53"/>
                  <a:pt x="183" y="53"/>
                </a:cubicBezTo>
                <a:cubicBezTo>
                  <a:pt x="180" y="53"/>
                  <a:pt x="113" y="59"/>
                  <a:pt x="113" y="59"/>
                </a:cubicBezTo>
                <a:cubicBezTo>
                  <a:pt x="80" y="90"/>
                  <a:pt x="80" y="90"/>
                  <a:pt x="80" y="90"/>
                </a:cubicBezTo>
                <a:cubicBezTo>
                  <a:pt x="17" y="92"/>
                  <a:pt x="17" y="92"/>
                  <a:pt x="17" y="92"/>
                </a:cubicBezTo>
                <a:cubicBezTo>
                  <a:pt x="8" y="145"/>
                  <a:pt x="8" y="145"/>
                  <a:pt x="8" y="145"/>
                </a:cubicBezTo>
                <a:cubicBezTo>
                  <a:pt x="27" y="166"/>
                  <a:pt x="27" y="166"/>
                  <a:pt x="27" y="166"/>
                </a:cubicBezTo>
                <a:lnTo>
                  <a:pt x="0" y="30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2736081" y="3224602"/>
            <a:ext cx="9060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Становое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1348,95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202313" y="3894931"/>
            <a:ext cx="10552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Измалково</a:t>
            </a:r>
            <a:endParaRPr lang="ru-RU" sz="1400" b="1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1117,91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489775" y="3050795"/>
            <a:ext cx="8290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Красное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933 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311666" y="4106227"/>
            <a:ext cx="6880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Елец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7067,1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637809" y="4855285"/>
            <a:ext cx="12891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Долгоруково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      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1013,2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906011" y="5624583"/>
            <a:ext cx="8495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Тербуны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2289630" y="5804456"/>
            <a:ext cx="75386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Волово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796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110177" y="5462394"/>
            <a:ext cx="8402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Хлевное</a:t>
            </a:r>
            <a:endParaRPr lang="ru-RU" sz="1400" b="1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933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4950162" y="5332968"/>
            <a:ext cx="7793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Усмань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1505,37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51720" y="5391150"/>
            <a:ext cx="9635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Добринка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1667,26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243587" y="4318717"/>
            <a:ext cx="6141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Грязи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134,9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537017" y="3917981"/>
            <a:ext cx="7713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Липецк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330</a:t>
            </a:r>
            <a:endParaRPr lang="ru-RU" sz="1400" b="1" dirty="0" smtClean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796720" y="4793932"/>
            <a:ext cx="8193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Задонск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087879" y="3005343"/>
            <a:ext cx="77835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Доброе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1326,4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186692" y="2815173"/>
            <a:ext cx="9499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Лебедянь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1444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919431" y="1684499"/>
            <a:ext cx="7793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Данков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1894,85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03106" y="1839256"/>
            <a:ext cx="9557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Чаплыгин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1520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535963" y="2012231"/>
            <a:ext cx="11303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Лев-Толстой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968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Экран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Попов Никита Олегович</dc:creator>
  <cp:lastModifiedBy>Попов Никита Олегович</cp:lastModifiedBy>
  <cp:revision>1</cp:revision>
  <dcterms:created xsi:type="dcterms:W3CDTF">2019-10-30T07:37:45Z</dcterms:created>
  <dcterms:modified xsi:type="dcterms:W3CDTF">2019-10-30T07:38:25Z</dcterms:modified>
</cp:coreProperties>
</file>