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porov, Vasily" userId="0ae2b4b1-fa98-4083-968b-af90905d54fe" providerId="ADAL" clId="{D5AED467-DA54-446F-B462-A97F22E79160}"/>
    <pc:docChg chg="modSld">
      <pc:chgData name="Shamporov, Vasily" userId="0ae2b4b1-fa98-4083-968b-af90905d54fe" providerId="ADAL" clId="{D5AED467-DA54-446F-B462-A97F22E79160}" dt="2021-04-13T13:12:06.873" v="0" actId="20577"/>
      <pc:docMkLst>
        <pc:docMk/>
      </pc:docMkLst>
      <pc:sldChg chg="modSp mod">
        <pc:chgData name="Shamporov, Vasily" userId="0ae2b4b1-fa98-4083-968b-af90905d54fe" providerId="ADAL" clId="{D5AED467-DA54-446F-B462-A97F22E79160}" dt="2021-04-13T13:12:06.873" v="0" actId="20577"/>
        <pc:sldMkLst>
          <pc:docMk/>
          <pc:sldMk cId="248710433" sldId="256"/>
        </pc:sldMkLst>
        <pc:spChg chg="mod">
          <ac:chgData name="Shamporov, Vasily" userId="0ae2b4b1-fa98-4083-968b-af90905d54fe" providerId="ADAL" clId="{D5AED467-DA54-446F-B462-A97F22E79160}" dt="2021-04-13T13:12:06.873" v="0" actId="20577"/>
          <ac:spMkLst>
            <pc:docMk/>
            <pc:sldMk cId="248710433" sldId="256"/>
            <ac:spMk id="2" creationId="{98DF0906-5642-4A4D-BD0E-AD8765EF50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4A10-C72B-4D7E-8C53-893E71FCF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CAF2-91E6-4887-BA7B-09374590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D30C-E339-4434-BC22-26D1CCA8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717D-0E72-48B5-97E9-6BDBD2B1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BA99-447A-4CA2-A680-0B8EF725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5A06-F93A-4972-9218-17835359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4E7F0-498E-47A1-ABAF-5ABA626D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8FE8-E046-420C-8B39-D0B162A0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AC72-65A7-4BEF-B09B-B746ED9C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27EF-4413-42F8-AC51-95B45961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98B3A-7062-4CC8-B999-A3C227AE7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A077D-3F98-40DD-9F08-B8B1A02E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A9A9-D776-42A4-83A2-0BCA6067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6202-5B3A-4455-8FAB-9669A56B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B776-D653-43C3-9ED6-3BDBA08C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5F2A-A029-49D8-829F-57E2E43C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6F94-BF10-4341-AF86-3FE0CA0B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68FE-0026-4B9E-9FE8-81CCEED1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7DBC-6A59-4447-BEE0-C3B5184D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F7E3-EE89-4824-B1A4-B52257F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C2F9-A6C8-4F53-AE48-01DA7759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6815-A52D-44AB-9D96-64111E22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41A6-CBC9-4D45-91BA-55998579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773E-A21F-4006-B398-31656780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B971-7336-4AB2-BEF7-B9E17E4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BD4B-4BE7-4CAC-AC21-7F4E2564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63E3-62C4-4ACA-871E-BFC6B4F9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5504-494A-4A70-A630-234C22DB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556F3-0520-4EE7-8277-30FAC9E6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229C-5664-4B00-A157-FB9BB627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30595-88E8-4512-88E2-FDDCD64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EEF3-4F60-4676-BEB3-01464A18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CF4B-E78A-44D1-A5D9-96F7DF72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DC4A-63A2-4A62-80A9-4085C1C08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C25B8-0F4E-48F5-A0B4-7240BE451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F737-275A-4F8B-AAC0-8B2051C74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4DB13-2C45-49FC-93D3-8450A2D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87C93-01D6-497D-9551-B392C81B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456C5-830E-4341-A2C1-92817395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02B-C6DB-4213-85DC-E9DD80D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7F805-344D-4192-9CC1-F7ED466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0D4B-3A0E-4D0E-851A-C15BE9F5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D41CD-35C3-4CF7-8C81-A3AC2842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F1E8F-8B29-44B5-A15C-FBE087E2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D009E-CDE2-4463-A779-F302A99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8418-545B-49A8-B434-0363245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B40-FA2B-41D6-9AEE-A63E2959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38F8-FFC3-4353-B156-C9515F6A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7E8F1-BBD7-4D73-BCE3-E3AD4E2E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E795-2916-4841-9910-96C3A7B2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6649-19FA-4D55-B65E-A0A26B12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2B644-967D-4E3C-9155-05D7C89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298-62AB-4FBB-91FA-667416CA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EED8-F47B-42F3-A1DC-5694942BF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C5F8-B550-40FD-A7C7-E19C49E7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0A3B-943B-47B0-9AFE-80F9BEDD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751C-2186-4366-A0AF-107AD990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38DC-7606-40E4-836E-53E6316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FA06C-6801-4DB4-B231-A99016F1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FB11-0D7D-49A4-8754-30011284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5F13-9F77-4EB3-8A22-C2683163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A56D-5D61-4526-A6C6-8D45F1F39A7E}" type="datetimeFigureOut">
              <a:rPr lang="en-US" smtClean="0"/>
              <a:t>2021-04-13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B2D6-F793-4CC6-ACAC-27C758571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33AD-85B9-46F6-930A-9710D1805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ner.org/optimize/instruction_tables.pdf" TargetMode="External"/><Relationship Id="rId2" Type="http://schemas.openxmlformats.org/officeDocument/2006/relationships/hyperlink" Target="https://llvm.org/docs/Benchmark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0906-5642-4A4D-BD0E-AD8765EF5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 в теорию трансляторов (</a:t>
            </a:r>
            <a:r>
              <a:rPr lang="ru-RU"/>
              <a:t>практика 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0542E-EC5A-4E16-B217-C7948EF0F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Василий Шампоров, </a:t>
            </a:r>
            <a:r>
              <a:rPr lang="en-US" dirty="0"/>
              <a:t>Intel Computer Vision, Intel Corporation</a:t>
            </a:r>
          </a:p>
        </p:txBody>
      </p:sp>
    </p:spTree>
    <p:extLst>
      <p:ext uri="{BB962C8B-B14F-4D97-AF65-F5344CB8AC3E}">
        <p14:creationId xmlns:p14="http://schemas.microsoft.com/office/powerpoint/2010/main" val="24871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099-232A-4D89-A280-7BC94CC8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Loop-invariant code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FC3-710F-4F4A-877B-E31E0829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5545"/>
          </a:xfrm>
        </p:spPr>
        <p:txBody>
          <a:bodyPr/>
          <a:lstStyle/>
          <a:p>
            <a:r>
              <a:rPr lang="ru-RU" dirty="0"/>
              <a:t>Компиляторная оптимизация, выносящая вычисления, инвариантные к итерациям цикла, за рамки цикла</a:t>
            </a:r>
            <a:endParaRPr lang="en-US" dirty="0"/>
          </a:p>
          <a:p>
            <a:r>
              <a:rPr lang="ru-RU" dirty="0"/>
              <a:t>Часто используемая аббревиатура</a:t>
            </a:r>
            <a:r>
              <a:rPr lang="en-US" dirty="0"/>
              <a:t> - LICM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89C0C-FB8B-4565-A824-DA233082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3536831"/>
            <a:ext cx="3688080" cy="306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38ED2-FD09-409A-94F2-F3EC6D47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0" y="3536831"/>
            <a:ext cx="3688080" cy="28668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423961-CBFE-44CD-A631-EF61AA4253BC}"/>
              </a:ext>
            </a:extLst>
          </p:cNvPr>
          <p:cNvCxnSpPr/>
          <p:nvPr/>
        </p:nvCxnSpPr>
        <p:spPr>
          <a:xfrm>
            <a:off x="5223006" y="4987989"/>
            <a:ext cx="213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8C7BB-042B-4BB7-A5FD-B363E37D7DA4}"/>
              </a:ext>
            </a:extLst>
          </p:cNvPr>
          <p:cNvSpPr/>
          <p:nvPr/>
        </p:nvSpPr>
        <p:spPr>
          <a:xfrm>
            <a:off x="5765621" y="4408900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LICM</a:t>
            </a:r>
          </a:p>
        </p:txBody>
      </p:sp>
    </p:spTree>
    <p:extLst>
      <p:ext uri="{BB962C8B-B14F-4D97-AF65-F5344CB8AC3E}">
        <p14:creationId xmlns:p14="http://schemas.microsoft.com/office/powerpoint/2010/main" val="24402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099-232A-4D89-A280-7BC94CC8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FC3-710F-4F4A-877B-E31E0829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929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Построить </a:t>
            </a:r>
            <a:r>
              <a:rPr lang="en-US" dirty="0"/>
              <a:t>LLVM + clang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Скомпилировать каждый из файлов </a:t>
            </a:r>
            <a:r>
              <a:rPr lang="en-US" i="1" dirty="0"/>
              <a:t>licm_5.cpp, licm_10.cpp, licm_20.cpp, licm_div_5.cpp, licm_div_10.cpp, </a:t>
            </a:r>
            <a:r>
              <a:rPr lang="en-US" i="1" dirty="0" err="1"/>
              <a:t>licm_div</a:t>
            </a:r>
            <a:r>
              <a:rPr lang="en-US" i="1" dirty="0"/>
              <a:t>_</a:t>
            </a:r>
            <a:r>
              <a:rPr lang="ru-RU" i="1" dirty="0"/>
              <a:t>2</a:t>
            </a:r>
            <a:r>
              <a:rPr lang="en-US" i="1" dirty="0"/>
              <a:t>0.cpp</a:t>
            </a:r>
            <a:r>
              <a:rPr lang="ru-RU" i="1" dirty="0"/>
              <a:t> </a:t>
            </a:r>
            <a:r>
              <a:rPr lang="ru-RU" dirty="0"/>
              <a:t>с помощью </a:t>
            </a:r>
            <a:r>
              <a:rPr lang="en-US" dirty="0"/>
              <a:t>clang </a:t>
            </a:r>
            <a:r>
              <a:rPr lang="ru-RU" dirty="0"/>
              <a:t>в двух версиях:</a:t>
            </a:r>
          </a:p>
          <a:p>
            <a:pPr lvl="1"/>
            <a:r>
              <a:rPr lang="ru-RU" dirty="0"/>
              <a:t>-О0 (то есть без оптимизаций)</a:t>
            </a:r>
          </a:p>
          <a:p>
            <a:pPr lvl="1"/>
            <a:r>
              <a:rPr lang="ru-RU" dirty="0"/>
              <a:t>-О1 (то есть с оптимизациями, включающими в себя </a:t>
            </a:r>
            <a:r>
              <a:rPr lang="en-US" dirty="0"/>
              <a:t>LICM</a:t>
            </a:r>
            <a:r>
              <a:rPr lang="ru-R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Изучить ассемблер и </a:t>
            </a:r>
            <a:r>
              <a:rPr lang="en-US" dirty="0"/>
              <a:t>LLVM-IR </a:t>
            </a:r>
            <a:r>
              <a:rPr lang="ru-RU" dirty="0"/>
              <a:t>код скомпилированных программ в предыдущих случаях, отметить существенные отличия и объяснить их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Руками в коде </a:t>
            </a:r>
            <a:r>
              <a:rPr lang="en-US" dirty="0"/>
              <a:t>LLVM </a:t>
            </a:r>
            <a:r>
              <a:rPr lang="ru-RU" dirty="0"/>
              <a:t>отключить </a:t>
            </a:r>
            <a:r>
              <a:rPr lang="en-US" dirty="0"/>
              <a:t>LICM-</a:t>
            </a:r>
            <a:r>
              <a:rPr lang="ru-RU" dirty="0"/>
              <a:t>проход компилятора (редактировать не больше нескольких строк кода) и пересобрать </a:t>
            </a:r>
            <a:r>
              <a:rPr lang="en-US" dirty="0"/>
              <a:t>LLVM + clang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Снова компилировать файлы из шага 2 с </a:t>
            </a:r>
            <a:r>
              <a:rPr lang="en-US" dirty="0"/>
              <a:t>-O1</a:t>
            </a:r>
            <a:r>
              <a:rPr lang="ru-RU" dirty="0"/>
              <a:t>, получая третьи версии файлов. Изучить ассемблер и </a:t>
            </a:r>
            <a:r>
              <a:rPr lang="en-US" dirty="0"/>
              <a:t>LLVM-IR </a:t>
            </a:r>
            <a:r>
              <a:rPr lang="ru-RU" dirty="0"/>
              <a:t>код, объяснить отличия от первых двух версий.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всех трех версий всех скомпилированных программ сделать измерения времени выполнения согласно инструкциям: </a:t>
            </a:r>
            <a:r>
              <a:rPr lang="en-US" dirty="0">
                <a:hlinkClick r:id="rId2"/>
              </a:rPr>
              <a:t>https://llvm.org/docs/Benchmarking.html</a:t>
            </a:r>
            <a:r>
              <a:rPr lang="ru-RU" dirty="0"/>
              <a:t>. Требуются все метрики, выдаваемыми при выполнении команды </a:t>
            </a:r>
            <a:r>
              <a:rPr lang="en-US" dirty="0"/>
              <a:t>perf stat (</a:t>
            </a:r>
            <a:r>
              <a:rPr lang="ru-RU" dirty="0"/>
              <a:t>исполненой через </a:t>
            </a:r>
            <a:r>
              <a:rPr lang="en-US" dirty="0" err="1"/>
              <a:t>cset</a:t>
            </a:r>
            <a:r>
              <a:rPr lang="en-US" dirty="0"/>
              <a:t> shield)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Объяснить различия в метриках и наблюдаемые эффекты.</a:t>
            </a:r>
            <a:r>
              <a:rPr lang="en-US" dirty="0"/>
              <a:t> </a:t>
            </a:r>
            <a:r>
              <a:rPr lang="ru-RU" dirty="0"/>
              <a:t>Учитывать аппаратную специфику. Полезный ресурс - </a:t>
            </a: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>
                <a:hlinkClick r:id="rId3"/>
              </a:rPr>
              <a:t>www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agner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org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optimize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instruction</a:t>
            </a:r>
            <a:r>
              <a:rPr lang="ru-RU" u="sng" dirty="0">
                <a:hlinkClick r:id="rId3"/>
              </a:rPr>
              <a:t>_</a:t>
            </a:r>
            <a:r>
              <a:rPr lang="en-US" u="sng" dirty="0">
                <a:hlinkClick r:id="rId3"/>
              </a:rPr>
              <a:t>tables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Введение в теорию трансляторов (практика 2)</vt:lpstr>
      <vt:lpstr>Loop-invariant code motion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теорию трансляторов (практика 3)</dc:title>
  <dc:creator>Shamporov, Vasily</dc:creator>
  <cp:keywords>CTPClassification=CTP_NT</cp:keywords>
  <cp:lastModifiedBy>Shamporov, Vasily</cp:lastModifiedBy>
  <cp:revision>9</cp:revision>
  <dcterms:created xsi:type="dcterms:W3CDTF">2020-04-21T13:16:53Z</dcterms:created>
  <dcterms:modified xsi:type="dcterms:W3CDTF">2021-04-13T13:12:07Z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79f3b3a8-9071-4d6f-b6fa-c9da8a75747f</vt:lpwstr>
  </property>
  <property fmtid="{D5CDD505-2E9C-101B-9397-08002B2CF9AE}" pid="3" name="CTP_TimeStamp">
    <vt:lpwstr>2020-04-21 14:04:24Z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