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64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81732"/>
  </p:normalViewPr>
  <p:slideViewPr>
    <p:cSldViewPr snapToGrid="0">
      <p:cViewPr varScale="1">
        <p:scale>
          <a:sx n="112" d="100"/>
          <a:sy n="112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7T21:06:38.1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0 321,'52'0,"0"0,10 0,5 0,23 0,7 0,-20 0,2 0,1 0,3 0,1 0,0 0,2 0,1 0,-1 0,-3 0,-2 0,-2 0,-9 0,-2 0,-1 0,23 0,-4 0,-12 0,-4 0,-15 0,-4 0,27 0,-23 0,-16 0,-5 0,-2 0,-1 0,-1 0,1-2,5-1,12 0,21 1,-21 1,5 1,11-1,4-1,12-2,6-2,-20 1,4-2,0 0,7-2,2-1,1 0,1-1,1-1,-1-1,1-1,0-1,-1 0,-3 0,-2 0,0 0,-4 0,-1 1,-1 1,-1 1,-1 1,-2 1,25-3,-2 2,-9 4,-4 1,-9 1,-5 2,38-1,-34 4,-17 0,4 10,8 5,20 6,7 4,-17-5,2 1,3 0,9 5,2 0,-2-1,-12-4,-1 0,-2-1,25 7,-4-3,-15-5,-8-2,13 2,-31-8,-14-3,1 3,9-2,7 0,6-3,4-2,5-1,10-3,8 0,8 0,2 0,0 0,-2 0,3 0,2 0,-48 0,0 0,0-2,-2 1,50-3,0 0,-47 1,0 0,4 0,1 1,2-2,0-1,1-1,0 0,-3 0,-2-1,-4-3,-2-1,42-14,-8-4,-5-1,-9 5,-10 5,-3 5,7 4,14 1,12 0,8 0,-46 4,2 0,3 1,1 1,7 0,1 0,6 2,1 1,0 0,-1 0,-1 1,-2 0,-2 0,0 0,5 0,2 0,7 1,2 2,5 2,1 3,1 1,-1 3,-7 2,-2 2,-6-2,-3-1,-3-3,-3-1,-4-3,-1-2,-4-3,-1 0,-1-1,-2 0,48 0,-49 0,0 0,3 0,1 0,-1 0,1 0,-1 1,-1 1,41 5,-13 1,-8 3,-5-1,-5 0,-8 2,-7-3,1 0,9-3,11 1,11 3,0 0,-3 4,-5-1,-10-3,-9-1,-10-3,-23-3,-4-1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7T21:06:43.4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1 166,'68'0,"0"0,2 0,2 0,0 1,0 1,6 0,0 1,0-1,-1 0,-7 0,-3 0,-10-2,-2 0,44 1,-4 4,1 2,3 0,-6-2,-1-3,-1-2,2 0,1 0,-5 0,-4 0,-1 0,1 0,-1 0,1 0,-4 0,4 0,7 0,1 0,2 0,-2 0,-4 0,-4 3,-5 0,-1 4,-2 0,1-3,-3-1,-3-3,-5 0,-4 0,-2 0,5 0,12-4,12-3,-37 2,2-1,4-1,2 0,5 0,2 1,3 1,2-1,-1 1,1 0,1 1,-1 0,-5 1,-2 0,-4 1,-2 1,-6 1,-2 0,42 0,-9 0,-1 0,2 0,0 0,3 0,2 0,2 0,1 0,-2 0,-9 0,-3 0,4-4,1 0,4 0,-1 1,1 3,1 0,1 0,-4 0,-9 0,-8 0,-9-4,-9-5,-5-4,-2-1,-11 4,-7 4,3 3,14 3,18-3,18-3,1-2,-3-2,1 3,-6 3,0 1,-2 3,0 0,1 0,4 0,4 3,2 2,3 3,-8 1,-9 2,-15-4,-13 2,-3-3,1-2,7-2,4 1,4 1,4 2,5 0,8-3,3 3,-4-3,-1 1,-1-1,11-3,12 0,9 0,-2 0,-14 0,-14 0,-16 0,-5 0,-1 0,2 0,2 0,4 0,8 0,18 0,15 0,-42 0,1 0,5 0,0 0,1 1,1-2,2 1,0-2,0 0,-1-2,-1 0,-2-2,-4 1,-2-1,45-5,-13 3,-11 4,-7 0,-12 1,-9 0,-8 0,-1 1,3 2,5 0,4 0,-2 0,-4 0,-6 0,-7 0,-2 0,-1 0,-1 0,-1 0,0 0,1 0,0 0,-1 0,-3 0,0 0,3 0,1 0,3 0,3 0,8 0,12 0,9 0,9 0,-3 0,-8 0,-9-3,-12-2,-11-1,-10 0,-7 3,11 3,1 0,20-3,-4-1,1-1,-5-3,-8 1,-7-1,-4 2,-1 3,1 2,0 1,2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1C2A7-FA50-DD48-9445-3FCFD25A48FA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E8DB-9D60-9A48-8B42-1471939E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Crucial to gather all the information about your customers you can get your hands on </a:t>
            </a:r>
          </a:p>
          <a:p>
            <a:r>
              <a:rPr lang="en-US" dirty="0"/>
              <a:t>Better to identity potential customers and learn more about their spending habits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8E8DB-9D60-9A48-8B42-1471939E46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2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and primary phase in data cleaning </a:t>
            </a:r>
          </a:p>
          <a:p>
            <a:r>
              <a:rPr lang="en-US" dirty="0"/>
              <a:t>- Keep everything intact as best as I 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8E8DB-9D60-9A48-8B42-1471939E46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9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the backbone of the issue (table)</a:t>
            </a:r>
          </a:p>
          <a:p>
            <a:pPr marL="171450" indent="-171450">
              <a:buFontTx/>
              <a:buChar char="-"/>
            </a:pPr>
            <a:r>
              <a:rPr lang="en-US" dirty="0"/>
              <a:t>Might solve messy/duplicated data issues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Better named columns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Combine with products?</a:t>
            </a:r>
          </a:p>
          <a:p>
            <a:pPr marL="171450" indent="-171450">
              <a:buFontTx/>
              <a:buChar char="-"/>
            </a:pPr>
            <a:r>
              <a:rPr lang="en-US" dirty="0"/>
              <a:t>Another table about ecommerce field?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8E8DB-9D60-9A48-8B42-1471939E46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2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E854-3A54-9789-EFF0-C0150889B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transforming &amp; analyzing data: SQL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8DF50-3BBA-E085-C63D-E1C263D66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Niki Yaw</a:t>
            </a:r>
          </a:p>
          <a:p>
            <a:r>
              <a:rPr lang="en-US" sz="2000" dirty="0"/>
              <a:t>MARCH 2023</a:t>
            </a:r>
          </a:p>
        </p:txBody>
      </p:sp>
    </p:spTree>
    <p:extLst>
      <p:ext uri="{BB962C8B-B14F-4D97-AF65-F5344CB8AC3E}">
        <p14:creationId xmlns:p14="http://schemas.microsoft.com/office/powerpoint/2010/main" val="130317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09AC-6D5D-5670-4E66-6DBF9B78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Purpose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FBF8-C186-91FC-11B1-6F2E537EE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06413"/>
            <a:ext cx="9720073" cy="422452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STUDY &amp; IDENTIFY TRENDS USING DATA OBTAINED FROM WEB TRAFFIC IN CERTAIN SITES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BUSINESS STANDPOINT: IMPORTANT TO IDENTIFY POTENTIAL CUSTOMERS &amp; SPENDING HABITS</a:t>
            </a:r>
          </a:p>
          <a:p>
            <a:pPr marL="0" indent="0">
              <a:buNone/>
            </a:pPr>
            <a:r>
              <a:rPr lang="en-US" sz="2400" i="1" dirty="0"/>
              <a:t>LOCATIONS OF CUSTOMERS</a:t>
            </a:r>
          </a:p>
          <a:p>
            <a:pPr marL="0" indent="0">
              <a:buNone/>
            </a:pPr>
            <a:r>
              <a:rPr lang="en-US" sz="2400" i="1" dirty="0"/>
              <a:t>TOTAL GENERATED REVENUE</a:t>
            </a:r>
          </a:p>
          <a:p>
            <a:pPr marL="0" indent="0">
              <a:buNone/>
            </a:pPr>
            <a:r>
              <a:rPr lang="en-US" sz="2400" i="1" dirty="0"/>
              <a:t>POPULAR PRODUCTS (CATEGORIES)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9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63BA-E863-76F6-DF7D-D1C426B8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E2969-695C-81E3-347F-BF813624B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rmAutofit/>
          </a:bodyPr>
          <a:lstStyle/>
          <a:p>
            <a:r>
              <a:rPr lang="en-US" sz="2400" dirty="0"/>
              <a:t>1. SCHEME THROUGH THE TABLES AND TRY TO MAKE SENSE OF THE DATA THAT THEY REPRESENT.</a:t>
            </a:r>
          </a:p>
          <a:p>
            <a:r>
              <a:rPr lang="en-US" sz="2800" dirty="0"/>
              <a:t> </a:t>
            </a:r>
            <a:r>
              <a:rPr lang="en-US" sz="2000" dirty="0"/>
              <a:t>SALES_REPORT -&gt; PRODUCTS THAT WERE SOLD; STOCKLEVEL</a:t>
            </a:r>
            <a:endParaRPr lang="en-US" sz="2800" dirty="0"/>
          </a:p>
          <a:p>
            <a:r>
              <a:rPr lang="en-US" sz="2400" dirty="0"/>
              <a:t>2. START THE DATA CLEANING DATA PROCESS (WHILE KEEPING THE BIGGER PICTURE IN MIND).</a:t>
            </a:r>
          </a:p>
          <a:p>
            <a:r>
              <a:rPr lang="en-US" sz="2000" dirty="0"/>
              <a:t>PRODUCTS -&gt; WHAT IS SENTIMENTSCORE, SENTIMENTMAGNITUDE? IDK TBH</a:t>
            </a:r>
          </a:p>
          <a:p>
            <a:r>
              <a:rPr lang="en-US" sz="2000" dirty="0"/>
              <a:t>ALL_SESSIONS -&gt; KEPT ALL THE COLUMNS BUT IGNORE THEM</a:t>
            </a:r>
          </a:p>
          <a:p>
            <a:r>
              <a:rPr lang="en-US" sz="2400" dirty="0"/>
              <a:t>3. ASK THE RIGHT QUESTIONS TO EXTRACT IMPORTANT AND USEFUL INFORMATION USING THE SEMI-CLEAN DATA. </a:t>
            </a:r>
          </a:p>
        </p:txBody>
      </p:sp>
    </p:spTree>
    <p:extLst>
      <p:ext uri="{BB962C8B-B14F-4D97-AF65-F5344CB8AC3E}">
        <p14:creationId xmlns:p14="http://schemas.microsoft.com/office/powerpoint/2010/main" val="247771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B6EB-4771-2CCB-F775-C15E011F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6569-86F9-D011-1A61-BEBDBE2A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51102"/>
            <a:ext cx="9720073" cy="4458258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sz="2400" dirty="0"/>
              <a:t>IDENTITY DUPLICATED ROWS</a:t>
            </a:r>
          </a:p>
          <a:p>
            <a:r>
              <a:rPr lang="en-US" sz="1800" dirty="0"/>
              <a:t>- </a:t>
            </a:r>
            <a:r>
              <a:rPr lang="en-US" sz="1800" i="1" dirty="0"/>
              <a:t>WINDOW FUNCTIONS (ROW_NUMBER(), PARTITION BY, ORDER BY)</a:t>
            </a:r>
          </a:p>
          <a:p>
            <a:r>
              <a:rPr lang="en-US" sz="2400" dirty="0"/>
              <a:t>2. REPLACE INCONSISTENT DATA VALUES (COLUMNS: COUNTRY, CITY)</a:t>
            </a:r>
          </a:p>
          <a:p>
            <a:r>
              <a:rPr lang="en-US" sz="1800" dirty="0"/>
              <a:t>- </a:t>
            </a:r>
            <a:r>
              <a:rPr lang="en-US" sz="1800" i="1" dirty="0"/>
              <a:t>‘(NOT SET)’ OR ‘NOT AVAILABLE IN DEMO DATASET’ -&gt; NULL </a:t>
            </a:r>
          </a:p>
          <a:p>
            <a:r>
              <a:rPr lang="en-US" sz="1800" i="1" dirty="0"/>
              <a:t>- CASE WHEN</a:t>
            </a:r>
          </a:p>
          <a:p>
            <a:r>
              <a:rPr lang="en-US" sz="2400" dirty="0"/>
              <a:t>3. ADDRESS MISSING VALUES (COLUMN: TIMEONSITE)</a:t>
            </a:r>
          </a:p>
          <a:p>
            <a:r>
              <a:rPr lang="en-US" sz="1800" i="1" dirty="0"/>
              <a:t>- COALESCE FUNCTION &amp; PERCENTILE_CONT(0.5)</a:t>
            </a:r>
          </a:p>
          <a:p>
            <a:r>
              <a:rPr lang="en-US" sz="2400" dirty="0"/>
              <a:t>4. REMOVE REDUNDANT OBSERVATIONS (COLUMNS: V2PRODUCTNAME, V2PRODUCTCATEGORY)</a:t>
            </a:r>
          </a:p>
          <a:p>
            <a:r>
              <a:rPr lang="en-US" sz="1800" i="1" dirty="0"/>
              <a:t>- CASE WHEN &amp; REPLACE()</a:t>
            </a:r>
          </a:p>
        </p:txBody>
      </p:sp>
    </p:spTree>
    <p:extLst>
      <p:ext uri="{BB962C8B-B14F-4D97-AF65-F5344CB8AC3E}">
        <p14:creationId xmlns:p14="http://schemas.microsoft.com/office/powerpoint/2010/main" val="268805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DEE61-14AA-0F2E-AFB2-D75765C4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Q1: WHICH CHANNELS ARE THE MOST POPULAR IN THE UNTIED STATES?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609CE-C434-C84E-C31A-1A1462F59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174115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ALL_SESSIONS: CHANNELGROUPING, PRODUCTPRICE</a:t>
            </a:r>
          </a:p>
        </p:txBody>
      </p:sp>
      <p:pic>
        <p:nvPicPr>
          <p:cNvPr id="5" name="Picture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894F5C6-1D07-FA6A-FE8A-E5841032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684" y="2317235"/>
            <a:ext cx="5511800" cy="271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C2E93-800C-D362-33ED-9ED6A41904C9}"/>
              </a:ext>
            </a:extLst>
          </p:cNvPr>
          <p:cNvSpPr txBox="1"/>
          <p:nvPr/>
        </p:nvSpPr>
        <p:spPr>
          <a:xfrm>
            <a:off x="4828674" y="5476973"/>
            <a:ext cx="680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ORGANIC SEARCH ALSO GENERATES THE HIGHEST REVENUE</a:t>
            </a:r>
          </a:p>
          <a:p>
            <a:r>
              <a:rPr lang="en-US" sz="2000" dirty="0"/>
              <a:t>BUT!!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B311FF-0A13-5E76-2EC1-D01E0AD82256}"/>
                  </a:ext>
                </a:extLst>
              </p14:cNvPr>
              <p14:cNvContentPartPr/>
              <p14:nvPr/>
            </p14:nvContentPartPr>
            <p14:xfrm>
              <a:off x="5926228" y="2857619"/>
              <a:ext cx="4871880" cy="15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B311FF-0A13-5E76-2EC1-D01E0AD822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2228" y="2749619"/>
                <a:ext cx="497952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7D6253-5EF5-93DA-DBEC-343A75C19958}"/>
                  </a:ext>
                </a:extLst>
              </p14:cNvPr>
              <p14:cNvContentPartPr/>
              <p14:nvPr/>
            </p14:nvContentPartPr>
            <p14:xfrm>
              <a:off x="5919748" y="3233459"/>
              <a:ext cx="4777920" cy="8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7D6253-5EF5-93DA-DBEC-343A75C199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66108" y="3125819"/>
                <a:ext cx="4885560" cy="3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397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16823-6574-C8BD-9A25-4703D809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Q2: WHAT TIME OF YEAR HAS THE HIGHEST SALES?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F93A-99D9-59A3-A802-1073ECD1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76" y="555845"/>
            <a:ext cx="5935575" cy="6479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ALL_SESSIONS: 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E99EA-642E-5C20-7EFE-2F11EB399F7E}"/>
              </a:ext>
            </a:extLst>
          </p:cNvPr>
          <p:cNvSpPr txBox="1"/>
          <p:nvPr/>
        </p:nvSpPr>
        <p:spPr>
          <a:xfrm>
            <a:off x="5321476" y="5701400"/>
            <a:ext cx="662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HIGHEST: AUGUST 2016 &amp; DEC 2016</a:t>
            </a:r>
          </a:p>
          <a:p>
            <a:r>
              <a:rPr lang="en-US" sz="2400" dirty="0"/>
              <a:t>LOWEST: OCT </a:t>
            </a:r>
            <a:r>
              <a:rPr lang="en-US" sz="2400"/>
              <a:t>2016 &amp; JUNE 2017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D7F11-298B-CF2B-CE4E-A0F838DEA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507" y="1203794"/>
            <a:ext cx="6623222" cy="43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6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6BB1-1FFA-5AB4-DB49-10B992CA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49808"/>
            <a:ext cx="9720072" cy="1499616"/>
          </a:xfrm>
        </p:spPr>
        <p:txBody>
          <a:bodyPr>
            <a:normAutofit/>
          </a:bodyPr>
          <a:lstStyle/>
          <a:p>
            <a:r>
              <a:rPr lang="en-US" sz="5400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3E53E-0D87-CFDF-AA23-0AAA9FF18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49424"/>
            <a:ext cx="9720073" cy="4023360"/>
          </a:xfrm>
        </p:spPr>
        <p:txBody>
          <a:bodyPr>
            <a:normAutofit/>
          </a:bodyPr>
          <a:lstStyle/>
          <a:p>
            <a:r>
              <a:rPr lang="en-US" sz="2800" dirty="0"/>
              <a:t>BETTER TABLE FORMATIONS </a:t>
            </a:r>
          </a:p>
          <a:p>
            <a:r>
              <a:rPr lang="en-US" sz="2400" dirty="0"/>
              <a:t>ALL_SESSIONS – BREAK UP INTO MULTIPLE TABLES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MULTIPLE NULL COLUMNS</a:t>
            </a:r>
          </a:p>
          <a:p>
            <a:pPr marL="0" indent="0">
              <a:buNone/>
            </a:pPr>
            <a:r>
              <a:rPr lang="en-US" sz="2000" dirty="0"/>
              <a:t>	PRODUCT% COLUMNS</a:t>
            </a:r>
          </a:p>
          <a:p>
            <a:pPr marL="0" indent="0">
              <a:buNone/>
            </a:pPr>
            <a:r>
              <a:rPr lang="en-US" sz="2000" dirty="0"/>
              <a:t>	ECOMMERCE% COLUMNS</a:t>
            </a:r>
          </a:p>
          <a:p>
            <a:pPr marL="0" indent="0">
              <a:buNone/>
            </a:pPr>
            <a:r>
              <a:rPr lang="en-US" sz="2400" dirty="0"/>
              <a:t>ANALYTICS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AUTOMATE THE DELETION OF DUPLICATE RECORDS?? (IF THAT IS POSSIBLE)</a:t>
            </a:r>
          </a:p>
          <a:p>
            <a:pPr marL="0" indent="0">
              <a:buNone/>
            </a:pPr>
            <a:r>
              <a:rPr lang="en-US" sz="2400" dirty="0"/>
              <a:t>		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9665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241</TotalTime>
  <Words>403</Words>
  <Application>Microsoft Macintosh PowerPoint</Application>
  <PresentationFormat>Widescreen</PresentationFormat>
  <Paragraphs>58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Integral</vt:lpstr>
      <vt:lpstr>transforming &amp; analyzing data: SQL Project</vt:lpstr>
      <vt:lpstr>Purpose &amp; goals</vt:lpstr>
      <vt:lpstr>WHAT I DID</vt:lpstr>
      <vt:lpstr>DATA CLEANING</vt:lpstr>
      <vt:lpstr>Q1: WHICH CHANNELS ARE THE MOST POPULAR IN THE UNTIED STATES? </vt:lpstr>
      <vt:lpstr>Q2: WHAT TIME OF YEAR HAS THE HIGHEST SALES?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analytics: SQL Project</dc:title>
  <dc:creator>Qinling Yaw</dc:creator>
  <cp:lastModifiedBy>Qinling Yaw</cp:lastModifiedBy>
  <cp:revision>21</cp:revision>
  <dcterms:created xsi:type="dcterms:W3CDTF">2023-05-17T06:07:06Z</dcterms:created>
  <dcterms:modified xsi:type="dcterms:W3CDTF">2023-05-17T23:23:37Z</dcterms:modified>
</cp:coreProperties>
</file>