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3"/>
    <p:restoredTop sz="96327"/>
  </p:normalViewPr>
  <p:slideViewPr>
    <p:cSldViewPr snapToGrid="0">
      <p:cViewPr varScale="1">
        <p:scale>
          <a:sx n="81" d="100"/>
          <a:sy n="81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9B6-2757-0B7C-6037-4233B89F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86" y="4960137"/>
            <a:ext cx="7707085" cy="1463040"/>
          </a:xfrm>
        </p:spPr>
        <p:txBody>
          <a:bodyPr/>
          <a:lstStyle/>
          <a:p>
            <a:r>
              <a:rPr lang="en-US" dirty="0"/>
              <a:t>Statistical modelling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B3B29-A2B4-4908-1424-31D28BC84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Niki Yaw </a:t>
            </a:r>
          </a:p>
        </p:txBody>
      </p:sp>
    </p:spTree>
    <p:extLst>
      <p:ext uri="{BB962C8B-B14F-4D97-AF65-F5344CB8AC3E}">
        <p14:creationId xmlns:p14="http://schemas.microsoft.com/office/powerpoint/2010/main" val="18683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0973-C1EB-DDC8-29D3-E95B0A56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8B4D-6C69-C7B9-EF96-296B3487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0400"/>
            <a:ext cx="9720073" cy="4451531"/>
          </a:xfrm>
        </p:spPr>
        <p:txBody>
          <a:bodyPr>
            <a:normAutofit/>
          </a:bodyPr>
          <a:lstStyle/>
          <a:p>
            <a:r>
              <a:rPr lang="en-US" sz="3200" dirty="0"/>
              <a:t>1. Data exploration with the data obtained from all 3 APIs. </a:t>
            </a:r>
          </a:p>
          <a:p>
            <a:r>
              <a:rPr lang="en-US" sz="3200" dirty="0"/>
              <a:t>2. Decide on the target variables:</a:t>
            </a:r>
          </a:p>
          <a:p>
            <a:r>
              <a:rPr lang="en-US" sz="2400" dirty="0"/>
              <a:t>- dependent variable: total bike slots</a:t>
            </a:r>
          </a:p>
          <a:p>
            <a:r>
              <a:rPr lang="en-US" sz="2400" dirty="0"/>
              <a:t>- independent variable: number of cafes around all the bike stations</a:t>
            </a:r>
          </a:p>
          <a:p>
            <a:r>
              <a:rPr lang="en-US" sz="3200" dirty="0"/>
              <a:t>3. Data cleaning </a:t>
            </a:r>
          </a:p>
          <a:p>
            <a:r>
              <a:rPr lang="en-US" sz="2400" dirty="0"/>
              <a:t>- decide what to do with the Null values</a:t>
            </a:r>
          </a:p>
          <a:p>
            <a:r>
              <a:rPr lang="en-US" sz="2400" dirty="0"/>
              <a:t>- list with no objects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4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56DE-B48A-9FC7-2B12-A2B01AB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3D27-EF8F-1B99-5C32-ED9856C6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sz="3200" dirty="0"/>
              <a:t>4. Hypothesis testing</a:t>
            </a:r>
          </a:p>
          <a:p>
            <a:r>
              <a:rPr lang="en-US" sz="3200" dirty="0"/>
              <a:t>- </a:t>
            </a:r>
            <a:r>
              <a:rPr lang="en-US" sz="2400" dirty="0"/>
              <a:t>Shapiro-Wilk test for Normal Distribution (</a:t>
            </a:r>
            <a:r>
              <a:rPr lang="en-US" sz="2400" dirty="0" err="1"/>
              <a:t>totalBikeSlots</a:t>
            </a:r>
            <a:r>
              <a:rPr lang="en-US" sz="2400" dirty="0"/>
              <a:t>)</a:t>
            </a:r>
          </a:p>
          <a:p>
            <a:r>
              <a:rPr lang="en-US" sz="2400" dirty="0"/>
              <a:t>- Pearson’s Correlation Coefficient (bike slots vs. number of cafes)</a:t>
            </a:r>
          </a:p>
          <a:p>
            <a:r>
              <a:rPr lang="en-US" sz="2400" dirty="0"/>
              <a:t>- T-test (compare results from Foursquare &amp; Yelp)</a:t>
            </a:r>
          </a:p>
          <a:p>
            <a:r>
              <a:rPr lang="en-US" sz="3200" dirty="0"/>
              <a:t>5. Model building: 2 linear regression models </a:t>
            </a:r>
          </a:p>
          <a:p>
            <a:r>
              <a:rPr lang="en-US" sz="2400" dirty="0"/>
              <a:t>- bike slots vs. number of cafes from Foursquare</a:t>
            </a:r>
          </a:p>
          <a:p>
            <a:r>
              <a:rPr lang="en-US" sz="2400" dirty="0"/>
              <a:t>- bike slots vs. number of cafes from Yelp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21F-05D8-C8F7-4AAF-6AD3C46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718813"/>
            <a:ext cx="9977701" cy="1100255"/>
          </a:xfrm>
        </p:spPr>
        <p:txBody>
          <a:bodyPr/>
          <a:lstStyle/>
          <a:p>
            <a:r>
              <a:rPr lang="en-US" dirty="0"/>
              <a:t>RESULTS (bike slots vs number of cafes – 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EA032-59C8-CFAD-CD2A-840462E3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29" y="1685471"/>
            <a:ext cx="7860379" cy="41039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AB50C-D223-37F1-B73B-3B2EA54253A1}"/>
              </a:ext>
            </a:extLst>
          </p:cNvPr>
          <p:cNvSpPr txBox="1"/>
          <p:nvPr/>
        </p:nvSpPr>
        <p:spPr>
          <a:xfrm>
            <a:off x="8462682" y="1819068"/>
            <a:ext cx="3319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R-squared = 0.696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shows that this model explains only 69.6% of the patterns in the data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 = 0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F_numberOfCafes does impact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totalBikeSlots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Coefficient = 1.1229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shows that the increase of F_numberOfCafes will have a positive impact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totalBikeSlots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CE4D-227E-2350-25FB-78FDE711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766645"/>
            <a:ext cx="9818044" cy="1025870"/>
          </a:xfrm>
        </p:spPr>
        <p:txBody>
          <a:bodyPr/>
          <a:lstStyle/>
          <a:p>
            <a:r>
              <a:rPr lang="en-US" dirty="0"/>
              <a:t>RESULTS (bike slots vs number of cafes – 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1F89C-37CF-3790-34E1-9DAF1AC2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45" y="1792515"/>
            <a:ext cx="7889641" cy="4042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82FC7-9E33-77E2-0673-41E3171775C2}"/>
              </a:ext>
            </a:extLst>
          </p:cNvPr>
          <p:cNvSpPr txBox="1"/>
          <p:nvPr/>
        </p:nvSpPr>
        <p:spPr>
          <a:xfrm>
            <a:off x="8499242" y="1844038"/>
            <a:ext cx="3407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R-squared = 0.459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shows that this model explains only 45.9% of the patterns in the data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 = 0.001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F_numberOfCafes does impact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totalBikeSlots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Coefficient = 0.8753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shows that the increase of F_numberOfCafes will have a positive impact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totalBikeSlots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EE5-E373-8F9B-A0D5-5B7A6B22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E9F9-E284-1EBD-1121-93A4465B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7628"/>
            <a:ext cx="9720073" cy="4023360"/>
          </a:xfrm>
        </p:spPr>
        <p:txBody>
          <a:bodyPr>
            <a:normAutofit/>
          </a:bodyPr>
          <a:lstStyle/>
          <a:p>
            <a:r>
              <a:rPr lang="en-US" sz="3600" dirty="0"/>
              <a:t>1. Small sample size</a:t>
            </a:r>
          </a:p>
          <a:p>
            <a:r>
              <a:rPr lang="en-US" sz="3600" dirty="0"/>
              <a:t>2. Data is limited (too many null values)</a:t>
            </a:r>
          </a:p>
          <a:p>
            <a:r>
              <a:rPr lang="en-US" sz="2800" dirty="0"/>
              <a:t>- initial interested variables: number for cafes &amp; ratings of those cafes</a:t>
            </a:r>
          </a:p>
          <a:p>
            <a:r>
              <a:rPr lang="en-US" sz="2800" dirty="0"/>
              <a:t>- lack of data from Foursquare (a lot of cafes do not have ratings)</a:t>
            </a:r>
          </a:p>
          <a:p>
            <a:r>
              <a:rPr lang="en-US" sz="2800" dirty="0"/>
              <a:t>- not to make any assumptions on the null values, variable </a:t>
            </a:r>
            <a:r>
              <a:rPr lang="en-US" sz="2800"/>
              <a:t>was dropped at the 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82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321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Statistical modelling with python</vt:lpstr>
      <vt:lpstr>WHAT I DID (1/2)</vt:lpstr>
      <vt:lpstr>WHAT I DID (2/2)</vt:lpstr>
      <vt:lpstr>RESULTS (bike slots vs number of cafes – F)</vt:lpstr>
      <vt:lpstr>RESULTS (bike slots vs number of cafes – Y)</vt:lpstr>
      <vt:lpstr>Biggest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with python</dc:title>
  <dc:creator>Qinling Yaw</dc:creator>
  <cp:lastModifiedBy>Qinling Yaw</cp:lastModifiedBy>
  <cp:revision>2</cp:revision>
  <dcterms:created xsi:type="dcterms:W3CDTF">2023-06-05T17:17:51Z</dcterms:created>
  <dcterms:modified xsi:type="dcterms:W3CDTF">2023-06-05T18:53:43Z</dcterms:modified>
</cp:coreProperties>
</file>