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1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B679F3-5323-4EDC-86C2-61A1929FE33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C968EB-D28F-46E9-9556-83902340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D1B9C4-1429-4E44-B56E-E58EA0895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Курсов проект по СА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5A939BD-9FE4-4BB9-9938-316A48FE6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Николай Иванов Ф</a:t>
            </a:r>
          </a:p>
          <a:p>
            <a:r>
              <a:rPr lang="bg-BG" dirty="0"/>
              <a:t>№17621301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лавие 11">
            <a:extLst>
              <a:ext uri="{FF2B5EF4-FFF2-40B4-BE49-F238E27FC236}">
                <a16:creationId xmlns:a16="http://schemas.microsoft.com/office/drawing/2014/main" id="{910AA389-D712-42BF-9E87-03941A7D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11" y="450394"/>
            <a:ext cx="8206670" cy="769825"/>
          </a:xfrm>
        </p:spPr>
        <p:txBody>
          <a:bodyPr/>
          <a:lstStyle/>
          <a:p>
            <a:pPr algn="ctr"/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13" name="Текстов контейнер 12">
            <a:extLst>
              <a:ext uri="{FF2B5EF4-FFF2-40B4-BE49-F238E27FC236}">
                <a16:creationId xmlns:a16="http://schemas.microsoft.com/office/drawing/2014/main" id="{A0243157-F6CF-4C36-A37E-4ABD31E1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872" y="1759334"/>
            <a:ext cx="8930748" cy="4381821"/>
          </a:xfrm>
        </p:spPr>
        <p:txBody>
          <a:bodyPr>
            <a:normAutofit/>
          </a:bodyPr>
          <a:lstStyle/>
          <a:p>
            <a:pPr algn="l"/>
            <a:r>
              <a:rPr lang="bg-BG" sz="3200" dirty="0"/>
              <a:t>Програмата се стартира от </a:t>
            </a:r>
            <a:r>
              <a:rPr lang="en-US" sz="3200"/>
              <a:t>LCM.</a:t>
            </a:r>
            <a:r>
              <a:rPr lang="en-US" sz="3200" dirty="0"/>
              <a:t>exe</a:t>
            </a:r>
            <a:r>
              <a:rPr lang="bg-BG" sz="3200" dirty="0"/>
              <a:t> . В </a:t>
            </a:r>
            <a:r>
              <a:rPr lang="bg-BG" sz="3200" dirty="0" err="1"/>
              <a:t>зависмост</a:t>
            </a:r>
            <a:r>
              <a:rPr lang="bg-BG" sz="3200" dirty="0"/>
              <a:t> версията на </a:t>
            </a:r>
            <a:r>
              <a:rPr lang="en-US" sz="3200" dirty="0"/>
              <a:t>windows 10</a:t>
            </a:r>
            <a:r>
              <a:rPr lang="bg-BG" sz="3200" dirty="0"/>
              <a:t> </a:t>
            </a:r>
            <a:r>
              <a:rPr lang="bg-BG" sz="3200" b="1" dirty="0"/>
              <a:t>може</a:t>
            </a:r>
            <a:r>
              <a:rPr lang="bg-BG" sz="3200" dirty="0"/>
              <a:t> да ви се наложи временно да спрете </a:t>
            </a:r>
            <a:r>
              <a:rPr lang="en-US" sz="3200" dirty="0"/>
              <a:t>real time protection </a:t>
            </a:r>
            <a:r>
              <a:rPr lang="bg-BG" sz="3200" dirty="0"/>
              <a:t>от </a:t>
            </a:r>
            <a:r>
              <a:rPr lang="en-US" sz="3200" dirty="0"/>
              <a:t>windows security.</a:t>
            </a:r>
          </a:p>
          <a:p>
            <a:pPr algn="l"/>
            <a:r>
              <a:rPr lang="bg-BG" sz="3200" dirty="0"/>
              <a:t>Това се осъществява от </a:t>
            </a:r>
            <a:r>
              <a:rPr lang="en-US" sz="3200" dirty="0"/>
              <a:t>windows </a:t>
            </a:r>
            <a:r>
              <a:rPr lang="en-US" sz="3200" dirty="0" err="1"/>
              <a:t>securety</a:t>
            </a:r>
            <a:r>
              <a:rPr lang="bg-BG" sz="3200" dirty="0"/>
              <a:t>/ </a:t>
            </a:r>
            <a:r>
              <a:rPr lang="en-US" sz="3200" dirty="0"/>
              <a:t>virus and threat protection/ manage settings.</a:t>
            </a:r>
          </a:p>
        </p:txBody>
      </p:sp>
    </p:spTree>
    <p:extLst>
      <p:ext uri="{BB962C8B-B14F-4D97-AF65-F5344CB8AC3E}">
        <p14:creationId xmlns:p14="http://schemas.microsoft.com/office/powerpoint/2010/main" val="12418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0857CD-3A64-4F00-A8CF-AD06C8C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67"/>
            <a:ext cx="10018713" cy="962377"/>
          </a:xfrm>
        </p:spPr>
        <p:txBody>
          <a:bodyPr/>
          <a:lstStyle/>
          <a:p>
            <a:r>
              <a:rPr lang="bg-BG" dirty="0"/>
              <a:t>Първа стъпка – избиране на файл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EA1B9E-A895-4158-8A4C-AB62D28C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446" y="872067"/>
            <a:ext cx="4895055" cy="3124201"/>
          </a:xfrm>
        </p:spPr>
        <p:txBody>
          <a:bodyPr/>
          <a:lstStyle/>
          <a:p>
            <a:r>
              <a:rPr lang="bg-BG" sz="2000" dirty="0"/>
              <a:t>От </a:t>
            </a:r>
            <a:r>
              <a:rPr lang="en-US" sz="2000" dirty="0"/>
              <a:t>Chose file </a:t>
            </a:r>
            <a:r>
              <a:rPr lang="bg-BG" sz="2000" dirty="0"/>
              <a:t>избирате файла с данни който искате да обработите.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C0090E2-C7CE-4141-8AC9-AC032D5B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1745" y="2610556"/>
            <a:ext cx="4895056" cy="3124200"/>
          </a:xfrm>
        </p:spPr>
        <p:txBody>
          <a:bodyPr>
            <a:normAutofit/>
          </a:bodyPr>
          <a:lstStyle/>
          <a:p>
            <a:r>
              <a:rPr lang="bg-BG" sz="2000" dirty="0"/>
              <a:t>Структурата на файла трябва да изглежда по този начин </a:t>
            </a:r>
          </a:p>
          <a:p>
            <a:pPr lvl="1"/>
            <a:r>
              <a:rPr lang="bg-BG" sz="2000" dirty="0"/>
              <a:t>Ред 1 – капацитет на завода (долу)</a:t>
            </a:r>
          </a:p>
          <a:p>
            <a:pPr lvl="1"/>
            <a:r>
              <a:rPr lang="bg-BG" sz="2000" dirty="0"/>
              <a:t>Ред 2 - капацитет на склада (дясно)</a:t>
            </a:r>
          </a:p>
          <a:p>
            <a:pPr lvl="1"/>
            <a:r>
              <a:rPr lang="bg-BG" sz="2000" dirty="0"/>
              <a:t>Ред 3,4,5 – цени за транспорт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2A5ACAA-2570-4EB4-A1E8-291442EA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55" y="2102503"/>
            <a:ext cx="3505689" cy="762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01F28ACC-4D6F-4B6C-BF6A-3C390A64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22" y="3993392"/>
            <a:ext cx="2125286" cy="1574852"/>
          </a:xfrm>
          <a:prstGeom prst="rect">
            <a:avLst/>
          </a:prstGeom>
        </p:spPr>
      </p:pic>
      <p:sp>
        <p:nvSpPr>
          <p:cNvPr id="9" name="Контейнер за съдържание 2">
            <a:extLst>
              <a:ext uri="{FF2B5EF4-FFF2-40B4-BE49-F238E27FC236}">
                <a16:creationId xmlns:a16="http://schemas.microsoft.com/office/drawing/2014/main" id="{EE786404-6651-4335-808D-E4FF79D90E39}"/>
              </a:ext>
            </a:extLst>
          </p:cNvPr>
          <p:cNvSpPr txBox="1">
            <a:spLocks/>
          </p:cNvSpPr>
          <p:nvPr/>
        </p:nvSpPr>
        <p:spPr>
          <a:xfrm>
            <a:off x="2261745" y="5568244"/>
            <a:ext cx="3118556" cy="997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Контейнер за съдържание 2">
            <a:extLst>
              <a:ext uri="{FF2B5EF4-FFF2-40B4-BE49-F238E27FC236}">
                <a16:creationId xmlns:a16="http://schemas.microsoft.com/office/drawing/2014/main" id="{E7DFE667-4575-490D-891B-158CE83C28F1}"/>
              </a:ext>
            </a:extLst>
          </p:cNvPr>
          <p:cNvSpPr txBox="1">
            <a:spLocks/>
          </p:cNvSpPr>
          <p:nvPr/>
        </p:nvSpPr>
        <p:spPr>
          <a:xfrm>
            <a:off x="2055937" y="4701116"/>
            <a:ext cx="4119086" cy="2569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В папката с </a:t>
            </a:r>
            <a:r>
              <a:rPr lang="en-US" sz="2000" dirty="0"/>
              <a:t>exe</a:t>
            </a:r>
            <a:r>
              <a:rPr lang="bg-BG" sz="2000" dirty="0"/>
              <a:t> файла има 2 готови файла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4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264C9E-FE32-4C18-BC81-B1975310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4" y="0"/>
            <a:ext cx="10018713" cy="1752599"/>
          </a:xfrm>
        </p:spPr>
        <p:txBody>
          <a:bodyPr/>
          <a:lstStyle/>
          <a:p>
            <a:r>
              <a:rPr lang="bg-BG" dirty="0"/>
              <a:t>Втора стъпка – Генериране на файл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56F144-0C5C-472A-A2CA-F8AE94226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334" y="1104898"/>
            <a:ext cx="4895055" cy="3124201"/>
          </a:xfrm>
        </p:spPr>
        <p:txBody>
          <a:bodyPr>
            <a:normAutofit/>
          </a:bodyPr>
          <a:lstStyle/>
          <a:p>
            <a:r>
              <a:rPr lang="bg-BG" sz="2000" dirty="0"/>
              <a:t>След като сте избрали файл</a:t>
            </a:r>
            <a:r>
              <a:rPr lang="en-US" sz="2000" dirty="0"/>
              <a:t> </a:t>
            </a:r>
            <a:r>
              <a:rPr lang="bg-BG" sz="2000" dirty="0"/>
              <a:t>натискате бутона </a:t>
            </a:r>
            <a:r>
              <a:rPr lang="en-US" sz="2000" dirty="0"/>
              <a:t> “ Generate solution ”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C8E42011-831E-4546-8B97-4A5BDB312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26" y="2295472"/>
            <a:ext cx="3515216" cy="743054"/>
          </a:xfrm>
        </p:spPr>
      </p:pic>
      <p:sp>
        <p:nvSpPr>
          <p:cNvPr id="9" name="Контейнер за съдържание 2">
            <a:extLst>
              <a:ext uri="{FF2B5EF4-FFF2-40B4-BE49-F238E27FC236}">
                <a16:creationId xmlns:a16="http://schemas.microsoft.com/office/drawing/2014/main" id="{95E8BDD7-8568-4C5D-8B77-F4D63FEDDABB}"/>
              </a:ext>
            </a:extLst>
          </p:cNvPr>
          <p:cNvSpPr txBox="1">
            <a:spLocks/>
          </p:cNvSpPr>
          <p:nvPr/>
        </p:nvSpPr>
        <p:spPr>
          <a:xfrm>
            <a:off x="1088056" y="2857497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Програмата генерира файл който съдържа</a:t>
            </a:r>
            <a:r>
              <a:rPr lang="en-US" sz="2000" dirty="0"/>
              <a:t> </a:t>
            </a:r>
            <a:r>
              <a:rPr lang="bg-BG" sz="2000" dirty="0"/>
              <a:t>минималната стойност (най-горе) и решена таблица по минималния метод </a:t>
            </a:r>
          </a:p>
          <a:p>
            <a:r>
              <a:rPr lang="bg-BG" sz="2000" dirty="0"/>
              <a:t>Този файл се генерира в папката на .</a:t>
            </a:r>
            <a:r>
              <a:rPr lang="en-US" sz="2000" dirty="0"/>
              <a:t>exe </a:t>
            </a:r>
            <a:r>
              <a:rPr lang="bg-BG" sz="2000" dirty="0"/>
              <a:t>Файла. За име носи часа-минутата-секундата</a:t>
            </a:r>
            <a:endParaRPr lang="en-US" sz="2000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5E5A87A3-A58F-44D1-9FB5-9E94EC510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90" y="3640668"/>
            <a:ext cx="2809789" cy="1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6380A5-37A9-48D0-B3DD-27B3F9AD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bg-BG" dirty="0"/>
              <a:t>Допълнителна информация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2B9859-7423-44B6-8581-F827E085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3394" y="1752599"/>
            <a:ext cx="8945211" cy="3124201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Програмата е написана на </a:t>
            </a:r>
            <a:r>
              <a:rPr lang="en-US" sz="2400" dirty="0"/>
              <a:t>Python 3.7</a:t>
            </a:r>
            <a:endParaRPr lang="bg-BG" sz="2400" dirty="0"/>
          </a:p>
          <a:p>
            <a:endParaRPr lang="en-US" sz="2400" dirty="0"/>
          </a:p>
          <a:p>
            <a:r>
              <a:rPr lang="bg-BG" sz="2400" dirty="0"/>
              <a:t>Файловете с които работи трябва да са 5 или по малко реда.(Няма да е трудно да се модифицира да работи и с повече само трябва да се добавят няколко реда код)</a:t>
            </a:r>
          </a:p>
          <a:p>
            <a:endParaRPr lang="bg-BG" sz="2400" dirty="0"/>
          </a:p>
          <a:p>
            <a:r>
              <a:rPr lang="bg-BG" sz="2400" dirty="0"/>
              <a:t>Програмата </a:t>
            </a:r>
            <a:r>
              <a:rPr lang="bg-BG" sz="2400"/>
              <a:t>работи с </a:t>
            </a:r>
            <a:r>
              <a:rPr lang="en-US" sz="2400" dirty="0"/>
              <a:t>.txt </a:t>
            </a:r>
            <a:r>
              <a:rPr lang="bg-BG" sz="2400" dirty="0"/>
              <a:t>файлове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4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57</TotalTime>
  <Words>212</Words>
  <Application>Microsoft Office PowerPoint</Application>
  <PresentationFormat>Широк екран</PresentationFormat>
  <Paragraphs>23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Паралакс</vt:lpstr>
      <vt:lpstr>Курсов проект по СА</vt:lpstr>
      <vt:lpstr>Стартиране на програмата</vt:lpstr>
      <vt:lpstr>Първа стъпка – избиране на файл</vt:lpstr>
      <vt:lpstr>Втора стъпка – Генериране на файл</vt:lpstr>
      <vt:lpstr>Допълнителна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СА</dc:title>
  <dc:creator>Skot</dc:creator>
  <cp:lastModifiedBy>Skot</cp:lastModifiedBy>
  <cp:revision>12</cp:revision>
  <dcterms:created xsi:type="dcterms:W3CDTF">2019-11-12T19:07:11Z</dcterms:created>
  <dcterms:modified xsi:type="dcterms:W3CDTF">2019-11-13T06:47:17Z</dcterms:modified>
</cp:coreProperties>
</file>