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3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8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48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666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9243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916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181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203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024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1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47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84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61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72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010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3BE12-BF0F-4F16-9240-B2043058D5BD}" type="datetimeFigureOut">
              <a:rPr lang="bg-BG" smtClean="0"/>
              <a:t>24.10.2020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AB0EB-CC9A-4318-8AAE-609AAB12FF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links.asp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links_color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pr_text_text-decoration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47057" y="1820634"/>
            <a:ext cx="10491107" cy="991437"/>
          </a:xfrm>
        </p:spPr>
        <p:txBody>
          <a:bodyPr/>
          <a:lstStyle/>
          <a:p>
            <a:r>
              <a:rPr lang="bg-BG" dirty="0" smtClean="0"/>
              <a:t>Линкове и стилизиране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21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038350" y="2602698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bg-BG" sz="7200" dirty="0" smtClean="0"/>
              <a:t>ДЕМО</a:t>
            </a:r>
            <a:endParaRPr lang="bg-BG" sz="7200" dirty="0"/>
          </a:p>
        </p:txBody>
      </p:sp>
    </p:spTree>
    <p:extLst>
      <p:ext uri="{BB962C8B-B14F-4D97-AF65-F5344CB8AC3E}">
        <p14:creationId xmlns:p14="http://schemas.microsoft.com/office/powerpoint/2010/main" val="1287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Практика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Създайте страничка със заглавие, и текст.</a:t>
            </a:r>
          </a:p>
          <a:p>
            <a:r>
              <a:rPr lang="bg-BG" dirty="0" smtClean="0"/>
              <a:t>Поставете поне 2 линка към различни сайтове</a:t>
            </a:r>
          </a:p>
          <a:p>
            <a:r>
              <a:rPr lang="bg-BG" dirty="0" smtClean="0"/>
              <a:t>Стилизирайте линковете</a:t>
            </a:r>
          </a:p>
          <a:p>
            <a:r>
              <a:rPr lang="bg-BG" dirty="0" smtClean="0"/>
              <a:t>Стилизирайте всичко по страничката с наученото </a:t>
            </a:r>
            <a:r>
              <a:rPr lang="bg-BG" smtClean="0"/>
              <a:t>до момента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87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 днес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Какво са линкове</a:t>
            </a:r>
          </a:p>
          <a:p>
            <a:r>
              <a:rPr lang="bg-BG" dirty="0" smtClean="0"/>
              <a:t>Как се създават линкове</a:t>
            </a:r>
          </a:p>
          <a:p>
            <a:r>
              <a:rPr lang="bg-BG" dirty="0" smtClean="0"/>
              <a:t>Стилизиране на линкове</a:t>
            </a:r>
          </a:p>
          <a:p>
            <a:r>
              <a:rPr lang="bg-BG" dirty="0" smtClean="0"/>
              <a:t>Практика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линкове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Линковете или </a:t>
            </a:r>
            <a:r>
              <a:rPr lang="bg-BG" dirty="0" err="1" smtClean="0"/>
              <a:t>хиперлинковете</a:t>
            </a:r>
            <a:r>
              <a:rPr lang="bg-BG" dirty="0" smtClean="0"/>
              <a:t> са начин на препращане от едно място към друго, натискайки върху </a:t>
            </a:r>
            <a:r>
              <a:rPr lang="bg-BG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линкиран</a:t>
            </a:r>
            <a:r>
              <a:rPr lang="bg-BG" dirty="0" smtClean="0"/>
              <a:t> текст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950" y="2907165"/>
            <a:ext cx="2381250" cy="1190625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60" y="3265713"/>
            <a:ext cx="4561150" cy="345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се създават линкове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dirty="0" smtClean="0"/>
              <a:t>HTML </a:t>
            </a:r>
            <a:r>
              <a:rPr lang="bg-BG" dirty="0" smtClean="0"/>
              <a:t>имаме таг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bg-BG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нашия </a:t>
            </a:r>
            <a:r>
              <a:rPr lang="bg-BG" b="1" u="sng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линкиран</a:t>
            </a:r>
            <a:r>
              <a:rPr lang="bg-BG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текст </a:t>
            </a:r>
            <a:r>
              <a:rPr lang="bg-B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&lt;/а&gt;</a:t>
            </a:r>
          </a:p>
          <a:p>
            <a:r>
              <a:rPr lang="bg-BG" dirty="0" smtClean="0"/>
              <a:t>За да препращаме към някъде трябва да използваме </a:t>
            </a:r>
            <a:r>
              <a:rPr lang="bg-BG" dirty="0" err="1" smtClean="0"/>
              <a:t>атрибура</a:t>
            </a:r>
            <a:r>
              <a:rPr lang="bg-BG" dirty="0" smtClean="0"/>
              <a:t> </a:t>
            </a:r>
            <a:r>
              <a:rPr lang="en-US" dirty="0" err="1" smtClean="0"/>
              <a:t>href</a:t>
            </a: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bg-BG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Пример:</a:t>
            </a:r>
          </a:p>
          <a:p>
            <a:pPr marL="0" indent="0" algn="ctr">
              <a:buNone/>
            </a:pPr>
            <a:r>
              <a:rPr lang="bg-BG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“https</a:t>
            </a:r>
            <a:r>
              <a:rPr 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://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github.com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”&gt;</a:t>
            </a:r>
            <a:r>
              <a:rPr lang="bg-BG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Линк към </a:t>
            </a:r>
            <a:r>
              <a:rPr lang="bg-BG" b="1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гитхъб</a:t>
            </a:r>
            <a:r>
              <a:rPr lang="bg-BG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  <a:endParaRPr lang="bg-BG" b="1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7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66725" y="3202773"/>
            <a:ext cx="11487149" cy="1293028"/>
          </a:xfrm>
        </p:spPr>
        <p:txBody>
          <a:bodyPr>
            <a:noAutofit/>
          </a:bodyPr>
          <a:lstStyle/>
          <a:p>
            <a:pPr algn="ctr"/>
            <a:r>
              <a:rPr lang="bg-BG" sz="6000" dirty="0" smtClean="0"/>
              <a:t>Изглежда лесно нали???</a:t>
            </a:r>
            <a:endParaRPr lang="bg-BG" sz="6000" dirty="0"/>
          </a:p>
        </p:txBody>
      </p:sp>
    </p:spTree>
    <p:extLst>
      <p:ext uri="{BB962C8B-B14F-4D97-AF65-F5344CB8AC3E}">
        <p14:creationId xmlns:p14="http://schemas.microsoft.com/office/powerpoint/2010/main" val="19895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61925" y="1726398"/>
            <a:ext cx="11791950" cy="320755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Има и други атрибути за допълнителни свойства, но ако желаете може да ги видите тук:</a:t>
            </a:r>
            <a:br>
              <a:rPr lang="bg-BG" dirty="0" smtClean="0"/>
            </a:br>
            <a:r>
              <a:rPr lang="en-US" sz="2200" dirty="0">
                <a:hlinkClick r:id="rId2"/>
              </a:rPr>
              <a:t>https://www.w3schools.com/html/html_links.asp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77429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Стилизиране на линкове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Видове свойства на линкове:</a:t>
            </a:r>
          </a:p>
          <a:p>
            <a:r>
              <a:rPr lang="en-US" dirty="0" smtClean="0"/>
              <a:t>a:link {</a:t>
            </a:r>
            <a:r>
              <a:rPr lang="bg-BG" dirty="0" smtClean="0"/>
              <a:t>свойствата в </a:t>
            </a:r>
            <a:r>
              <a:rPr lang="en-US" dirty="0" err="1" smtClean="0"/>
              <a:t>css</a:t>
            </a:r>
            <a:r>
              <a:rPr lang="en-US" dirty="0" smtClean="0"/>
              <a:t>} -&gt;</a:t>
            </a:r>
            <a:r>
              <a:rPr lang="bg-BG" dirty="0" smtClean="0"/>
              <a:t>стилизиран е</a:t>
            </a:r>
            <a:r>
              <a:rPr lang="en-US" dirty="0" smtClean="0"/>
              <a:t> </a:t>
            </a:r>
            <a:r>
              <a:rPr lang="bg-BG" dirty="0" smtClean="0"/>
              <a:t>всеки линк</a:t>
            </a:r>
          </a:p>
          <a:p>
            <a:r>
              <a:rPr lang="en-US" dirty="0" smtClean="0"/>
              <a:t>a:visited</a:t>
            </a:r>
            <a:r>
              <a:rPr lang="en-US" dirty="0"/>
              <a:t>{</a:t>
            </a:r>
            <a:r>
              <a:rPr lang="bg-BG" dirty="0"/>
              <a:t>свойствата в </a:t>
            </a:r>
            <a:r>
              <a:rPr lang="en-US" dirty="0" err="1"/>
              <a:t>css</a:t>
            </a:r>
            <a:r>
              <a:rPr lang="en-US" dirty="0" smtClean="0"/>
              <a:t>}</a:t>
            </a:r>
            <a:r>
              <a:rPr lang="bg-BG" dirty="0" smtClean="0"/>
              <a:t>-&gt;стилизира се само посетен вече линк</a:t>
            </a:r>
          </a:p>
          <a:p>
            <a:r>
              <a:rPr lang="en-US" dirty="0" smtClean="0"/>
              <a:t>a:hover{</a:t>
            </a:r>
            <a:r>
              <a:rPr lang="bg-BG" dirty="0"/>
              <a:t>свойствата в </a:t>
            </a:r>
            <a:r>
              <a:rPr lang="en-US" dirty="0" err="1"/>
              <a:t>css</a:t>
            </a:r>
            <a:r>
              <a:rPr lang="en-US" dirty="0" smtClean="0"/>
              <a:t>}-&gt;</a:t>
            </a:r>
            <a:r>
              <a:rPr lang="bg-BG" dirty="0" smtClean="0"/>
              <a:t>стилизира се при докосване с мишката върху линк</a:t>
            </a:r>
          </a:p>
          <a:p>
            <a:r>
              <a:rPr lang="bg-BG" dirty="0" smtClean="0"/>
              <a:t>Други -&gt;</a:t>
            </a:r>
            <a:r>
              <a:rPr lang="en-US" dirty="0">
                <a:hlinkClick r:id="rId2"/>
              </a:rPr>
              <a:t>https://www.w3schools.com/html/html_links_colors.asp</a:t>
            </a:r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547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Стилизиране на линкове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Полезни свойства за стилизиране на линкове</a:t>
            </a:r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text-decoration:</a:t>
            </a:r>
            <a:r>
              <a:rPr lang="en-US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bg-BG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bg-BG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text-decoration: none -&gt;</a:t>
            </a:r>
            <a:r>
              <a:rPr lang="bg-BG" dirty="0" smtClean="0"/>
              <a:t>маха подчертаването на </a:t>
            </a:r>
            <a:r>
              <a:rPr lang="bg-BG" dirty="0" err="1" smtClean="0"/>
              <a:t>тескта</a:t>
            </a:r>
            <a:endParaRPr lang="bg-BG" dirty="0"/>
          </a:p>
          <a:p>
            <a:r>
              <a:rPr lang="en-US" dirty="0" smtClean="0"/>
              <a:t>text-decoration: </a:t>
            </a:r>
            <a:r>
              <a:rPr lang="en-US" u="sng" dirty="0" smtClean="0"/>
              <a:t>underline</a:t>
            </a:r>
            <a:r>
              <a:rPr lang="en-US" dirty="0" smtClean="0"/>
              <a:t> -&gt; </a:t>
            </a:r>
            <a:r>
              <a:rPr lang="bg-BG" dirty="0" smtClean="0"/>
              <a:t>подчертава линка както е по начало</a:t>
            </a:r>
          </a:p>
          <a:p>
            <a:r>
              <a:rPr lang="bg-BG" dirty="0" smtClean="0"/>
              <a:t>Други -&gt;</a:t>
            </a:r>
            <a:r>
              <a:rPr lang="en-US" dirty="0">
                <a:hlinkClick r:id="rId2"/>
              </a:rPr>
              <a:t>https://www.w3schools.com/cssref/pr_text_text-decoration.asp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365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Стилизиране на линкове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bg-BG" dirty="0" smtClean="0"/>
              <a:t>Освен </a:t>
            </a:r>
            <a:r>
              <a:rPr lang="en-US" dirty="0" smtClean="0"/>
              <a:t>text-decoration </a:t>
            </a:r>
            <a:r>
              <a:rPr lang="bg-BG" dirty="0" smtClean="0"/>
              <a:t>можем да ползваме и всички други стилове които сме научили като</a:t>
            </a:r>
            <a:r>
              <a:rPr lang="en-US" dirty="0" smtClean="0"/>
              <a:t>:</a:t>
            </a:r>
          </a:p>
          <a:p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r>
              <a:rPr lang="en-US" dirty="0" smtClean="0"/>
              <a:t>background-color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 smtClean="0"/>
              <a:t>font-family</a:t>
            </a:r>
          </a:p>
          <a:p>
            <a:r>
              <a:rPr lang="en-US" dirty="0" smtClean="0"/>
              <a:t>text-align</a:t>
            </a:r>
          </a:p>
          <a:p>
            <a:r>
              <a:rPr lang="bg-BG" dirty="0" smtClean="0"/>
              <a:t>и други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04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а от самолет">
  <a:themeElements>
    <a:clrScheme name="Следа от самолет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Следа от самолет</Template>
  <TotalTime>40</TotalTime>
  <Words>239</Words>
  <Application>Microsoft Office PowerPoint</Application>
  <PresentationFormat>Широк екран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Следа от самолет</vt:lpstr>
      <vt:lpstr>Линкове и стилизиране</vt:lpstr>
      <vt:lpstr>Какво ще учим днес</vt:lpstr>
      <vt:lpstr>Какво са линкове</vt:lpstr>
      <vt:lpstr>Как се създават линкове</vt:lpstr>
      <vt:lpstr>Изглежда лесно нали???</vt:lpstr>
      <vt:lpstr>Има и други атрибути за допълнителни свойства, но ако желаете може да ги видите тук: https://www.w3schools.com/html/html_links.asp</vt:lpstr>
      <vt:lpstr>Стилизиране на линкове</vt:lpstr>
      <vt:lpstr>Стилизиране на линкове</vt:lpstr>
      <vt:lpstr>Стилизиране на линкове</vt:lpstr>
      <vt:lpstr>ДЕМО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Линкове и стилизиране</dc:title>
  <dc:creator>Потребител на Windows</dc:creator>
  <cp:lastModifiedBy>Потребител на Windows</cp:lastModifiedBy>
  <cp:revision>13</cp:revision>
  <dcterms:created xsi:type="dcterms:W3CDTF">2020-10-23T21:46:43Z</dcterms:created>
  <dcterms:modified xsi:type="dcterms:W3CDTF">2020-10-23T22:26:57Z</dcterms:modified>
</cp:coreProperties>
</file>