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требител на Windows" initials="ПнW" lastIdx="1" clrIdx="0">
    <p:extLst>
      <p:ext uri="{19B8F6BF-5375-455C-9EA6-DF929625EA0E}">
        <p15:presenceInfo xmlns:p15="http://schemas.microsoft.com/office/powerpoint/2012/main" userId="Потребител на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18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713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21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68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98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39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64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3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24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8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81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8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2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468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841B-D89D-42E0-AAD5-9F10C515ACCB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3425-9E6F-4E03-A6AF-C1797DA9FF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7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23900" y="1803405"/>
            <a:ext cx="10096500" cy="1825096"/>
          </a:xfrm>
        </p:spPr>
        <p:txBody>
          <a:bodyPr/>
          <a:lstStyle/>
          <a:p>
            <a:r>
              <a:rPr lang="bg-BG" dirty="0" smtClean="0"/>
              <a:t>Логически оператори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оператори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++ </a:t>
            </a:r>
            <a:r>
              <a:rPr lang="bg-BG" dirty="0" smtClean="0">
                <a:sym typeface="Wingdings" panose="05000000000000000000" pitchFamily="2" charset="2"/>
              </a:rPr>
              <a:t> Нарича  се </a:t>
            </a:r>
            <a:r>
              <a:rPr lang="bg-BG" dirty="0" err="1" smtClean="0">
                <a:sym typeface="Wingdings" panose="05000000000000000000" pitchFamily="2" charset="2"/>
              </a:rPr>
              <a:t>инкрементация</a:t>
            </a:r>
            <a:r>
              <a:rPr lang="bg-BG" dirty="0" smtClean="0">
                <a:sym typeface="Wingdings" panose="05000000000000000000" pitchFamily="2" charset="2"/>
              </a:rPr>
              <a:t> (вдига елемента с 1);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Пример: </a:t>
            </a:r>
            <a:r>
              <a:rPr lang="en-US" dirty="0" smtClean="0">
                <a:sym typeface="Wingdings" panose="05000000000000000000" pitchFamily="2" charset="2"/>
              </a:rPr>
              <a:t>let a = 3; a++; console.log(a)</a:t>
            </a:r>
            <a:r>
              <a:rPr lang="bg-BG" dirty="0" smtClean="0">
                <a:sym typeface="Wingdings" panose="05000000000000000000" pitchFamily="2" charset="2"/>
              </a:rPr>
              <a:t>връща 4</a:t>
            </a:r>
          </a:p>
          <a:p>
            <a:r>
              <a:rPr lang="bg-BG" dirty="0" smtClean="0">
                <a:sym typeface="Wingdings" panose="05000000000000000000" pitchFamily="2" charset="2"/>
              </a:rPr>
              <a:t>--  </a:t>
            </a:r>
            <a:r>
              <a:rPr lang="bg-BG" dirty="0">
                <a:sym typeface="Wingdings" panose="05000000000000000000" pitchFamily="2" charset="2"/>
              </a:rPr>
              <a:t>Нарича  се </a:t>
            </a:r>
            <a:r>
              <a:rPr lang="bg-BG" dirty="0" err="1" smtClean="0">
                <a:sym typeface="Wingdings" panose="05000000000000000000" pitchFamily="2" charset="2"/>
              </a:rPr>
              <a:t>декрементация</a:t>
            </a:r>
            <a:r>
              <a:rPr lang="bg-BG" dirty="0" smtClean="0">
                <a:sym typeface="Wingdings" panose="05000000000000000000" pitchFamily="2" charset="2"/>
              </a:rPr>
              <a:t> (намаля </a:t>
            </a:r>
            <a:r>
              <a:rPr lang="bg-BG" dirty="0">
                <a:sym typeface="Wingdings" panose="05000000000000000000" pitchFamily="2" charset="2"/>
              </a:rPr>
              <a:t>елемента с 1);</a:t>
            </a: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Пример: </a:t>
            </a:r>
            <a:r>
              <a:rPr lang="en-US" dirty="0">
                <a:sym typeface="Wingdings" panose="05000000000000000000" pitchFamily="2" charset="2"/>
              </a:rPr>
              <a:t>let a = 3;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r>
              <a:rPr lang="bg-BG" dirty="0" smtClean="0">
                <a:sym typeface="Wingdings" panose="05000000000000000000" pitchFamily="2" charset="2"/>
              </a:rPr>
              <a:t>--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>
                <a:sym typeface="Wingdings" panose="05000000000000000000" pitchFamily="2" charset="2"/>
              </a:rPr>
              <a:t>console.log(a)</a:t>
            </a:r>
            <a:r>
              <a:rPr lang="bg-BG" dirty="0">
                <a:sym typeface="Wingdings" panose="05000000000000000000" pitchFamily="2" charset="2"/>
              </a:rPr>
              <a:t>връща </a:t>
            </a:r>
            <a:r>
              <a:rPr lang="bg-BG" dirty="0" smtClean="0">
                <a:sym typeface="Wingdings" panose="05000000000000000000" pitchFamily="2" charset="2"/>
              </a:rPr>
              <a:t>2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696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масиви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Напомням!!! За да </a:t>
            </a:r>
            <a:r>
              <a:rPr lang="bg-BG" dirty="0" err="1" smtClean="0"/>
              <a:t>достъпим</a:t>
            </a:r>
            <a:r>
              <a:rPr lang="bg-BG" dirty="0" smtClean="0"/>
              <a:t> елемент от масив използваме :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bg-BG" dirty="0" smtClean="0"/>
              <a:t>номера на елемента, броейки от 0</a:t>
            </a:r>
            <a:r>
              <a:rPr lang="en-US" dirty="0" smtClean="0"/>
              <a:t>]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Пример: </a:t>
            </a:r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[1,3,78,35, 58]; let </a:t>
            </a:r>
            <a:r>
              <a:rPr lang="en-US" dirty="0" err="1" smtClean="0"/>
              <a:t>avr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[2]; console.log(</a:t>
            </a:r>
            <a:r>
              <a:rPr lang="en-US" dirty="0" err="1" smtClean="0"/>
              <a:t>avr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bg-BG" dirty="0" smtClean="0">
                <a:sym typeface="Wingdings" panose="05000000000000000000" pitchFamily="2" charset="2"/>
              </a:rPr>
              <a:t>връща 78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Да продължим: </a:t>
            </a:r>
          </a:p>
          <a:p>
            <a:pPr marL="0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Да съберем първия и последния елемент на масива и да ги разделим на 2 </a:t>
            </a:r>
            <a:r>
              <a:rPr lang="en-US" dirty="0" smtClean="0"/>
              <a:t> 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let </a:t>
            </a:r>
            <a:r>
              <a:rPr lang="en-US" dirty="0" err="1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FF0000"/>
                </a:solidFill>
              </a:rPr>
              <a:t> = 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[0] +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[4])/2; console.log(</a:t>
            </a:r>
            <a:r>
              <a:rPr lang="en-US" dirty="0" err="1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bg-BG" dirty="0" smtClean="0"/>
              <a:t>връща 29,5</a:t>
            </a:r>
          </a:p>
          <a:p>
            <a:pPr marL="0" indent="0">
              <a:buNone/>
            </a:pPr>
            <a:r>
              <a:rPr lang="bg-BG" dirty="0" smtClean="0"/>
              <a:t>Използваме скоби за </a:t>
            </a:r>
            <a:r>
              <a:rPr lang="bg-BG" dirty="0" err="1" smtClean="0"/>
              <a:t>съдружителното</a:t>
            </a:r>
            <a:r>
              <a:rPr lang="bg-BG" dirty="0" smtClean="0"/>
              <a:t> свойство за </a:t>
            </a:r>
            <a:r>
              <a:rPr lang="bg-BG" dirty="0" err="1" smtClean="0"/>
              <a:t>преоритет</a:t>
            </a:r>
            <a:r>
              <a:rPr lang="bg-BG" dirty="0" smtClean="0"/>
              <a:t> </a:t>
            </a:r>
            <a:r>
              <a:rPr lang="bg-BG" smtClean="0"/>
              <a:t>пред деленето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 днес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са логически оператори</a:t>
            </a:r>
          </a:p>
          <a:p>
            <a:r>
              <a:rPr lang="bg-BG" dirty="0" smtClean="0"/>
              <a:t>Всички важни такива, с които да работим</a:t>
            </a:r>
          </a:p>
          <a:p>
            <a:r>
              <a:rPr lang="bg-BG" dirty="0" smtClean="0"/>
              <a:t>Работа с елементи на масиви и оператори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53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оператори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Това са методи, с които да изпълняваме някаква работа, най-вече математически сметки и проверки за коректност.</a:t>
            </a:r>
          </a:p>
          <a:p>
            <a:r>
              <a:rPr lang="bg-BG" dirty="0" smtClean="0"/>
              <a:t>Примерно: логически оператор е „+“, „-“, „*“, „/“, ….</a:t>
            </a:r>
          </a:p>
          <a:p>
            <a:r>
              <a:rPr lang="bg-BG" dirty="0" smtClean="0"/>
              <a:t>Примерен код: </a:t>
            </a:r>
            <a:r>
              <a:rPr lang="en-US" dirty="0" smtClean="0">
                <a:solidFill>
                  <a:srgbClr val="FF0000"/>
                </a:solidFill>
              </a:rPr>
              <a:t>let element = 3 + 4; console.log(element)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bg-BG" dirty="0" smtClean="0">
                <a:solidFill>
                  <a:srgbClr val="FF0000"/>
                </a:solidFill>
                <a:sym typeface="Wingdings" panose="05000000000000000000" pitchFamily="2" charset="2"/>
              </a:rPr>
              <a:t>ще върне 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71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Операторите от училище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+,-, *, /	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let el = 5/2; console.log(el)</a:t>
            </a:r>
            <a:r>
              <a:rPr lang="bg-BG" dirty="0" smtClean="0">
                <a:sym typeface="Wingdings" panose="05000000000000000000" pitchFamily="2" charset="2"/>
              </a:rPr>
              <a:t>връща 2.5</a:t>
            </a:r>
          </a:p>
          <a:p>
            <a:r>
              <a:rPr lang="bg-BG" dirty="0" smtClean="0">
                <a:sym typeface="Wingdings" panose="05000000000000000000" pitchFamily="2" charset="2"/>
              </a:rPr>
              <a:t>% 		това е процентно делене . В математиката това е остатъка при цяло делене.  Пример: </a:t>
            </a:r>
            <a:r>
              <a:rPr lang="en-US" dirty="0">
                <a:sym typeface="Wingdings" panose="05000000000000000000" pitchFamily="2" charset="2"/>
              </a:rPr>
              <a:t>let el = </a:t>
            </a:r>
            <a:r>
              <a:rPr lang="en-US" dirty="0" smtClean="0">
                <a:sym typeface="Wingdings" panose="05000000000000000000" pitchFamily="2" charset="2"/>
              </a:rPr>
              <a:t>5</a:t>
            </a:r>
            <a:r>
              <a:rPr lang="bg-BG" dirty="0" smtClean="0">
                <a:sym typeface="Wingdings" panose="05000000000000000000" pitchFamily="2" charset="2"/>
              </a:rPr>
              <a:t>%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; console.log(el)</a:t>
            </a:r>
            <a:r>
              <a:rPr lang="bg-BG" dirty="0">
                <a:sym typeface="Wingdings" panose="05000000000000000000" pitchFamily="2" charset="2"/>
              </a:rPr>
              <a:t>връща </a:t>
            </a:r>
            <a:r>
              <a:rPr lang="bg-BG" dirty="0" smtClean="0">
                <a:sym typeface="Wingdings" panose="05000000000000000000" pitchFamily="2" charset="2"/>
              </a:rPr>
              <a:t>1 (остатък 1)</a:t>
            </a:r>
          </a:p>
          <a:p>
            <a:r>
              <a:rPr lang="bg-BG" dirty="0" smtClean="0">
                <a:sym typeface="Wingdings" panose="05000000000000000000" pitchFamily="2" charset="2"/>
              </a:rPr>
              <a:t>+= добавя към елемента нещо .</a:t>
            </a:r>
          </a:p>
          <a:p>
            <a:pPr marL="457200" lvl="1" indent="0">
              <a:buNone/>
            </a:pPr>
            <a:r>
              <a:rPr lang="bg-BG" dirty="0" smtClean="0">
                <a:sym typeface="Wingdings" panose="05000000000000000000" pitchFamily="2" charset="2"/>
              </a:rPr>
              <a:t>Пример: </a:t>
            </a:r>
            <a:r>
              <a:rPr lang="en-US" dirty="0" smtClean="0">
                <a:sym typeface="Wingdings" panose="05000000000000000000" pitchFamily="2" charset="2"/>
              </a:rPr>
              <a:t>let el = 3; el += 5; console.log(el)</a:t>
            </a:r>
            <a:r>
              <a:rPr lang="bg-BG" dirty="0" smtClean="0">
                <a:sym typeface="Wingdings" panose="05000000000000000000" pitchFamily="2" charset="2"/>
              </a:rPr>
              <a:t>връща 8;</a:t>
            </a:r>
            <a:endParaRPr lang="bg-BG" dirty="0">
              <a:sym typeface="Wingdings" panose="05000000000000000000" pitchFamily="2" charset="2"/>
            </a:endParaRPr>
          </a:p>
          <a:p>
            <a:r>
              <a:rPr lang="bg-BG" dirty="0" smtClean="0"/>
              <a:t>-=, *=, %= </a:t>
            </a:r>
            <a:r>
              <a:rPr lang="bg-BG" dirty="0" smtClean="0">
                <a:sym typeface="Wingdings" panose="05000000000000000000" pitchFamily="2" charset="2"/>
              </a:rPr>
              <a:t> По същия начин но със значение на оператора.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51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+ за стрингове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Оператора „+“ , при използване в стрингове се нарича конкатенация или долепване</a:t>
            </a:r>
          </a:p>
          <a:p>
            <a:r>
              <a:rPr lang="bg-BG" dirty="0" smtClean="0"/>
              <a:t>При използването му всичко след + се залепва за първия елемент</a:t>
            </a:r>
          </a:p>
          <a:p>
            <a:pPr marL="0" indent="0">
              <a:buNone/>
            </a:pPr>
            <a:r>
              <a:rPr lang="bg-BG" dirty="0" smtClean="0"/>
              <a:t>Пример: </a:t>
            </a:r>
            <a:r>
              <a:rPr lang="en-US" dirty="0" smtClean="0"/>
              <a:t>let txt = “Hello”; let txt2 = “JS”; let res = txt+txt2; alert(res) </a:t>
            </a:r>
            <a:r>
              <a:rPr lang="en-US" dirty="0" smtClean="0">
                <a:sym typeface="Wingdings" panose="05000000000000000000" pitchFamily="2" charset="2"/>
              </a:rPr>
              <a:t>”</a:t>
            </a:r>
            <a:r>
              <a:rPr lang="en-US" dirty="0" err="1" smtClean="0">
                <a:sym typeface="Wingdings" panose="05000000000000000000" pitchFamily="2" charset="2"/>
              </a:rPr>
              <a:t>HelloJs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38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валидност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С тях ще видим смисъла на булевите променливи</a:t>
            </a:r>
          </a:p>
          <a:p>
            <a:r>
              <a:rPr lang="bg-BG" dirty="0" smtClean="0"/>
              <a:t>Оператор „==“</a:t>
            </a:r>
          </a:p>
          <a:p>
            <a:pPr marL="0" indent="0">
              <a:buNone/>
            </a:pPr>
            <a:r>
              <a:rPr lang="bg-BG" dirty="0" smtClean="0"/>
              <a:t>Връща </a:t>
            </a:r>
            <a:r>
              <a:rPr lang="en-US" dirty="0" smtClean="0"/>
              <a:t>true </a:t>
            </a:r>
            <a:r>
              <a:rPr lang="bg-BG" dirty="0" smtClean="0"/>
              <a:t>, ако от двете страни има едно и също като стойност, без да гледа типа данни</a:t>
            </a:r>
          </a:p>
          <a:p>
            <a:pPr marL="0" indent="0">
              <a:buNone/>
            </a:pPr>
            <a:r>
              <a:rPr lang="bg-BG" dirty="0" smtClean="0"/>
              <a:t>Пример: </a:t>
            </a:r>
            <a:r>
              <a:rPr lang="en-US" dirty="0" smtClean="0"/>
              <a:t>let a = </a:t>
            </a:r>
            <a:r>
              <a:rPr lang="en-US" dirty="0" smtClean="0">
                <a:solidFill>
                  <a:srgbClr val="FF0000"/>
                </a:solidFill>
              </a:rPr>
              <a:t>5 ==“5”; </a:t>
            </a:r>
            <a:r>
              <a:rPr lang="en-US" dirty="0" smtClean="0"/>
              <a:t>console.log(a);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bg-BG" dirty="0" smtClean="0">
                <a:sym typeface="Wingdings" panose="05000000000000000000" pitchFamily="2" charset="2"/>
              </a:rPr>
              <a:t>извежда </a:t>
            </a:r>
            <a:r>
              <a:rPr lang="en-US" dirty="0" smtClean="0">
                <a:sym typeface="Wingdings" panose="05000000000000000000" pitchFamily="2" charset="2"/>
              </a:rPr>
              <a:t>true;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== 27;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 smtClean="0">
                <a:sym typeface="Wingdings" panose="05000000000000000000" pitchFamily="2" charset="2"/>
              </a:rPr>
              <a:t>false;</a:t>
            </a:r>
            <a:endParaRPr lang="bg-BG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НЕ ПРЕПОРЪЧВАМ ЗА ПОЛЗВАНЕ, ЗАЩОТО Е ТЪПО ЧИСЛО ДА Е РАВНО НА ДУМА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3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валидност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 „===“</a:t>
            </a:r>
          </a:p>
          <a:p>
            <a:pPr marL="0" indent="0">
              <a:buNone/>
            </a:pPr>
            <a:r>
              <a:rPr lang="bg-BG" dirty="0" smtClean="0"/>
              <a:t>Работи като ==, но проверява дали са и от един тип данни</a:t>
            </a:r>
          </a:p>
          <a:p>
            <a:pPr marL="0" indent="0">
              <a:buNone/>
            </a:pPr>
            <a:r>
              <a:rPr lang="bg-BG" dirty="0" smtClean="0"/>
              <a:t>Пример</a:t>
            </a:r>
            <a:r>
              <a:rPr lang="bg-BG" dirty="0"/>
              <a:t>: </a:t>
            </a:r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5 ==“5”;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endParaRPr lang="bg-BG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bg-BG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5”;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 smtClean="0">
                <a:sym typeface="Wingdings" panose="05000000000000000000" pitchFamily="2" charset="2"/>
              </a:rPr>
              <a:t>false;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===5;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>
                <a:sym typeface="Wingdings" panose="05000000000000000000" pitchFamily="2" charset="2"/>
              </a:rPr>
              <a:t>true;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6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валидност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“!==”</a:t>
            </a:r>
          </a:p>
          <a:p>
            <a:pPr marL="0" indent="0">
              <a:buNone/>
            </a:pPr>
            <a:r>
              <a:rPr lang="bg-BG" dirty="0" smtClean="0"/>
              <a:t>Проверява дали отляво е различно спрямо отдясно както и типовете дали са различни и ако е така връща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 smtClean="0">
                <a:solidFill>
                  <a:srgbClr val="FF0000"/>
                </a:solidFill>
              </a:rPr>
              <a:t>5 !== “</a:t>
            </a:r>
            <a:r>
              <a:rPr lang="en-US" dirty="0">
                <a:solidFill>
                  <a:srgbClr val="FF0000"/>
                </a:solidFill>
              </a:rPr>
              <a:t>5”;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5 </a:t>
            </a:r>
            <a:r>
              <a:rPr lang="en-US" dirty="0" smtClean="0">
                <a:solidFill>
                  <a:srgbClr val="FF0000"/>
                </a:solidFill>
              </a:rPr>
              <a:t>!== 5;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 smtClean="0">
                <a:sym typeface="Wingdings" panose="05000000000000000000" pitchFamily="2" charset="2"/>
              </a:rPr>
              <a:t>false;</a:t>
            </a:r>
          </a:p>
          <a:p>
            <a:pPr marL="0" indent="0">
              <a:buNone/>
            </a:pPr>
            <a:r>
              <a:rPr lang="bg-BG" dirty="0"/>
              <a:t>Пример: </a:t>
            </a:r>
            <a:r>
              <a:rPr lang="en-US" dirty="0"/>
              <a:t>let a = </a:t>
            </a:r>
            <a:r>
              <a:rPr lang="en-US" dirty="0" smtClean="0">
                <a:solidFill>
                  <a:srgbClr val="FF0000"/>
                </a:solidFill>
              </a:rPr>
              <a:t> 27 !== 33; </a:t>
            </a:r>
            <a:r>
              <a:rPr lang="en-US" dirty="0"/>
              <a:t>console.log(a);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извежда </a:t>
            </a:r>
            <a:r>
              <a:rPr lang="en-US" dirty="0">
                <a:sym typeface="Wingdings" panose="05000000000000000000" pitchFamily="2" charset="2"/>
              </a:rPr>
              <a:t>true;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6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</a:t>
            </a:r>
            <a:r>
              <a:rPr lang="bg-BG" smtClean="0"/>
              <a:t>ператори </a:t>
            </a:r>
            <a:r>
              <a:rPr lang="bg-BG" dirty="0" smtClean="0"/>
              <a:t>за сравнение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&lt;, &lt;=, &gt;=, ===, !==</a:t>
            </a:r>
          </a:p>
          <a:p>
            <a:r>
              <a:rPr lang="bg-BG" dirty="0" smtClean="0"/>
              <a:t>&lt; проверява дали отляво е по-малко от дясно</a:t>
            </a:r>
          </a:p>
          <a:p>
            <a:r>
              <a:rPr lang="bg-BG" dirty="0" smtClean="0"/>
              <a:t>&gt; аналогично, но в обратната посока</a:t>
            </a:r>
          </a:p>
          <a:p>
            <a:r>
              <a:rPr lang="bg-BG" dirty="0" smtClean="0"/>
              <a:t>&gt;= проверява дали лявото е по-голямо или равно от дясното</a:t>
            </a:r>
          </a:p>
          <a:p>
            <a:r>
              <a:rPr lang="bg-BG" dirty="0" smtClean="0"/>
              <a:t>&lt;= аналогично, но в обратната посока</a:t>
            </a:r>
          </a:p>
          <a:p>
            <a:r>
              <a:rPr lang="bg-BG" dirty="0" smtClean="0"/>
              <a:t>=== и !== ги обяснихме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37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71</TotalTime>
  <Words>609</Words>
  <Application>Microsoft Office PowerPoint</Application>
  <PresentationFormat>Широк екран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Следа от самолет</vt:lpstr>
      <vt:lpstr>Логически оператори</vt:lpstr>
      <vt:lpstr>Какво ще учим днес</vt:lpstr>
      <vt:lpstr>Логически оператори</vt:lpstr>
      <vt:lpstr>Операторите от училище</vt:lpstr>
      <vt:lpstr>Оператор + за стрингове</vt:lpstr>
      <vt:lpstr>Оператори за валидност </vt:lpstr>
      <vt:lpstr>Оператори за валидност</vt:lpstr>
      <vt:lpstr>Оператори за валидност</vt:lpstr>
      <vt:lpstr>Оператори за сравнение</vt:lpstr>
      <vt:lpstr>Бонус оператори</vt:lpstr>
      <vt:lpstr>Работа с масиви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Потребител на Windows</dc:creator>
  <cp:lastModifiedBy>Потребител на Windows</cp:lastModifiedBy>
  <cp:revision>29</cp:revision>
  <dcterms:created xsi:type="dcterms:W3CDTF">2020-10-05T20:57:51Z</dcterms:created>
  <dcterms:modified xsi:type="dcterms:W3CDTF">2020-10-05T22:10:57Z</dcterms:modified>
</cp:coreProperties>
</file>