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5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18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56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17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0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34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916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768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1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3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3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95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456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248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55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45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68BC-3CE2-4763-BB93-A4C71524DCE9}" type="datetimeFigureOut">
              <a:rPr lang="bg-BG" smtClean="0"/>
              <a:t>15.10.2020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4559-E120-4362-9ECC-3FA6FC71D1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12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COnditionals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 smtClean="0"/>
              <a:t>Else if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3080" y="1635760"/>
            <a:ext cx="10820400" cy="5069840"/>
          </a:xfrm>
        </p:spPr>
        <p:txBody>
          <a:bodyPr>
            <a:normAutofit/>
          </a:bodyPr>
          <a:lstStyle/>
          <a:p>
            <a:r>
              <a:rPr lang="bg-BG" dirty="0" smtClean="0"/>
              <a:t>Ако искаме да проверим няколко случая с </a:t>
            </a:r>
            <a:r>
              <a:rPr lang="en-US" dirty="0" smtClean="0"/>
              <a:t>if else </a:t>
            </a:r>
            <a:r>
              <a:rPr lang="bg-BG" dirty="0" smtClean="0"/>
              <a:t>използваме </a:t>
            </a:r>
            <a:r>
              <a:rPr lang="en-US" dirty="0" smtClean="0"/>
              <a:t>else if. </a:t>
            </a:r>
            <a:r>
              <a:rPr lang="bg-BG" dirty="0" smtClean="0">
                <a:solidFill>
                  <a:srgbClr val="00B0F0"/>
                </a:solidFill>
              </a:rPr>
              <a:t>Пример: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6217920" y="3373120"/>
            <a:ext cx="5750560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(a&lt;0)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false , 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не влизаме 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if 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тялото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(а&lt;5) 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 , 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не влизаме в първия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else if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(a&lt;10)  true, 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влизаме в това тяло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Ако а беше &gt;10, щеше да влезе 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else 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тялото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63600" y="2092960"/>
            <a:ext cx="5354320" cy="39703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a = 5;</a:t>
            </a:r>
          </a:p>
          <a:p>
            <a:r>
              <a:rPr lang="en-US" dirty="0" smtClean="0"/>
              <a:t>if(a&lt;0</a:t>
            </a:r>
            <a:r>
              <a:rPr lang="en-US" dirty="0"/>
              <a:t>){</a:t>
            </a:r>
          </a:p>
          <a:p>
            <a:r>
              <a:rPr lang="en-US" dirty="0"/>
              <a:t>Console.log(“Negative </a:t>
            </a:r>
            <a:r>
              <a:rPr lang="en-US" dirty="0" err="1"/>
              <a:t>num</a:t>
            </a:r>
            <a:r>
              <a:rPr lang="en-US" dirty="0"/>
              <a:t>”);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else </a:t>
            </a:r>
            <a:r>
              <a:rPr lang="en-US" dirty="0"/>
              <a:t>if(a&lt;5){</a:t>
            </a:r>
          </a:p>
          <a:p>
            <a:r>
              <a:rPr lang="en-US" dirty="0"/>
              <a:t>Console.log(“lower </a:t>
            </a:r>
            <a:r>
              <a:rPr lang="en-US" dirty="0" err="1"/>
              <a:t>num</a:t>
            </a:r>
            <a:r>
              <a:rPr lang="en-US" dirty="0"/>
              <a:t>”);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else </a:t>
            </a:r>
            <a:r>
              <a:rPr lang="en-US" dirty="0"/>
              <a:t>if(a&lt;10){</a:t>
            </a:r>
          </a:p>
          <a:p>
            <a:r>
              <a:rPr lang="en-US" dirty="0"/>
              <a:t>Console.log(“decimal </a:t>
            </a:r>
            <a:r>
              <a:rPr lang="en-US" dirty="0" err="1"/>
              <a:t>num</a:t>
            </a:r>
            <a:r>
              <a:rPr lang="en-US" dirty="0"/>
              <a:t>”);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else</a:t>
            </a:r>
            <a:r>
              <a:rPr lang="en-US" dirty="0"/>
              <a:t>{</a:t>
            </a:r>
          </a:p>
          <a:p>
            <a:r>
              <a:rPr lang="en-US" dirty="0"/>
              <a:t>Console.log(“Not a decimal);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масиви и </a:t>
            </a:r>
            <a:r>
              <a:rPr lang="en-US" dirty="0" smtClean="0"/>
              <a:t>if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функцията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името_на_масива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.length </a:t>
            </a:r>
            <a:r>
              <a:rPr lang="bg-BG" dirty="0" smtClean="0"/>
              <a:t>разбираме колко елемента има масива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[3 , 5 , 9 , 22]; let s =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arr.length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console.log(s)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връща 4</a:t>
            </a:r>
          </a:p>
          <a:p>
            <a:r>
              <a:rPr lang="bg-BG" dirty="0" smtClean="0"/>
              <a:t>Така можем да намерим последния индекс на масива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arr</a:t>
            </a:r>
            <a:r>
              <a:rPr lang="en-US" dirty="0" smtClean="0"/>
              <a:t>[arr.length-1])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bg-BG" dirty="0" smtClean="0">
                <a:sym typeface="Wingdings" panose="05000000000000000000" pitchFamily="2" charset="2"/>
              </a:rPr>
              <a:t>Връща 22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Пишем </a:t>
            </a:r>
            <a:r>
              <a:rPr lang="en-US" dirty="0" smtClean="0"/>
              <a:t>arr.length-1</a:t>
            </a:r>
            <a:r>
              <a:rPr lang="bg-BG" dirty="0" smtClean="0"/>
              <a:t> , защото почваме броенето от 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50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79120" y="2194560"/>
            <a:ext cx="11145520" cy="4024125"/>
          </a:xfrm>
        </p:spPr>
        <p:txBody>
          <a:bodyPr/>
          <a:lstStyle/>
          <a:p>
            <a:r>
              <a:rPr lang="bg-BG" dirty="0" smtClean="0"/>
              <a:t>Направете </a:t>
            </a:r>
            <a:r>
              <a:rPr lang="en-US" dirty="0" smtClean="0"/>
              <a:t>if </a:t>
            </a:r>
            <a:r>
              <a:rPr lang="bg-BG" dirty="0" smtClean="0"/>
              <a:t>конструкция, в която проверявате дали първия елемент на масива е по-голям от последния и ако е вярно, им сменяте местата</a:t>
            </a:r>
          </a:p>
          <a:p>
            <a:endParaRPr lang="bg-BG" dirty="0"/>
          </a:p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// Подсказка: направете си променлива в която да пазите копие на едната стойност и ползвайте оператор = (това бе оператора за присвояване на стойност)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променлива с число</a:t>
            </a:r>
          </a:p>
          <a:p>
            <a:r>
              <a:rPr lang="bg-BG" dirty="0" smtClean="0"/>
              <a:t>Проверете с </a:t>
            </a:r>
            <a:r>
              <a:rPr lang="en-US" dirty="0" smtClean="0"/>
              <a:t>if , else if … </a:t>
            </a:r>
            <a:r>
              <a:rPr lang="bg-BG" dirty="0" smtClean="0"/>
              <a:t>и </a:t>
            </a:r>
            <a:r>
              <a:rPr lang="en-US" dirty="0" smtClean="0"/>
              <a:t>else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дали числото е с една цифра, с две цифри или с 3 цифри(</a:t>
            </a:r>
            <a:r>
              <a:rPr lang="bg-BG" dirty="0" err="1" smtClean="0"/>
              <a:t>единица,десетица,стотица</a:t>
            </a:r>
            <a:r>
              <a:rPr lang="bg-BG" dirty="0" smtClean="0"/>
              <a:t>) както и дали не е отрицателно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57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 днес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Логическо И(</a:t>
            </a:r>
            <a:r>
              <a:rPr lang="en-US" dirty="0" smtClean="0"/>
              <a:t>AND</a:t>
            </a:r>
            <a:r>
              <a:rPr lang="bg-BG" dirty="0" smtClean="0"/>
              <a:t>)</a:t>
            </a:r>
          </a:p>
          <a:p>
            <a:r>
              <a:rPr lang="bg-BG" dirty="0" smtClean="0"/>
              <a:t>Логическо ИЛИ</a:t>
            </a:r>
            <a:r>
              <a:rPr lang="en-US" dirty="0" smtClean="0"/>
              <a:t>(OR)</a:t>
            </a:r>
          </a:p>
          <a:p>
            <a:r>
              <a:rPr lang="en-US" dirty="0" smtClean="0"/>
              <a:t>If</a:t>
            </a:r>
            <a:r>
              <a:rPr lang="bg-BG" dirty="0" smtClean="0"/>
              <a:t> 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</a:p>
          <a:p>
            <a:r>
              <a:rPr lang="en-US" dirty="0" smtClean="0"/>
              <a:t>Else if</a:t>
            </a:r>
          </a:p>
          <a:p>
            <a:r>
              <a:rPr lang="bg-BG" dirty="0" smtClean="0"/>
              <a:t>Работа с </a:t>
            </a:r>
            <a:r>
              <a:rPr lang="en-US" dirty="0" smtClean="0"/>
              <a:t>if statements </a:t>
            </a:r>
            <a:r>
              <a:rPr lang="bg-BG" dirty="0" smtClean="0"/>
              <a:t>в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8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5120" y="2194560"/>
            <a:ext cx="11785600" cy="4024125"/>
          </a:xfrm>
        </p:spPr>
        <p:txBody>
          <a:bodyPr/>
          <a:lstStyle/>
          <a:p>
            <a:r>
              <a:rPr lang="bg-BG" dirty="0" smtClean="0"/>
              <a:t>Това е оператор с който можем да проверяваме за коректност на повече от едно условие</a:t>
            </a:r>
          </a:p>
          <a:p>
            <a:r>
              <a:rPr lang="bg-BG" dirty="0" smtClean="0"/>
              <a:t>В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го използваме като пишем „условие дали е вярно“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 </a:t>
            </a:r>
            <a:r>
              <a:rPr lang="bg-BG" sz="2400" dirty="0" smtClean="0"/>
              <a:t>„друго условие“</a:t>
            </a:r>
          </a:p>
          <a:p>
            <a:r>
              <a:rPr lang="bg-BG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върнем истина на поне 2 условия , трябва ВСИЧКИТЕ ДА ВРЪЩАТ ИСТИНА!!!</a:t>
            </a:r>
            <a:endParaRPr lang="bg-BG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14797"/>
              </p:ext>
            </p:extLst>
          </p:nvPr>
        </p:nvGraphicFramePr>
        <p:xfrm>
          <a:off x="1950720" y="4206622"/>
          <a:ext cx="8127999" cy="19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58853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3324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1379101"/>
                    </a:ext>
                  </a:extLst>
                </a:gridCol>
              </a:tblGrid>
              <a:tr h="386490">
                <a:tc>
                  <a:txBody>
                    <a:bodyPr/>
                    <a:lstStyle/>
                    <a:p>
                      <a:r>
                        <a:rPr lang="bg-BG" dirty="0" smtClean="0"/>
                        <a:t>Условие1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Условие</a:t>
                      </a:r>
                      <a:r>
                        <a:rPr lang="bg-BG" baseline="0" dirty="0" smtClean="0"/>
                        <a:t> 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 при </a:t>
                      </a:r>
                      <a:r>
                        <a:rPr lang="en-US" dirty="0" smtClean="0"/>
                        <a:t>&amp;&amp;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2181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18009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75992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51134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24480" y="744053"/>
            <a:ext cx="8610600" cy="1293028"/>
          </a:xfrm>
        </p:spPr>
        <p:txBody>
          <a:bodyPr/>
          <a:lstStyle/>
          <a:p>
            <a:r>
              <a:rPr lang="bg-BG" dirty="0" err="1" smtClean="0"/>
              <a:t>пРИМЕР</a:t>
            </a:r>
            <a:r>
              <a:rPr lang="bg-BG" dirty="0" err="1"/>
              <a:t>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en-US" dirty="0" smtClean="0"/>
              <a:t> let res = (3&lt;5) &amp;&amp; (5&lt;7) //</a:t>
            </a:r>
            <a:r>
              <a:rPr lang="bg-BG" dirty="0" smtClean="0"/>
              <a:t>ще върне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 let res2 = (3&lt;5) &amp;&amp; (5&lt;=4) // true &amp;&amp; false = false</a:t>
            </a:r>
          </a:p>
          <a:p>
            <a:r>
              <a:rPr lang="en-US" dirty="0"/>
              <a:t> </a:t>
            </a:r>
            <a:r>
              <a:rPr lang="en-US" dirty="0" smtClean="0"/>
              <a:t>let res3 = (3&gt;=23) &amp;&amp; (5&lt;=5) // false &amp;&amp; true = false</a:t>
            </a:r>
          </a:p>
          <a:p>
            <a:r>
              <a:rPr lang="en-US" dirty="0"/>
              <a:t> </a:t>
            </a:r>
            <a:r>
              <a:rPr lang="en-US" dirty="0" smtClean="0"/>
              <a:t>let res4 = (5===5) &amp;&amp; (48==‘48’) // true &amp;&amp; true = true</a:t>
            </a:r>
          </a:p>
          <a:p>
            <a:r>
              <a:rPr lang="en-US" dirty="0"/>
              <a:t> </a:t>
            </a:r>
            <a:r>
              <a:rPr lang="en-US" dirty="0" smtClean="0"/>
              <a:t>let res5 = (5!==5) &amp;&amp; (48===58) // false &amp;&amp; false = false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41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или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е оператор с който можем да проверяваме за коректност на повече от едно </a:t>
            </a:r>
            <a:r>
              <a:rPr lang="bg-BG" dirty="0" smtClean="0"/>
              <a:t>условие</a:t>
            </a:r>
          </a:p>
          <a:p>
            <a:r>
              <a:rPr lang="bg-BG" dirty="0"/>
              <a:t>В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bg-BG" dirty="0"/>
              <a:t>го използваме като пишем „условие дали е вярно“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 </a:t>
            </a:r>
            <a:r>
              <a:rPr lang="bg-BG" sz="2400" dirty="0"/>
              <a:t>„друго условие</a:t>
            </a:r>
            <a:r>
              <a:rPr lang="bg-BG" sz="2400" dirty="0" smtClean="0"/>
              <a:t>“</a:t>
            </a:r>
            <a:endParaRPr lang="en-US" sz="2400" dirty="0"/>
          </a:p>
          <a:p>
            <a:r>
              <a:rPr lang="bg-BG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върнем истина на поне 2 условия , трябва </a:t>
            </a:r>
            <a:r>
              <a:rPr lang="bg-BG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ПОНЕ ЕДНО </a:t>
            </a:r>
            <a:r>
              <a:rPr lang="bg-BG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</a:t>
            </a:r>
            <a:r>
              <a:rPr lang="bg-BG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bg-BG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ИСТИНА!!!</a:t>
            </a:r>
            <a:endParaRPr lang="bg-BG" sz="2400" b="1" dirty="0">
              <a:solidFill>
                <a:srgbClr val="0070C0"/>
              </a:solidFill>
            </a:endParaRPr>
          </a:p>
          <a:p>
            <a:endParaRPr lang="bg-BG" sz="2400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28825"/>
              </p:ext>
            </p:extLst>
          </p:nvPr>
        </p:nvGraphicFramePr>
        <p:xfrm>
          <a:off x="2133600" y="440749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8582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636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33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Условие</a:t>
                      </a:r>
                      <a:r>
                        <a:rPr lang="bg-BG" baseline="0" dirty="0" smtClean="0"/>
                        <a:t> 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Условие 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6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9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2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let res = (3&lt;5) </a:t>
            </a:r>
            <a:r>
              <a:rPr lang="en-US" dirty="0" smtClean="0"/>
              <a:t>|| </a:t>
            </a:r>
            <a:r>
              <a:rPr lang="en-US" dirty="0"/>
              <a:t>(5&lt;7) //</a:t>
            </a:r>
            <a:r>
              <a:rPr lang="bg-BG" dirty="0"/>
              <a:t>ще върне </a:t>
            </a:r>
            <a:r>
              <a:rPr lang="en-US" dirty="0"/>
              <a:t>true</a:t>
            </a:r>
          </a:p>
          <a:p>
            <a:r>
              <a:rPr lang="en-US" dirty="0"/>
              <a:t> let res2 = (3&lt;5) </a:t>
            </a:r>
            <a:r>
              <a:rPr lang="en-US" dirty="0" smtClean="0"/>
              <a:t>|| </a:t>
            </a:r>
            <a:r>
              <a:rPr lang="en-US" dirty="0"/>
              <a:t>(5&lt;=4) // true </a:t>
            </a:r>
            <a:r>
              <a:rPr lang="en-US" dirty="0" smtClean="0"/>
              <a:t>|| </a:t>
            </a:r>
            <a:r>
              <a:rPr lang="en-US" dirty="0"/>
              <a:t>false = </a:t>
            </a:r>
            <a:r>
              <a:rPr lang="en-US" dirty="0" smtClean="0"/>
              <a:t>true</a:t>
            </a:r>
            <a:endParaRPr lang="en-US" dirty="0"/>
          </a:p>
          <a:p>
            <a:r>
              <a:rPr lang="en-US" dirty="0"/>
              <a:t> let res3 = (3&gt;=23) </a:t>
            </a:r>
            <a:r>
              <a:rPr lang="en-US" dirty="0" smtClean="0"/>
              <a:t>|| </a:t>
            </a:r>
            <a:r>
              <a:rPr lang="en-US" dirty="0"/>
              <a:t>(5&lt;=5) // false </a:t>
            </a:r>
            <a:r>
              <a:rPr lang="en-US" dirty="0" smtClean="0"/>
              <a:t>|| </a:t>
            </a:r>
            <a:r>
              <a:rPr lang="en-US" dirty="0"/>
              <a:t>true = </a:t>
            </a:r>
            <a:r>
              <a:rPr lang="en-US" dirty="0" smtClean="0"/>
              <a:t>true</a:t>
            </a:r>
            <a:endParaRPr lang="en-US" dirty="0"/>
          </a:p>
          <a:p>
            <a:r>
              <a:rPr lang="en-US" dirty="0"/>
              <a:t> let res4 = (5===5) </a:t>
            </a:r>
            <a:r>
              <a:rPr lang="en-US" dirty="0" smtClean="0"/>
              <a:t>|| </a:t>
            </a:r>
            <a:r>
              <a:rPr lang="en-US" dirty="0"/>
              <a:t>(48==‘48’) // true </a:t>
            </a:r>
            <a:r>
              <a:rPr lang="en-US" dirty="0" smtClean="0"/>
              <a:t>|| </a:t>
            </a:r>
            <a:r>
              <a:rPr lang="en-US" dirty="0"/>
              <a:t>true = true</a:t>
            </a:r>
          </a:p>
          <a:p>
            <a:r>
              <a:rPr lang="en-US" dirty="0"/>
              <a:t> let res5 = (5</a:t>
            </a:r>
            <a:r>
              <a:rPr lang="en-US" dirty="0" smtClean="0"/>
              <a:t>!==5</a:t>
            </a:r>
            <a:r>
              <a:rPr lang="en-US" dirty="0"/>
              <a:t>) </a:t>
            </a:r>
            <a:r>
              <a:rPr lang="en-US" dirty="0" smtClean="0"/>
              <a:t>|| </a:t>
            </a:r>
            <a:r>
              <a:rPr lang="en-US" dirty="0"/>
              <a:t>(48===58) // false </a:t>
            </a:r>
            <a:r>
              <a:rPr lang="en-US" dirty="0" smtClean="0"/>
              <a:t>|| </a:t>
            </a:r>
            <a:r>
              <a:rPr lang="en-US" dirty="0"/>
              <a:t>false = false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2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bg-BG" dirty="0" smtClean="0"/>
              <a:t>конструкция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нея можем да правим различни неща при дадено условие</a:t>
            </a:r>
          </a:p>
          <a:p>
            <a:r>
              <a:rPr lang="bg-BG" dirty="0" smtClean="0"/>
              <a:t>Ако е вярно ще правим едно, а ако е грешно ще правим друго</a:t>
            </a:r>
          </a:p>
          <a:p>
            <a:r>
              <a:rPr lang="bg-BG" dirty="0" smtClean="0"/>
              <a:t>Как пишем </a:t>
            </a:r>
            <a:r>
              <a:rPr lang="en-US" dirty="0" smtClean="0"/>
              <a:t>If: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bg-BG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някакво условие)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bg-BG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тяло,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което се изпълнява при вярно условие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bg-BG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 </a:t>
            </a:r>
            <a:r>
              <a:rPr lang="bg-BG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тяло, което се изпълнява при грешно условие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1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l</a:t>
            </a:r>
            <a:r>
              <a:rPr lang="en-US" dirty="0" smtClean="0"/>
              <a:t>et a = 5;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f(a==5){</a:t>
            </a:r>
          </a:p>
          <a:p>
            <a:pPr marL="457200" lvl="1" indent="0">
              <a:buNone/>
            </a:pPr>
            <a:r>
              <a:rPr lang="en-US" dirty="0" smtClean="0"/>
              <a:t>console.log(“a e 5”);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lse{</a:t>
            </a:r>
          </a:p>
          <a:p>
            <a:pPr marL="457200" lvl="1" indent="0">
              <a:buNone/>
            </a:pPr>
            <a:r>
              <a:rPr lang="en-US" dirty="0" smtClean="0"/>
              <a:t>console.log(“a ne e 5”);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//</a:t>
            </a:r>
            <a:r>
              <a:rPr lang="bg-BG" sz="2400" dirty="0" smtClean="0"/>
              <a:t> очевидно е че вярно условието (а==5)</a:t>
            </a:r>
          </a:p>
          <a:p>
            <a:pPr marL="457200" lvl="1" indent="0">
              <a:buNone/>
            </a:pPr>
            <a:r>
              <a:rPr lang="bg-BG" sz="2400" dirty="0" smtClean="0"/>
              <a:t>//Влизаме в първото тяло и извежда -&gt; </a:t>
            </a:r>
            <a:r>
              <a:rPr lang="en-US" sz="2400" dirty="0"/>
              <a:t>a e 5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7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пример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f( (13&lt;50) &amp;&amp; (27 == 48) ) {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vqrno</a:t>
            </a:r>
            <a:r>
              <a:rPr lang="en-US" dirty="0" smtClean="0"/>
              <a:t> e”);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lse{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lert(“Ne e </a:t>
            </a:r>
            <a:r>
              <a:rPr lang="en-US" dirty="0" err="1" smtClean="0"/>
              <a:t>vqrno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//true &amp;&amp; false = false .</a:t>
            </a:r>
            <a:r>
              <a:rPr lang="bg-BG" dirty="0" smtClean="0"/>
              <a:t> Следователно ще влезе в тялото на </a:t>
            </a:r>
            <a:r>
              <a:rPr lang="en-US" dirty="0" smtClean="0"/>
              <a:t>else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44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49</TotalTime>
  <Words>752</Words>
  <Application>Microsoft Office PowerPoint</Application>
  <PresentationFormat>Широк екран</PresentationFormat>
  <Paragraphs>118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Следа от самолет</vt:lpstr>
      <vt:lpstr>COnditionals</vt:lpstr>
      <vt:lpstr>Какво ще учим днес</vt:lpstr>
      <vt:lpstr>Логическо и</vt:lpstr>
      <vt:lpstr>пРИМЕРи</vt:lpstr>
      <vt:lpstr>Логическо или</vt:lpstr>
      <vt:lpstr>Примери</vt:lpstr>
      <vt:lpstr>If else конструкция</vt:lpstr>
      <vt:lpstr>Пример</vt:lpstr>
      <vt:lpstr>Бонус пример</vt:lpstr>
      <vt:lpstr>Else if</vt:lpstr>
      <vt:lpstr>Работа с масиви и if</vt:lpstr>
      <vt:lpstr>Задача</vt:lpstr>
      <vt:lpstr>Задача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Потребител на Windows</dc:creator>
  <cp:lastModifiedBy>Потребител на Windows</cp:lastModifiedBy>
  <cp:revision>31</cp:revision>
  <dcterms:created xsi:type="dcterms:W3CDTF">2020-10-14T21:03:15Z</dcterms:created>
  <dcterms:modified xsi:type="dcterms:W3CDTF">2020-10-14T21:53:11Z</dcterms:modified>
</cp:coreProperties>
</file>