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/>
    </p:cSldViewPr>
  </p:slideViewPr>
  <p:outlineViewPr>
    <p:cViewPr>
      <p:scale>
        <a:sx n="33" d="100"/>
        <a:sy n="33" d="100"/>
      </p:scale>
      <p:origin x="0" y="-4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8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3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7890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263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086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49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39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302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358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5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4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19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9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928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438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36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001C-593E-4649-93A9-0C24F586D34C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BA30-9C39-4E43-8EBF-E151E6BAC65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75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9591675" cy="1825096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Js</a:t>
            </a:r>
            <a:r>
              <a:rPr lang="en-US" sz="5400" dirty="0" smtClean="0"/>
              <a:t> </a:t>
            </a:r>
            <a:r>
              <a:rPr lang="bg-BG" sz="5400" dirty="0" smtClean="0"/>
              <a:t>(</a:t>
            </a:r>
            <a:r>
              <a:rPr lang="en-US" sz="5400" dirty="0" err="1" smtClean="0"/>
              <a:t>javascript</a:t>
            </a:r>
            <a:r>
              <a:rPr lang="bg-BG" sz="5400" dirty="0" smtClean="0"/>
              <a:t>)</a:t>
            </a:r>
            <a:r>
              <a:rPr lang="en-US" sz="5400" dirty="0" smtClean="0"/>
              <a:t> </a:t>
            </a:r>
            <a:r>
              <a:rPr lang="bg-BG" sz="5400" dirty="0" smtClean="0"/>
              <a:t>– урок 1</a:t>
            </a:r>
            <a:endParaRPr lang="bg-BG" sz="5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за днес: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Създайте си 5 променливи от който тип данни желаете</a:t>
            </a:r>
          </a:p>
          <a:p>
            <a:r>
              <a:rPr lang="bg-BG" dirty="0" smtClean="0"/>
              <a:t>Отпечатайте ги на екрана</a:t>
            </a:r>
          </a:p>
          <a:p>
            <a:r>
              <a:rPr lang="bg-BG" dirty="0" smtClean="0"/>
              <a:t>Сложете с </a:t>
            </a:r>
            <a:r>
              <a:rPr lang="en-US" dirty="0" smtClean="0"/>
              <a:t>html </a:t>
            </a:r>
            <a:r>
              <a:rPr lang="bg-BG" dirty="0" smtClean="0"/>
              <a:t> заглавие и сложете някакъв фон чрез </a:t>
            </a:r>
            <a:r>
              <a:rPr lang="bg-BG" smtClean="0"/>
              <a:t>малко стилизиране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154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правим днес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JS</a:t>
            </a:r>
          </a:p>
          <a:p>
            <a:r>
              <a:rPr lang="bg-BG" dirty="0" smtClean="0"/>
              <a:t>Как се използва</a:t>
            </a:r>
            <a:endParaRPr lang="en-US" dirty="0" smtClean="0"/>
          </a:p>
          <a:p>
            <a:r>
              <a:rPr lang="bg-BG" dirty="0" smtClean="0"/>
              <a:t>Първата ни програма</a:t>
            </a:r>
          </a:p>
          <a:p>
            <a:r>
              <a:rPr lang="bg-BG" dirty="0" smtClean="0"/>
              <a:t>Как се извежда изход на програма</a:t>
            </a:r>
          </a:p>
          <a:p>
            <a:r>
              <a:rPr lang="bg-BG" dirty="0" smtClean="0"/>
              <a:t>Какво са променливи</a:t>
            </a:r>
          </a:p>
          <a:p>
            <a:r>
              <a:rPr lang="bg-BG" dirty="0" smtClean="0"/>
              <a:t>Видове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374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bg-BG" dirty="0" smtClean="0"/>
              <a:t>е един от най-популярните езици за програмиране</a:t>
            </a:r>
          </a:p>
          <a:p>
            <a:r>
              <a:rPr lang="bg-BG" dirty="0" smtClean="0"/>
              <a:t>Той е подходящ за Уеб Програмиране</a:t>
            </a:r>
          </a:p>
          <a:p>
            <a:r>
              <a:rPr lang="bg-BG" dirty="0" smtClean="0"/>
              <a:t>С него променяме сайта ни от статичен към динамичен вид</a:t>
            </a:r>
          </a:p>
          <a:p>
            <a:pPr algn="ctr"/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за ползване на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</a:rPr>
              <a:t>Показване на скрито съдържание с натискане на бутон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</a:rPr>
              <a:t>Изписване на реална дата и час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</a:rPr>
              <a:t>Генериране на произволни числа и думи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</a:rPr>
              <a:t>Създаване на игри</a:t>
            </a:r>
          </a:p>
          <a:p>
            <a:pPr algn="ctr"/>
            <a:r>
              <a:rPr lang="bg-BG" dirty="0" smtClean="0">
                <a:solidFill>
                  <a:srgbClr val="FF0000"/>
                </a:solidFill>
              </a:rPr>
              <a:t>И други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86" y="1930147"/>
            <a:ext cx="1827801" cy="20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използва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b="1" dirty="0" smtClean="0"/>
              <a:t>Има 2 начина за ползване:</a:t>
            </a:r>
          </a:p>
          <a:p>
            <a:r>
              <a:rPr lang="bg-BG" dirty="0" smtClean="0"/>
              <a:t>Чрез писане директно в </a:t>
            </a:r>
            <a:r>
              <a:rPr lang="en-US" dirty="0" smtClean="0"/>
              <a:t>html </a:t>
            </a:r>
            <a:r>
              <a:rPr lang="bg-BG" dirty="0" smtClean="0"/>
              <a:t>файла записвайки</a:t>
            </a:r>
            <a:r>
              <a:rPr lang="en-US" dirty="0" smtClean="0"/>
              <a:t> </a:t>
            </a:r>
            <a:r>
              <a:rPr lang="bg-BG" dirty="0" smtClean="0"/>
              <a:t>след </a:t>
            </a:r>
            <a:r>
              <a:rPr lang="en-US" b="1" dirty="0" smtClean="0"/>
              <a:t>&lt;/body&gt;:</a:t>
            </a:r>
          </a:p>
          <a:p>
            <a:pPr lvl="8"/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&lt;script&gt;</a:t>
            </a:r>
            <a:r>
              <a:rPr lang="bg-BG" dirty="0">
                <a:solidFill>
                  <a:srgbClr val="92D050"/>
                </a:solidFill>
              </a:rPr>
              <a:t>вашият код </a:t>
            </a:r>
            <a:r>
              <a:rPr lang="en-US" dirty="0">
                <a:solidFill>
                  <a:schemeClr val="accent1"/>
                </a:solidFill>
              </a:rPr>
              <a:t>&lt;/script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bg-BG" dirty="0" smtClean="0"/>
              <a:t>Чрез външен файл </a:t>
            </a:r>
            <a:r>
              <a:rPr lang="en-US" dirty="0" smtClean="0"/>
              <a:t>name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.js </a:t>
            </a:r>
            <a:r>
              <a:rPr lang="bg-BG" sz="2000" dirty="0" smtClean="0"/>
              <a:t>след </a:t>
            </a:r>
            <a:r>
              <a:rPr lang="en-US" sz="2000" b="1" dirty="0" smtClean="0"/>
              <a:t>&lt;/body&gt;</a:t>
            </a:r>
            <a:r>
              <a:rPr lang="en-US" sz="2000" dirty="0" smtClean="0"/>
              <a:t>:</a:t>
            </a:r>
          </a:p>
          <a:p>
            <a:pPr lvl="8"/>
            <a:r>
              <a:rPr lang="en-US" sz="1400" dirty="0" smtClean="0">
                <a:solidFill>
                  <a:schemeClr val="accent1"/>
                </a:solidFill>
              </a:rPr>
              <a:t>&lt;</a:t>
            </a:r>
            <a:r>
              <a:rPr lang="en-US" sz="1400" dirty="0" err="1" smtClean="0">
                <a:solidFill>
                  <a:schemeClr val="accent1"/>
                </a:solidFill>
              </a:rPr>
              <a:t>sctipt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</a:rPr>
              <a:t>src</a:t>
            </a:r>
            <a:r>
              <a:rPr lang="en-US" sz="1400" dirty="0" smtClean="0">
                <a:solidFill>
                  <a:schemeClr val="accent1"/>
                </a:solidFill>
              </a:rPr>
              <a:t>=“name.js” type=“text/</a:t>
            </a:r>
            <a:r>
              <a:rPr lang="en-US" sz="1400" dirty="0" err="1" smtClean="0">
                <a:solidFill>
                  <a:schemeClr val="accent1"/>
                </a:solidFill>
              </a:rPr>
              <a:t>javascript</a:t>
            </a:r>
            <a:r>
              <a:rPr lang="en-US" sz="1400" dirty="0" smtClean="0">
                <a:solidFill>
                  <a:schemeClr val="accent1"/>
                </a:solidFill>
              </a:rPr>
              <a:t>”&gt; &lt;/script&gt;</a:t>
            </a:r>
          </a:p>
          <a:p>
            <a:pPr lvl="8"/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 e </a:t>
            </a:r>
            <a:r>
              <a:rPr lang="bg-BG" sz="1400" dirty="0" smtClean="0">
                <a:solidFill>
                  <a:schemeClr val="accent3">
                    <a:lumMod val="75000"/>
                  </a:schemeClr>
                </a:solidFill>
              </a:rPr>
              <a:t>атрибут за извикване на връзка с файл</a:t>
            </a:r>
          </a:p>
          <a:p>
            <a:pPr lvl="8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bg-BG" sz="1400" dirty="0" smtClean="0">
                <a:solidFill>
                  <a:schemeClr val="accent3">
                    <a:lumMod val="75000"/>
                  </a:schemeClr>
                </a:solidFill>
              </a:rPr>
              <a:t>показва на търсачките какъв тип скрипт имаме</a:t>
            </a:r>
          </a:p>
          <a:p>
            <a:pPr lvl="8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name.js </a:t>
            </a:r>
            <a:r>
              <a:rPr lang="bg-BG" sz="1400" dirty="0" smtClean="0">
                <a:solidFill>
                  <a:schemeClr val="accent3">
                    <a:lumMod val="75000"/>
                  </a:schemeClr>
                </a:solidFill>
              </a:rPr>
              <a:t>е името на файла, където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name </a:t>
            </a:r>
            <a:r>
              <a:rPr lang="bg-BG" sz="1400" dirty="0" smtClean="0">
                <a:solidFill>
                  <a:schemeClr val="accent3">
                    <a:lumMod val="75000"/>
                  </a:schemeClr>
                </a:solidFill>
              </a:rPr>
              <a:t>може да е </a:t>
            </a:r>
            <a:r>
              <a:rPr lang="bg-BG" sz="1400" dirty="0" err="1" smtClean="0">
                <a:solidFill>
                  <a:schemeClr val="accent3">
                    <a:lumMod val="75000"/>
                  </a:schemeClr>
                </a:solidFill>
              </a:rPr>
              <a:t>всичко,но</a:t>
            </a:r>
            <a:r>
              <a:rPr lang="bg-BG" sz="1400" dirty="0" smtClean="0">
                <a:solidFill>
                  <a:schemeClr val="accent3">
                    <a:lumMod val="75000"/>
                  </a:schemeClr>
                </a:solidFill>
              </a:rPr>
              <a:t> трябва да има </a:t>
            </a:r>
            <a:r>
              <a:rPr lang="bg-BG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</a:p>
          <a:p>
            <a:pPr lvl="1" algn="ctr"/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05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Първата ни програма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2" y="2651126"/>
            <a:ext cx="4434636" cy="3149600"/>
          </a:xfr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05" y="2168526"/>
            <a:ext cx="5781295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12659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Изход на програмата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 няколко варианта, които извеждат информация по различен начин</a:t>
            </a:r>
          </a:p>
          <a:p>
            <a:r>
              <a:rPr lang="bg-BG" dirty="0" smtClean="0"/>
              <a:t>Ние видяхме първия: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което искаме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bg-BG" dirty="0" smtClean="0"/>
              <a:t>Други начини са: 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което искаме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bg-BG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излиза на екрана малко прозорче с информацията</a:t>
            </a:r>
            <a:endParaRPr lang="en-U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което искаме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bg-BG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с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F12 </a:t>
            </a:r>
            <a:r>
              <a:rPr lang="bg-BG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можем да видим информацията</a:t>
            </a:r>
          </a:p>
          <a:p>
            <a:pPr lvl="1"/>
            <a:r>
              <a:rPr lang="bg-BG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Има и други начини, които ще учим по-нататък </a:t>
            </a:r>
            <a:endParaRPr lang="bg-B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40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3825" y="2194560"/>
            <a:ext cx="11963400" cy="4024125"/>
          </a:xfrm>
        </p:spPr>
        <p:txBody>
          <a:bodyPr/>
          <a:lstStyle/>
          <a:p>
            <a:r>
              <a:rPr lang="bg-BG" dirty="0" smtClean="0"/>
              <a:t>Това са неща, в които можем да пазим наши данни</a:t>
            </a:r>
          </a:p>
          <a:p>
            <a:r>
              <a:rPr lang="bg-BG" dirty="0" smtClean="0"/>
              <a:t>Има 3 начина за записване: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name = value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идва от (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-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променлива),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-&gt;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наше име ,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value-&gt;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 name = value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bg-B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 изчезне, ако излезем от нейния обсег на обхват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name = value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bg-B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като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, </a:t>
            </a:r>
            <a:r>
              <a:rPr lang="bg-B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 след това не можем да променяме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19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-197652"/>
            <a:ext cx="8610600" cy="1293028"/>
          </a:xfrm>
        </p:spPr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6725" y="784860"/>
            <a:ext cx="10820400" cy="4024125"/>
          </a:xfrm>
        </p:spPr>
        <p:txBody>
          <a:bodyPr/>
          <a:lstStyle/>
          <a:p>
            <a:pPr marL="0" indent="0" algn="ctr">
              <a:buNone/>
            </a:pPr>
            <a:r>
              <a:rPr lang="bg-BG" b="1" dirty="0" smtClean="0"/>
              <a:t>Примери за изход на променливите:</a:t>
            </a:r>
          </a:p>
          <a:p>
            <a:pPr marL="0" indent="0" algn="ctr">
              <a:buNone/>
            </a:pPr>
            <a:endParaRPr lang="bg-BG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507823"/>
            <a:ext cx="2752725" cy="2254613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315231" y="2334381"/>
            <a:ext cx="15099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Нашият код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28" y="1294013"/>
            <a:ext cx="2924672" cy="2468423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601076" y="2267706"/>
            <a:ext cx="95800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alert(x);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3930920"/>
            <a:ext cx="3848100" cy="2771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Текстово поле 8"/>
          <p:cNvSpPr txBox="1"/>
          <p:nvPr/>
        </p:nvSpPr>
        <p:spPr>
          <a:xfrm>
            <a:off x="4333875" y="5053256"/>
            <a:ext cx="210502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document.write</a:t>
            </a:r>
            <a:r>
              <a:rPr lang="en-US" dirty="0" smtClean="0"/>
              <a:t>(y);</a:t>
            </a:r>
            <a:endParaRPr lang="bg-BG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64" y="4188776"/>
            <a:ext cx="2891645" cy="1959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Текстово поле 10"/>
          <p:cNvSpPr txBox="1"/>
          <p:nvPr/>
        </p:nvSpPr>
        <p:spPr>
          <a:xfrm>
            <a:off x="9934575" y="4924617"/>
            <a:ext cx="17145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console.log(z);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199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типови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4300" y="2194560"/>
            <a:ext cx="12001500" cy="4024125"/>
          </a:xfrm>
        </p:spPr>
        <p:txBody>
          <a:bodyPr/>
          <a:lstStyle/>
          <a:p>
            <a:r>
              <a:rPr lang="bg-BG" dirty="0" smtClean="0"/>
              <a:t>Това са нещата, които стоят на мястото на </a:t>
            </a:r>
            <a:r>
              <a:rPr lang="en-US" dirty="0" smtClean="0"/>
              <a:t>value </a:t>
            </a:r>
            <a:r>
              <a:rPr lang="bg-BG" dirty="0" smtClean="0"/>
              <a:t>в променливите</a:t>
            </a:r>
          </a:p>
          <a:p>
            <a:pPr marL="0" indent="0" algn="ctr">
              <a:buNone/>
            </a:pPr>
            <a:r>
              <a:rPr lang="bg-BG" dirty="0" smtClean="0">
                <a:solidFill>
                  <a:srgbClr val="FF0000"/>
                </a:solidFill>
              </a:rPr>
              <a:t>ТЕ СА: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olidFill>
                  <a:srgbClr val="FF0000"/>
                </a:solidFill>
              </a:rPr>
              <a:t>Число(цяло или дробно)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= 3;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String(</a:t>
            </a:r>
            <a:r>
              <a:rPr lang="bg-BG" dirty="0" smtClean="0">
                <a:solidFill>
                  <a:srgbClr val="FF0000"/>
                </a:solidFill>
              </a:rPr>
              <a:t>текст или символен низ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“I love JS!”;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olidFill>
                  <a:srgbClr val="FF0000"/>
                </a:solidFill>
              </a:rPr>
              <a:t>Булеви(имат само </a:t>
            </a:r>
            <a:r>
              <a:rPr lang="en-US" dirty="0" smtClean="0">
                <a:solidFill>
                  <a:srgbClr val="FF0000"/>
                </a:solidFill>
              </a:rPr>
              <a:t>true(</a:t>
            </a:r>
            <a:r>
              <a:rPr lang="bg-BG" dirty="0" smtClean="0">
                <a:solidFill>
                  <a:srgbClr val="FF0000"/>
                </a:solidFill>
              </a:rPr>
              <a:t>истина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bg-BG" dirty="0" smtClean="0">
                <a:solidFill>
                  <a:srgbClr val="FF0000"/>
                </a:solidFill>
              </a:rPr>
              <a:t> или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bg-BG" dirty="0" smtClean="0">
                <a:solidFill>
                  <a:srgbClr val="FF0000"/>
                </a:solidFill>
              </a:rPr>
              <a:t>(лъжа))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isItMe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Arrays(</a:t>
            </a:r>
            <a:r>
              <a:rPr lang="bg-BG" dirty="0" smtClean="0">
                <a:solidFill>
                  <a:srgbClr val="FF0000"/>
                </a:solidFill>
              </a:rPr>
              <a:t>масиви – място за пазене на много променливи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&gt;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[1,”f”,num];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olidFill>
                  <a:schemeClr val="accent1"/>
                </a:solidFill>
              </a:rPr>
              <a:t>И други</a:t>
            </a:r>
            <a:endParaRPr lang="bg-B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7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75</TotalTime>
  <Words>433</Words>
  <Application>Microsoft Office PowerPoint</Application>
  <PresentationFormat>Широк екран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Следа от самолет</vt:lpstr>
      <vt:lpstr>Js (javascript) – урок 1</vt:lpstr>
      <vt:lpstr>Какво ще правим днес</vt:lpstr>
      <vt:lpstr>Какво е js</vt:lpstr>
      <vt:lpstr>Как се използва</vt:lpstr>
      <vt:lpstr>Първата ни програма</vt:lpstr>
      <vt:lpstr>Изход на програмата</vt:lpstr>
      <vt:lpstr>Променливи</vt:lpstr>
      <vt:lpstr>Променливи</vt:lpstr>
      <vt:lpstr>Видове типови данни</vt:lpstr>
      <vt:lpstr>Задача за днес: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– урок 1</dc:title>
  <dc:creator>Потребител на Windows</dc:creator>
  <cp:lastModifiedBy>Потребител на Windows</cp:lastModifiedBy>
  <cp:revision>36</cp:revision>
  <dcterms:created xsi:type="dcterms:W3CDTF">2020-09-14T11:33:44Z</dcterms:created>
  <dcterms:modified xsi:type="dcterms:W3CDTF">2020-09-14T12:49:24Z</dcterms:modified>
</cp:coreProperties>
</file>