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2:5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24575,'1'11'0,"0"0"0,1-1 0,0 1 0,1-1 0,0 0 0,1 0 0,7 15 0,-6-15 0,-1 0 0,0 0 0,0 1 0,-1 0 0,-1-1 0,0 1 0,1 13 0,-3 10 0,-1-22 0,1 0 0,0 0 0,0 0 0,1 0 0,1 0 0,0 0 0,0 0 0,2 0 0,8 21 0,-10-29 0,1-1 0,0 0 0,0 0 0,0-1 0,0 1 0,0-1 0,1 1 0,-1-1 0,1 0 0,-1 0 0,1-1 0,0 1 0,0-1 0,-1 0 0,1 0 0,0 0 0,0 0 0,6 0 0,12 1 0,1-1 0,26-2 0,-12 0 0,198 16 0,-201-17 0,1-2 0,38-8 0,-40 5 0,1 2 0,45-2 0,256-10 0,-160 19 0,146-5 0,-318 3 0,-1 0 0,0 0 0,1 0 0,-1 0 0,0 0 0,1-1 0,-1 1 0,0-1 0,1 0 0,-1 1 0,0-1 0,0 0 0,0 0 0,0-1 0,0 1 0,0 0 0,0-1 0,0 1 0,0-1 0,-1 0 0,1 1 0,0-1 0,-1 0 0,0 0 0,1 0 0,-1 0 0,0 0 0,0 0 0,0-1 0,1-2 0,-2-4 0,1 0 0,-1 0 0,0 1 0,-1-1 0,0 0 0,-4-16 0,4 20 0,-44-282 0,44 285 0,1 0 0,-1 0 0,0 0 0,0 1 0,0-1 0,0 0 0,0 0 0,-1 1 0,1-1 0,0 1 0,-1-1 0,1 1 0,-1-1 0,0 1 0,1 0 0,-1 0 0,0 0 0,0 0 0,0 0 0,1 0 0,-1 0 0,0 1 0,0-1 0,0 1 0,0 0 0,0-1 0,0 1 0,-1 0 0,-1 0 0,-76 0 0,59 1 0,-481 2 0,351-3 0,113 2 0,-76 14 0,74-9 0,-69 4 0,-323-12-1365,418 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2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144 105 24575,'1'23'0,"1"0"0,0 0 0,2-1 0,10 34 0,2 13 0,-3 0 0,7 124 0,-12-94 0,1 67 0,-8 98 0,-3 144 0,-6-258 0,-2 77 0,9 49 0,3 213 0,6-302 0,3 143 0,-10 126 0,-4 472 0,-18-499 0,-12-161 0,-4 55 0,-45 893 0,76-632 0,9-322 0,-32 1213 0,3 334 0,28-1239 0,-3-388 0,32 696 0,-4-95 0,-24-349 0,28 112 0,4 235 0,-35-735 0,6 48 0,-5-80 0,1 0 0,1-1 0,0 1 0,1-1 0,1 0 0,0 0 0,12 23 0,-14-33 0,0 0 0,0 0 0,0 0 0,0-1 0,0 1 0,0-1 0,1 0 0,-1 0 0,1 0 0,-1-1 0,1 1 0,0-1 0,0 0 0,0 0 0,0 0 0,0 0 0,0-1 0,0 1 0,0-1 0,0 0 0,0 0 0,0-1 0,0 1 0,5-3 0,7 0 0,0 0 0,0-1 0,-1-1 0,26-12 0,-41 17 0,210-91 0,-181 81 0,0 1 0,1 2 0,0 1 0,0 1 0,46 0 0,-64 5 0,0-1 0,0 0 0,0 0 0,0-1 0,0-1 0,-1 0 0,1-1 0,-1 0 0,1 0 0,-1-1 0,16-11 0,-20 11 0,-1 0 0,1-1 0,-1 0 0,0 0 0,-1 0 0,0-1 0,0 0 0,0 0 0,-1 0 0,0-1 0,0 1 0,-1-1 0,0 0 0,0 0 0,-1 0 0,0 0 0,2-13 0,17-203 0,-9-259 0,-11 418 0,-2-3323 0,-26 3010 0,0 9 0,1-216 0,0-50 0,26 278 0,23-831 0,32 10 0,-23 460 0,-6 239 0,16-579 0,-43-2771 0,1 3824 0,0 1 0,0-1 0,0 0 0,0 1 0,-1-1 0,0 1 0,0-1 0,0 1 0,-1-1 0,1 1 0,-1 0 0,0 0 0,0 0 0,-3-5 0,2 7 0,0 0 0,0-1 0,1 1 0,-1 1 0,-1-1 0,1 0 0,0 1 0,0-1 0,-1 1 0,1 0 0,0 0 0,-1 0 0,1 1 0,-1-1 0,1 1 0,-1 0 0,1 0 0,-7 1 0,-3-2 0,1 0 0,0-1 0,-1 0 0,-21-7 0,19 5 0,0 0 0,-28-3 0,1 7 0,-1 2 0,1 2 0,0 2 0,-41 11 0,1-1 0,43-10 0,13-2 0,1 1 0,-40 13 0,-29 16-1365,78-29-5461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2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24575,'256'10'0,"-151"-3"0,-79-8 0,-1 0 0,0-2 0,47-10 0,-45 7 0,1 1 0,53-2 0,61 7-22,157 5-1321,-250-2-5483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28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7 0,0-1-8191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29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24575,'0'-3'0,"0"2"0,0 4 0,0 5 0,0 7 0,0 3 0,3 6 0,1 1 0,0-1 0,-1-1 0,-1-2 0,0-1 0,-2-1 0,1-1 0,-1-3-8191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31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24575,'474'-17'0,"-329"17"-1365,-130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32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24575,'23'0'0,"0"0"0,1 2 0,-1 0 0,0 2 0,-1 0 0,1 2 0,-1 0 0,0 2 0,23 10 0,-42-16 0,0 0 0,0 0 0,-1 0 0,1 1 0,0-1 0,-1 1 0,1-1 0,-1 1 0,0 0 0,0 0 0,0 0 0,0 0 0,0 0 0,-1 0 0,0 1 0,1-1 0,-1 0 0,0 1 0,-1-1 0,1 1 0,-1-1 0,1 1 0,-1 0 0,0-1 0,0 1 0,-1-1 0,1 1 0,-1-1 0,0 1 0,1-1 0,-2 1 0,1-1 0,-3 6 0,0 1 0,0-1 0,-1 0 0,-1 0 0,1 0 0,-1 0 0,-1-1 0,0 0 0,0-1 0,0 1 0,-12 8 0,-96 54 0,114-70 0,1 0 0,0 0 0,-1 0 0,1 0 0,0 0 0,0 1 0,-1-1 0,1 0 0,0 0 0,-1 0 0,1 0 0,0 0 0,-1 1 0,1-1 0,0 0 0,0 0 0,-1 0 0,1 1 0,0-1 0,0 0 0,0 0 0,-1 1 0,1-1 0,0 0 0,0 1 0,0-1 0,0 0 0,0 0 0,0 1 0,-1-1 0,1 0 0,0 1 0,0-1 0,0 0 0,0 1 0,0-1 0,0 0 0,0 1 0,0-1 0,0 0 0,1 1 0,-1-1 0,0 0 0,0 1 0,0-1 0,0 0 0,0 0 0,0 1 0,1-1 0,-1 0 0,0 1 0,23 5 0,32-3 0,-55-3 0,21 0-103,-8 1-213,1-1 1,0-1-1,22-3 1,-22-1-6511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3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24575,'15'0'0,"99"1"0,172-22 0,-234 13 0,0-3 0,-1-2 0,68-27 0,-109 37-195,1 0 0,-1 1 0,1-1 0,-1 2 0,1 0 0,13 0 0,-9 1-6631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35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19 24575,'13'-4'0,"0"0"0,1 1 0,-1 0 0,1 1 0,-1 1 0,1 0 0,0 1 0,0 0 0,25 4 0,-38-3 0,1-1 0,0 0 0,-1 0 0,1 1 0,0-1 0,-1 1 0,1-1 0,0 1 0,-1 0 0,1 0 0,-1 0 0,1 0 0,-1 0 0,0 0 0,1 0 0,-1 0 0,0 0 0,0 1 0,0-1 0,0 0 0,2 3 0,-3-2 0,0-1 0,1 1 0,-1 0 0,0-1 0,0 1 0,0 0 0,-1-1 0,1 1 0,0-1 0,0 1 0,-1 0 0,1-1 0,-1 1 0,0-1 0,1 1 0,-1-1 0,0 1 0,-1 0 0,-3 5 0,0 0 0,-1 0 0,0-1 0,0 0 0,-1 0 0,1-1 0,-8 5 0,11-8 0,1 0 0,0 0 0,0 0 0,0 0 0,0 0 0,0 0 0,0 1 0,1-1 0,-1 1 0,1-1 0,-1 1 0,1-1 0,0 1 0,0 0 0,0 0 0,1-1 0,-1 1 0,1 0 0,-1 0 0,1 0 0,0 0 0,0 0 0,0 0 0,1 0 0,-1 0 0,1-1 0,0 4 0,0-1 0,0-1 0,-1 0 0,1 0 0,-1 1 0,-1-1 0,1 0 0,0 1 0,-1-1 0,0 0 0,0 1 0,0-1 0,-1 0 0,-3 7 0,0-4-91,0 0 0,-1 0 0,0 0 0,0-1 0,-1 0 0,1 0 0,-1-1 0,-1 0 0,1 0 0,-1-1 0,1 0 0,-1 0 0,-1-1 0,-8 3 0,0-2-6735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39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24575,'3'2'0,"-1"0"0,1 0 0,-1-1 0,1 2 0,-1-1 0,0 0 0,0 0 0,0 1 0,0-1 0,0 1 0,-1 0 0,1-1 0,-1 1 0,0 0 0,1 0 0,0 6 0,1-3 0,20 57 0,-2 2 0,-3 0 0,16 111 0,-29-139 0,-2 57 0,-2-20 0,0-73 0,-1 1 0,0 0 0,1 0 0,-1 0 0,1 0 0,-1-1 0,1 1 0,0 0 0,0-1 0,0 1 0,0 0 0,0-1 0,0 1 0,0-1 0,0 1 0,1-1 0,-1 0 0,0 0 0,1 0 0,-1 1 0,1-1 0,0-1 0,-1 1 0,1 0 0,0 0 0,-1-1 0,1 1 0,0 0 0,0-1 0,0 0 0,0 0 0,-1 1 0,1-1 0,0 0 0,0 0 0,0-1 0,3 1 0,12-2 0,0 0 0,0-2 0,23-6 0,-12 2 0,103-12 0,1 5 0,147 2 0,14-1 0,188 0 0,-456 12 0,-1-1 0,1-1 0,-1-2 0,0 0 0,34-14 0,10-2 0,-52 18 0,-1 0 0,0-2 0,-1 0 0,23-12 0,-32 15 0,0 0 0,-1-1 0,1 0 0,-1 0 0,0 0 0,0-1 0,0 1 0,0-1 0,-1 0 0,0 0 0,0 0 0,0 0 0,-1-1 0,1 1 0,1-7 0,3-24 0,-2 1 0,-1-1 0,-1 0 0,-2 0 0,-6-53 0,2 4 0,2-174 0,1 258 0,1 0 0,-1 0 0,0 0 0,0-1 0,0 1 0,0 0 0,0 0 0,0 0 0,0 0 0,0-1 0,0 1 0,-1 0 0,1 0 0,0 0 0,-1 0 0,1 0 0,-1 0 0,1 0 0,-1 0 0,0 0 0,1 0 0,-1 0 0,0 0 0,0 0 0,1 0 0,-1 0 0,0 1 0,0-1 0,0 0 0,0 1 0,0-1 0,0 0 0,0 1 0,0 0 0,-1-1 0,1 1 0,0 0 0,0-1 0,0 1 0,0 0 0,-1 0 0,1 0 0,0 0 0,0 0 0,0 0 0,0 0 0,-1 0 0,1 1 0,0-1 0,0 0 0,-1 1 0,-9 4 0,0-1 0,0 2 0,0-1 0,-13 11 0,3-3 0,-16 5 0,0-2 0,-1-2 0,-1-1 0,0-2 0,-1-2 0,-78 8 0,-249-7 0,324-10 0,-645-2 0,661 4 0,-1 1 0,1 1 0,-38 11 0,-3 1 0,-72 11-1365,119-24-5461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40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24575,'3'0'0,"4"6"0,1 5 0,-1 7 0,-2 9 0,-1 3 0,1-1 0,0 1 0,-1-1 0,-1-4 0,-1-2 0,-1-2 0,-1-2 0,0-1 0,0-1 0,0-3-8191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2:52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24575,'-3'6'0,"-1"5"0,0 7 0,1 2 0,4 2 0,1 0 0,4-1 0,1-1 0,-4-1 0,-2 0 0,-8-4 0,-5-5 0,-4-3 0,1-3-8191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41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24575,'0'-3'0,"3"-4"0,4 0 0,4 0 0,3-1 0,2 0 0,1 2 0,1 2 0,1 1 0,-1 2 0,-3 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41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24575,'3'0'0,"4"0"0,4 0 0,3 0 0,2 0 0,1-3 0,1 0 0,-2-1-8191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42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4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24575,'3'0'0,"1"3"0,0 4 0,-1 4 0,2 3 0,0 2 0,0-1-8191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4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4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24575,'2'1'0,"-1"-1"0,1 1 0,-1 0 0,1 0 0,-1 0 0,1 0 0,-1 0 0,1 0 0,-1 0 0,0 0 0,0 1 0,1-1 0,-1 0 0,0 1 0,0-1 0,0 1 0,-1-1 0,3 4 0,14 34 0,-15-34 0,-1-4 0,12 25 0,-7-24 0,0-17 0,-5 12 0,0-1 0,-1 1 0,1 0 0,0-1 0,1 1 0,-1 0 0,1 0 0,-1 0 0,1 0 0,0 0 0,0 0 0,0 0 0,0 1 0,1-1 0,4-3 0,-6 5 0,1 1 0,0-1 0,0 1 0,-1 0 0,1-1 0,0 1 0,0 0 0,0 0 0,0 0 0,-1 0 0,1 0 0,0 1 0,0-1 0,0 0 0,-1 1 0,1-1 0,0 1 0,-1 0 0,1 0 0,0 0 0,-1-1 0,1 1 0,-1 1 0,1-1 0,-1 0 0,0 0 0,1 0 0,-1 1 0,0-1 0,0 1 0,0-1 0,1 3 0,7 8-111,-1 0 0,0 1 0,-1 1 0,-1-1 0,0 1 0,0 0 0,-2 0 1,1 1-1,2 19 0,-6-28-145,3 12-6570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44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24575,'6'3'0,"2"7"0,3 5 0,-1 2 0,-2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45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46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24575,'0'3'0,"0"4"0,0 4 0,0 6 0,0 6 0,0 2 0,0 0 0,0-1 0,3-2 0,1-2 0,0-1 0,-1-1 0,-1 0 0,-3-4 0,-6-4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47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24575,'0'260'0,"0"-260"0,0 0 0,0 1 0,0-1 0,0 0 0,0 0 0,0 1 0,0-1 0,0 0 0,0 1 0,0-1 0,0 0 0,0 1 0,0-1 0,0 0 0,0 0 0,0 1 0,0-1 0,0 0 0,0 0 0,1 1 0,-1-1 0,0 0 0,0 0 0,0 1 0,1-1 0,-1 0 0,0 0 0,0 0 0,0 1 0,1-1 0,-1 0 0,0 0 0,0 0 0,1 0 0,-1 0 0,1 1 0,10-8 0,23-29 0,-9 9 0,-24 26 3,0 0-1,0 0 1,0 0 0,0 0-1,0 1 1,0-1-1,1 0 1,-1 1 0,0-1-1,0 1 1,1-1-1,-1 1 1,0 0 0,1-1-1,-1 1 1,0 0 0,1 0-1,-1 0 1,0 0-1,1 0 1,-1 0 0,1 0-1,-1 1 1,0-1-1,1 0 1,-1 1 0,0-1-1,0 1 1,1 0-1,-1-1 1,0 1 0,0 0-1,0 0 1,0-1-1,0 1 1,0 0 0,0 0-1,0 0 1,0 0-1,0 0 1,0 1 0,-1-1-1,1 0 1,0 0-1,0 3 1,2 2-215,0 1 0,-1 0 0,0 1-1,0-1 1,-1 0 0,2 16 0,-3-5-6614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2:53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24575,'3'7'0,"5"-13"0,5-14 0,0-47 0,-12 55 0,1 1 0,0-1 0,0 1 0,1 0 0,6-14 0,-9 24 0,0 1 0,0-1 0,1 1 0,-1 0 0,0-1 0,0 1 0,0-1 0,1 1 0,-1 0 0,0-1 0,1 1 0,-1 0 0,0-1 0,1 1 0,-1 0 0,0 0 0,1-1 0,-1 1 0,1 0 0,-1 0 0,1 0 0,-1-1 0,0 1 0,1 0 0,-1 0 0,1 0 0,-1 0 0,1 0 0,-1 0 0,1 0 0,-1 0 0,0 0 0,1 0 0,0 0 0,15 13 0,6 22 0,31 98-638,-48-117-89,1 0-6099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49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24575,'-2'0'0,"0"0"0,-1 0 0,1 1 0,0-1 0,0 0 0,0 1 0,0-1 0,-1 1 0,1 0 0,0 0 0,0 0 0,0 0 0,0 0 0,1 0 0,-1 0 0,0 1 0,0-1 0,1 1 0,-1-1 0,1 1 0,-1 0 0,1-1 0,0 1 0,0 0 0,0 0 0,0 0 0,0 0 0,0 0 0,0 0 0,1 0 0,-2 4 0,0 7 0,0 1 0,1 0 0,0 0 0,2 19 0,-3 31 0,0-56 17,0 1 0,-1-1 1,0 0-1,0 0 0,-1-1 0,-5 11 0,7-15-100,0 0 1,-1 0-1,1 0 1,0-1-1,-1 1 1,0-1-1,1 1 1,-1-1-1,0 0 1,0 0-1,0 0 1,-1 0-1,1-1 1,0 1-1,-1-1 1,1 0-1,-4 1 1,-7 0-6744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4:09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24575,'3'0'0,"4"3"0,4 7 0,0 5 0,-2 3 0,-3 1 0,-2 1 0,-1-1 0,-2 0 0,-1 0 0,0-1 0,-1 0 0,1 0 0,-1-4-8191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4:1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24575,'0'-3'0,"6"-1"0,5 0 0,3 1 0,3 1 0,4 1 0,2 0 0,-1 1 0,3-1 0,0 2 0,-2-1 0,-4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4:12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88 24575,'3'0'0,"12"0"0,0 0 0,0-1 0,27-6 0,-40 7 0,0-1 0,0 1 0,0-1 0,1 0 0,-1 0 0,0 0 0,0 0 0,-1 0 0,1-1 0,0 1 0,0 0 0,0-1 0,-1 1 0,3-4 0,-3 3 0,-1 1 0,1-1 0,-1 1 0,1-1 0,-1 1 0,0-1 0,0 1 0,0-1 0,0 1 0,0-1 0,0 1 0,0-1 0,0 1 0,-1-1 0,1 1 0,-1-1 0,1 1 0,-1-1 0,1 1 0,-1 0 0,0-1 0,0 1 0,0 0 0,-1-3 0,1 3 0,0-1 0,0 1 0,0-1 0,0 1 0,0 0 0,0-1 0,-1 1 0,1 0 0,0 0 0,-1 0 0,1 0 0,-1 0 0,1 0 0,-1 0 0,1 0 0,-1 1 0,0-1 0,1 1 0,-1-1 0,0 1 0,0 0 0,1-1 0,-1 1 0,0 0 0,0 0 0,0 0 0,1 0 0,-1 1 0,0-1 0,1 0 0,-1 1 0,0-1 0,0 1 0,1 0 0,-1-1 0,1 1 0,-1 0 0,1 0 0,-1 0 0,1 0 0,-1 0 0,1 1 0,0-1 0,0 0 0,0 0 0,0 1 0,-2 2 0,-2 2 0,0 0 0,0 1 0,1 0 0,-1 0 0,2 0 0,-1 1 0,1-1 0,0 1 0,-2 9 0,3-8 8,2 1 0,-1-1 0,1 0 0,0 0 0,1 0 0,0 0 0,1 0 0,0 0 0,0 0 0,1 0 0,0-1 0,0 1 0,1-1 0,9 15 0,-10-17-76,1-1 1,0 0-1,0 0 1,1 0-1,-1 0 1,1-1-1,0 0 1,0 0-1,1 0 1,-1 0-1,1-1 1,0 0-1,0 0 1,0-1-1,0 1 1,0-1-1,1-1 1,-1 1-1,1-1 1,-1 0-1,8 0 1,2-2-6759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4:1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46 24575,'0'-2'0,"0"0"0,0 0 0,0-1 0,0 1 0,0 0 0,-1 0 0,1 0 0,0 0 0,-1-1 0,0 1 0,0 0 0,1 0 0,-1 0 0,0 0 0,-1 0 0,1 1 0,0-1 0,0 0 0,-3-2 0,3 3 0,0 1 0,1 0 0,-1 0 0,0-1 0,1 1 0,-1 0 0,0 0 0,1 0 0,-1 0 0,0 0 0,0 0 0,1 0 0,-1 0 0,0 0 0,1 0 0,-1 0 0,0 1 0,1-1 0,-1 0 0,0 0 0,1 1 0,-2 0 0,-19 20 0,18-15 0,0-1 0,1 1 0,0 0 0,0 0 0,0 0 0,1 1 0,0-1 0,0 0 0,1 1 0,-1-1 0,1 0 0,1 0 0,-1 1 0,1-1 0,2 8 0,-3-11 0,1-1 0,-1 1 0,1 0 0,0-1 0,0 1 0,0-1 0,0 1 0,0-1 0,0 0 0,0 1 0,1-1 0,-1 0 0,1 0 0,0 0 0,0 0 0,0 0 0,0 0 0,0-1 0,0 1 0,0 0 0,0-1 0,1 0 0,-1 0 0,1 0 0,-1 0 0,1 0 0,-1 0 0,1 0 0,-1-1 0,1 1 0,0-1 0,-1 0 0,1 0 0,0 0 0,-1 0 0,1 0 0,4-2 0,-5 2 0,0-1 0,-1 0 0,1 0 0,0 0 0,-1 0 0,1-1 0,-1 1 0,0 0 0,1 0 0,-1-1 0,0 1 0,0-1 0,0 0 0,0 1 0,0-1 0,0 0 0,0 1 0,1-5 0,10-13 0,-11 19 0,0 0 0,0 0 0,0 0 0,0 0 0,0 0 0,0 0 0,0 0 0,0 0 0,0 0 0,0 0 0,0 0 0,0 1 0,0-1 0,0 0 0,0 1 0,-1-1 0,1 0 0,0 1 0,0-1 0,0 1 0,-1 0 0,1-1 0,0 1 0,0 0 0,-1-1 0,2 2 0,7 8 18,0 0-1,-1 0 1,0 1-1,-1 0 1,0 1-1,11 23 1,20 33-1506,-31-59-5338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4:1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24575,'6'6'0,"7"8"0,3 5 0,-2-1-8191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4:16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24575,'0'1'0,"1"-1"0,0 1 0,0-1 0,0 1 0,-1-1 0,1 1 0,0 0 0,-1-1 0,1 1 0,0 0 0,-1-1 0,1 1 0,-1 0 0,1 0 0,-1 0 0,0 0 0,1-1 0,-1 1 0,0 0 0,0 0 0,1 0 0,-1 0 0,0 0 0,0 1 0,4 28 0,-4-28 0,2 50 0,-2-48 0,0-7 0,0-28 0,0 22 0,1 0 0,0 0 0,0 0 0,1 1 0,0-1 0,0 0 0,1 1 0,6-13 0,-8 19 0,0-1 0,0 1 0,1 0 0,-1 0 0,0 0 0,1 0 0,0 0 0,-1 0 0,1 0 0,0 0 0,0 1 0,0-1 0,0 1 0,0-1 0,0 1 0,1 0 0,-1 0 0,0 0 0,1 0 0,-1 0 0,1 1 0,-1-1 0,1 1 0,-1-1 0,1 1 0,-1 0 0,1 0 0,-1 0 0,1 0 0,-1 1 0,1-1 0,-1 1 0,1-1 0,-1 1 0,3 1 0,-1 0 0,-1-1 0,1 1 0,-1 0 0,0 0 0,0 0 0,0 1 0,0-1 0,0 1 0,0-1 0,-1 1 0,1 0 0,-1 0 0,0 0 0,3 7 0,17 51 0,-10-22 0,19-93 0,-28 51 0,-1 0 0,1 0 0,0 0 0,0 0 0,0 0 0,0 0 0,1 1 0,-1-1 0,1 1 0,0 0 0,-1 0 0,1 0 0,0 1 0,0 0 0,0-1 0,0 1 0,0 0 0,1 1 0,-1-1 0,0 1 0,0 0 0,0 0 0,1 0 0,4 1 0,-4 1 0,0-1 0,0 1 0,0 0 0,-1 0 0,1 0 0,0 1 0,-1 0 0,1-1 0,-1 2 0,0-1 0,0 0 0,0 1 0,-1 0 0,1 0 0,-1 0 0,0 0 0,0 1 0,5 8 0,49 108-1365,-51-109-5461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4:22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68 283 24575,'-18'266'0,"17"-248"0,0 0 0,-2 0 0,0 0 0,-1-1 0,0 1 0,-1-1 0,-10 19 0,8-15 0,6-20 0,0 0 0,1 0 0,-1 0 0,0 0 0,1 1 0,-1-1 0,1 0 0,0 0 0,-1 0 0,1 0 0,0 1 0,0-1 0,0 0 0,0 0 0,0 1 0,0-1 0,0 0 0,0 0 0,0 0 0,1 1 0,-1-1 0,1 0 0,-1 0 0,0 0 0,1 0 0,0 0 0,-1 0 0,1 0 0,0 0 0,-1 0 0,1 0 0,0 0 0,0 0 0,0 0 0,0 0 0,0-1 0,0 1 0,0 0 0,0-1 0,0 1 0,0-1 0,0 1 0,0-1 0,1 0 0,-1 1 0,0-1 0,2 0 0,8 1 0,-1-1 0,0 0 0,1-1 0,18-4 0,-4 1 0,125-3 0,34-3 0,-83 2 0,166 7 0,-118 3 0,-71 2 0,113 20 0,31 2 0,-29-1 0,-137-14 0,0-4 0,72 2 0,-103-9 0,88-2 0,147 17 0,-248-13 0,3 0 0,1 0 0,-1-1 0,1 0 0,21-3 0,-34 2 0,0 0 0,0 0 0,-1-1 0,1 0 0,0 1 0,-1-1 0,1 0 0,0 0 0,-1-1 0,1 1 0,-1 0 0,0-1 0,1 0 0,-1 1 0,0-1 0,0 0 0,0 0 0,0 0 0,0 0 0,-1-1 0,1 1 0,-1 0 0,1-1 0,-1 1 0,0-1 0,0 0 0,0 1 0,0-1 0,0 0 0,0-4 0,3-52 0,-6-114 0,-2 47 0,3 67 0,0 14 0,1 0 0,13-80 0,-13 123 0,2-8 0,0 1 0,0-1 0,-1 1 0,-1-1 0,1 0 0,-2-12 0,0 20 0,1-1 0,-1 1 0,0 0 0,0 0 0,0 0 0,0 0 0,0 0 0,0 0 0,0 0 0,-1 0 0,1 0 0,-1 0 0,0 1 0,1-1 0,-1 1 0,0-1 0,0 1 0,0 0 0,0 0 0,0-1 0,0 1 0,0 1 0,0-1 0,0 0 0,0 0 0,-1 1 0,1-1 0,0 1 0,-1 0 0,1 0 0,-3 0 0,-221-7 0,0 1 0,76-8 0,-269-11 0,-426 26 0,451-2 0,391 1 0,0 0 0,1 0 0,-1 0 0,0 0 0,0 1 0,1-1 0,-1 1 0,0-1 0,1 1 0,-1 0 0,1 0 0,-1 0 0,1 0 0,-1 1 0,1-1 0,0 1 0,-1-1 0,1 1 0,0 0 0,-3 3 0,3-1 0,0 0 0,0 1 0,0-1 0,1 0 0,0 1 0,0-1 0,0 0 0,0 1 0,0 0 0,1-1 0,0 1 0,0 4 0,5 165-1365,-5-155-5461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4:49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1 352 24575,'3'-3'0,"0"-1"0,0 0 0,-1 0 0,1-1 0,-1 1 0,0 0 0,0-1 0,0 1 0,-1-1 0,2-7 0,-2 11 0,47-193 0,-47 185 0,0 0 0,1 0 0,0 0 0,1 0 0,0 0 0,0 1 0,1-1 0,0 1 0,7-11 0,-11 19 0,1 0 0,-1-1 0,0 1 0,1 0 0,-1-1 0,1 1 0,-1 0 0,0-1 0,1 1 0,-1 0 0,1 0 0,-1 0 0,1-1 0,-1 1 0,0 0 0,1 0 0,-1 0 0,1 0 0,-1 0 0,1 0 0,-1 0 0,1 0 0,-1 0 0,1 0 0,-1 0 0,1 0 0,-1 0 0,1 1 0,-1-1 0,0 0 0,1 0 0,-1 0 0,1 1 0,15 16 0,7 26 0,-22-39 0,13 35 0,-11-29 0,0-1 0,0 0 0,1 0 0,7 11 0,-10-19 0,-1 0 0,1 0 0,0 0 0,0-1 0,0 1 0,0 0 0,0-1 0,0 1 0,0-1 0,0 1 0,0-1 0,1 1 0,-1-1 0,0 0 0,0 1 0,0-1 0,0 0 0,1 0 0,-1 0 0,0 0 0,0 0 0,0 0 0,0 0 0,1-1 0,-1 1 0,0 0 0,0-1 0,0 1 0,0-1 0,0 1 0,0-1 0,0 1 0,0-1 0,0 0 0,0 1 0,2-3 0,41-35 0,-33 27 0,5-2 0,0 0 0,34-21 0,-44 30 0,1 1 0,0 0 0,0 0 0,0 1 0,0 0 0,0 0 0,0 1 0,1-1 0,-1 2 0,1-1 0,11 1 0,-17 1 0,1 0 0,0 0 0,-1-1 0,1 2 0,-1-1 0,1 0 0,-1 0 0,0 1 0,0-1 0,1 1 0,-1 0 0,0 0 0,0 0 0,-1 0 0,1 0 0,0 0 0,-1 0 0,1 0 0,-1 1 0,0-1 0,0 1 0,0-1 0,0 1 0,0-1 0,0 1 0,-1 0 0,1-1 0,0 5 0,1 13 0,0-1 0,-1 37 0,-1-42 0,-3 208-1365,3-202-5461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4:51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33 24575,'-4'1'0,"-1"0"0,1-1 0,0 2 0,0-1 0,1 0 0,-1 1 0,0 0 0,0-1 0,1 2 0,-1-1 0,1 0 0,0 1 0,-1-1 0,1 1 0,0 0 0,1 0 0,-5 6 0,0-1 0,1 1 0,0 0 0,0 1 0,1 0 0,-5 13 0,6-13 0,1 0 0,0-1 0,1 1 0,0 0 0,0 0 0,1 1 0,0-1 0,2 14 0,-1-21 0,0 0 0,1 0 0,0 1 0,0-1 0,0 0 0,0 0 0,0 0 0,0 0 0,1 0 0,-1-1 0,1 1 0,0 0 0,0-1 0,0 1 0,0-1 0,0 0 0,1 1 0,-1-1 0,1 0 0,0-1 0,-1 1 0,1 0 0,0-1 0,0 1 0,0-1 0,0 0 0,0 0 0,0 0 0,4 0 0,-2 0 0,-1 0 0,1 0 0,0 0 0,-1-1 0,1 0 0,0 0 0,0 0 0,-1 0 0,1-1 0,0 0 0,0 0 0,-1 0 0,1 0 0,-1-1 0,1 0 0,-1 0 0,0 0 0,0 0 0,0-1 0,0 0 0,0 0 0,0 0 0,-1 0 0,1 0 0,-1-1 0,4-5 0,-2 1 0,0-1 0,-1 1 0,0-1 0,-1 0 0,0 0 0,0 0 0,-1-1 0,0 1 0,-1-1 0,0 1 0,0-1 0,-2-11 0,1 6 30,-1 1 0,-1-1 0,-3-15 0,4 26-136,0-1 0,-1 0 0,0 1 0,1-1 0,-1 1 0,-1 0-1,1 0 1,-1 0 0,1 0 0,-1 0 0,0 0 0,-1 1 0,-3-5 0,-4 1-6720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2:54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24575,'0'-3'0,"0"-4"0,3-1 0,4-2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4:52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2 121 24575,'0'174'0,"-1"-240"0,2-77 0,-1 140 0,0-1 0,1 0 0,-1 1 0,1-1 0,0 1 0,0-1 0,0 1 0,0-1 0,1 1 0,-1-1 0,1 1 0,0 0 0,0 0 0,0 0 0,0 0 0,1 0 0,-1 1 0,1-1 0,0 1 0,-1-1 0,1 1 0,0 0 0,1 0 0,-1 1 0,0-1 0,0 0 0,1 1 0,-1 0 0,1 0 0,-1 0 0,6-1 0,0 1 0,0 1 0,0 0 0,-1 0 0,1 1 0,0 0 0,0 0 0,0 1 0,-1 0 0,1 1 0,-1 0 0,16 8 0,225 132 0,-207-122-1365,-9-3-5461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4:53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76 198 24575,'23'1'0,"-2"0"0,0-1 0,1-1 0,-1-1 0,40-9 0,-58 11 0,0-1 0,0 0 0,0 0 0,0 0 0,0-1 0,0 1 0,0-1 0,0 1 0,0-1 0,-1 0 0,1 0 0,0 0 0,-1-1 0,0 1 0,0-1 0,0 1 0,0-1 0,0 0 0,0 1 0,0-1 0,-1 0 0,0 0 0,1 0 0,-1 0 0,-1-1 0,1 1 0,0 0 0,-1 0 0,1-1 0,-1 1 0,0 0 0,0 0 0,0-1 0,-1 1 0,1 0 0,-1 0 0,1-1 0,-1 1 0,-2-4 0,1 3 0,0-1 0,0 0 0,-1 0 0,0 1 0,0-1 0,0 1 0,0 0 0,-1 0 0,1 0 0,-1 1 0,0-1 0,-1 1 0,1 0 0,0 0 0,-1 0 0,1 1 0,-1-1 0,0 1 0,0 0 0,0 1 0,0-1 0,0 1 0,-11-1 0,9 0 0,1 1 0,-1 1 0,0-1 0,0 1 0,0 1 0,0-1 0,1 1 0,-1 0 0,0 1 0,0-1 0,1 1 0,-1 1 0,1-1 0,0 1 0,0 0 0,0 0 0,0 1 0,-6 5 0,5-2 0,1 0 0,0 1 0,1-1 0,0 1 0,0 1 0,0-1 0,1 1 0,0-1 0,1 1 0,0 0 0,0 1 0,-1 11 0,1 0 0,1 0 0,1-1 0,0 1 0,5 34 0,-3-49 0,0 1 0,0-1 0,1 0 0,0 0 0,0 1 0,0-1 0,1-1 0,0 1 0,0 0 0,0-1 0,1 1 0,0-1 0,0 0 0,0-1 0,1 1 0,-1-1 0,1 1 0,0-1 0,0-1 0,1 1 0,-1-1 0,1 0 0,0 0 0,0 0 0,0-1 0,0 0 0,8 1 0,3 1 0,-1-1 0,1-1 0,0-1 0,0 0 0,0-1 0,0-1 0,0 0 0,0-2 0,22-5 0,-35 7-62,0-1 0,1 1 0,-1-1 0,0 0 0,0 0 0,0-1 0,0 1 0,0-1 0,0 0 0,-1 0 0,1 0 0,-1 0-1,0-1 1,0 1 0,0-1 0,-1 0 0,1 0 0,-1 0 0,0 0 0,0 0 0,2-8 0,2-6-6764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4:5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1181 252 24575,'-74'-3'0,"-111"-20"0,-33-3 0,-124 26 0,267 8 0,-38 2 0,110-10 0,0 0 0,0 0 0,1 0 0,-1 0 0,0 0 0,0 1 0,1-1 0,-1 1 0,0 0 0,1 0 0,-1 0 0,1 0 0,-1 0 0,1 1 0,-1-1 0,1 1 0,0-1 0,0 1 0,0 0 0,0 0 0,0 0 0,-2 3 0,1 1 0,1-1 0,0 1 0,0 0 0,0 0 0,1 0 0,0 0 0,0 0 0,0 0 0,1 10 0,-1 131 0,-6 99 0,2-195 0,-1 0 0,-26 93 0,23-116 0,2 1 0,1 1 0,1-1 0,2 1 0,0 43 0,-6 14 0,2-34 0,8-51 0,-1 0 0,0 1 0,0-1 0,1 0 0,-1 0 0,1 0 0,0 0 0,0 0 0,0 0 0,0 0 0,0 0 0,0 0 0,0 0 0,0-1 0,1 1 0,-1 0 0,1-1 0,-1 1 0,1-1 0,0 0 0,0 1 0,-1-1 0,1 0 0,0 0 0,0 0 0,0 0 0,0-1 0,0 1 0,0 0 0,1-1 0,2 1 0,12 3 0,0-1 0,35 2 0,-33-4 0,210 12 0,-130-11 0,0 5 0,99 21 0,-81-10 0,230 7 0,-275-23 0,122 16 0,-137-10 0,1-2 0,0-3 0,0-2 0,74-10 0,229-14 0,-226 19 0,-117 2 0,-1 0 0,0-2 0,19-5 0,-18 4 0,0 0 0,27-2 0,44 0 0,99-4 0,-183 11 0,-1 0 0,1 0 0,-1 0 0,1-1 0,-1 0 0,1 1 0,-1-1 0,1-1 0,-1 1 0,0-1 0,0 0 0,7-3 0,-8 2 0,-1 0 0,1 1 0,-1-1 0,1 0 0,-1 0 0,0-1 0,0 1 0,0 0 0,-1-1 0,1 1 0,-1-1 0,0 1 0,0-1 0,0 0 0,0-5 0,4-21 0,-2-1 0,-1 0 0,-2 0 0,0 0 0,-2 0 0,-8-35 0,-51-184 0,27 123 0,-50-132 0,78 229 0,1 1 0,-1-37 0,-4-28 0,10 93 0,-1 0 0,1-1 0,0 1 0,-1 0 0,0-1 0,1 1 0,-1 0 0,0 0 0,1 0 0,-1-1 0,0 1 0,0 0 0,0 0 0,0 0 0,0 0 0,0 1 0,-1-1 0,1 0 0,0 0 0,0 1 0,0-1 0,-1 1 0,1-1 0,0 1 0,-1-1 0,1 1 0,0 0 0,-1-1 0,-1 1 0,-48 2 0,35 0 0,-118 8 0,-208-12 0,253-5 0,1-5 0,0-3 0,-114-35 0,82 11 0,-114-31 0,194 61 0,-1 1 0,-1 3 0,-77-2 0,102 7 0,9 0 0,0 0 0,1 0 0,-1 1 0,0 0 0,1 0 0,-8 2 0,13-2 0,0 0 0,1-1 0,-1 1 0,1 0 0,-1 0 0,1 0 0,0 0 0,-1 0 0,1 0 0,0 1 0,0-1 0,0 0 0,0 1 0,0-1 0,0 1 0,0-1 0,0 1 0,1-1 0,-1 1 0,0-1 0,1 1 0,-1 0 0,1-1 0,0 1 0,0 0 0,-1 0 0,1-1 0,0 1 0,1 0 0,-1-1 0,0 1 0,1 1 0,2 13-70,0 0-1,2 0 0,0-1 1,12 26-1,-9-22-941,3 8-5814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5:04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7180 24575,'35'-87'0,"4"1"0,76-123 0,-86 158 0,685-1105-548,-31 54 357,-256 253 930,-52 112-739,1 0 0,63-127 0,-222 546 0,-128 197 0,82-150 0,-106 153 0,4-5 0,66-166 0,-134 287 0,0 0 0,0 1 0,0-1 0,0 0 0,0 0 0,-1 0 0,1 0 0,-1-1 0,0 1 0,1 0 0,-1 0 0,0 0 0,0 0 0,0 0 0,-1 0 0,1 0 0,0 0 0,-1-1 0,1 1 0,-1 0 0,0 0 0,0 0 0,0 1 0,0-1 0,-1-2 0,0 3 0,-1 0 0,1 0 0,0 0 0,-1 0 0,1 1 0,-1-1 0,1 0 0,-1 1 0,1 0 0,-1 0 0,1 0 0,-1 0 0,1 0 0,-1 0 0,1 1 0,-1-1 0,1 1 0,-1 0 0,1 0 0,-1 0 0,-2 1 0,-35 15 0,0 2 0,-43 28 0,-20 10 0,-23 5-1365,101-51-5461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5:0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0 24575,'0'691'0,"0"-689"0,1-1 0,-1 0 0,0 1 0,0-1 0,0 1 0,0-1 0,0 0 0,-1 1 0,1-1 0,0 0 0,0 1 0,-1-1 0,1 0 0,-1 1 0,1-1 0,-1 0 0,0 0 0,0 1 0,1-1 0,-1 0 0,0 0 0,0 0 0,0 0 0,-1 1 0,0-2 0,1 0 0,0 0 0,-1 0 0,1 0 0,0 0 0,-1 0 0,1-1 0,0 1 0,0 0 0,-1-1 0,1 1 0,0-1 0,0 1 0,-1-1 0,1 0 0,0 1 0,0-1 0,0 0 0,-1-1 0,-10-9 0,1 1 0,0-2 0,-8-12 0,-48-71 0,44 59 0,-36-41 0,48 66 0,0-1 0,0 2 0,-1 0 0,-1 0 0,1 1 0,-2 0 0,-15-7 0,14 8-273,0 0 0,0-1 0,1 0 0,-14-13 0,17 12-6553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7:20.8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63 24575,'2'0'0,"6"0"0,6-3 0,-2-1 0,-6 3 0,-7 2 0,-4-5 0,-1-6 0,1-3 0,1-4 0,2 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7:21.7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0 169 24575,'1'-9'0,"0"0"0,1 0 0,0 0 0,0 0 0,1 1 0,0-1 0,1 0 0,-1 1 0,2 0 0,-1 0 0,1 0 0,0 1 0,1-1 0,0 1 0,0 1 0,1-1 0,-1 1 0,1 0 0,14-8 0,-21 13 0,1 1 0,0-1 0,-1 1 0,1 0 0,0-1 0,-1 1 0,1 0 0,0-1 0,0 1 0,-1 0 0,1 0 0,0 0 0,0 0 0,0 0 0,-1 0 0,1 0 0,0 0 0,0 0 0,0 0 0,-1 0 0,1 0 0,0 1 0,0-1 0,-1 0 0,1 1 0,0-1 0,-1 0 0,1 1 0,1 0 0,-2 0 0,1 1 0,0-1 0,-1 0 0,1 1 0,-1-1 0,0 0 0,1 1 0,-1-1 0,0 1 0,0-1 0,0 0 0,0 1 0,0-1 0,0 3 0,-1 2 0,0-1 0,0 1 0,-1-1 0,1 1 0,-1-1 0,-1 0 0,-3 9 0,5-13 4,0 1 0,0-1-1,0 0 1,0 1 0,0-1 0,0 0-1,-1 0 1,1 0 0,0 1 0,0-1-1,-1 0 1,1-1 0,-1 1 0,1 0-1,-1 0 1,1-1 0,-1 1 0,0-1-1,1 1 1,-1-1 0,1 0 0,-1 1-1,0-1 1,0 0 0,1 0 0,-1 0-1,0-1 1,1 1 0,-1 0 0,0 0-1,-1-1 1,0-1-103,0 0 0,1 0 0,-1 0 0,0-1 0,1 1 0,0-1 0,-1 1 0,1-1 0,0 0 0,0 0 0,0 0 0,1 0 0,-1 0 0,0-4 0,-4-6-6727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7:22.7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30 24575,'6'-6'0,"8"-2"0,5 0 0,3 2 0,-7 4 0,-8 4 0,-8 3 0,-4-1 0,-2-5 0,-11 4 0,-3 1-8191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7:23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7:23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17 160 24575,'-1'-40'0,"-1"28"0,2 1 0,-1-1 0,2 0 0,-1 0 0,2 0 0,3-18 0,-5 29 0,0 0 0,1 0 0,-1 0 0,0 0 0,0 1 0,1-1 0,-1 0 0,0 0 0,1 0 0,-1 1 0,1-1 0,-1 0 0,1 1 0,-1-1 0,1 0 0,0 1 0,-1-1 0,1 1 0,0-1 0,-1 1 0,1-1 0,0 1 0,0-1 0,0 1 0,-1 0 0,1-1 0,0 1 0,0 0 0,0 0 0,0 0 0,0 0 0,-1 0 0,1 0 0,0 0 0,0 0 0,0 0 0,0 0 0,0 0 0,0 0 0,-1 1 0,1-1 0,0 0 0,1 1 0,-1 0 0,0 0 0,0 0 0,0 0 0,0 0 0,0 0 0,0 0 0,0 0 0,-1 0 0,1 0 0,0 0 0,-1 0 0,1 1 0,-1-1 0,1 0 0,-1 0 0,0 1 0,1-1 0,-1 0 0,0 1 0,0-1 0,0 0 0,0 1 0,0-1 0,0 0 0,0 1 0,-1-1 0,1 0 0,0 0 0,-1 2 0,0 0 0,-1-1 0,1 1 0,0-1 0,-1 0 0,0 0 0,1 0 0,-1 0 0,0 0 0,0 0 0,0 0 0,0 0 0,-1-1 0,1 1 0,0-1 0,-1 1 0,1-1 0,-1 0 0,1 0 0,-1 0 0,0-1 0,1 1 0,-1 0 0,0-1 0,-3 0 0,2-6-1365,4-3-5461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2:5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24575,'1'36'0,"1"-1"0,11 54 0,-13-89 0,0 1 0,0 0 0,0-1 0,0 1 0,0 0 0,0 0 0,0-1 0,0 1 0,0 0 0,1-1 0,-1 1 0,0 0 0,1-1 0,-1 1 0,0-1 0,1 1 0,-1 0 0,1-1 0,-1 1 0,1-1 0,-1 1 0,1-1 0,-1 1 0,1-1 0,0 0 0,-1 1 0,1-1 0,-1 0 0,1 1 0,0-1 0,0 0 0,1 0 0,-1-1 0,0 1 0,1-1 0,-1 1 0,0-1 0,0 0 0,0 1 0,1-1 0,-1 0 0,0 0 0,0 0 0,0 0 0,0 0 0,1-2 0,31-50 0,-30 48 0,41-78-1365,-37 65-5461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7:25.2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205 376 24575,'1'-9'0,"-1"0"0,1 0 0,1 0 0,0 0 0,0 1 0,0-1 0,1 1 0,1 0 0,-1-1 0,1 2 0,1-1 0,-1 0 0,1 1 0,1 0 0,-1 0 0,1 0 0,1 1 0,-1 0 0,1 0 0,0 0 0,0 1 0,1 0 0,-1 1 0,1-1 0,0 2 0,0-1 0,1 1 0,10-3 0,-17 6 0,-1-1 0,1 1 0,-1 0 0,0-1 0,1 1 0,-1 0 0,1 0 0,-1 0 0,1 0 0,-1 1 0,1-1 0,-1 0 0,0 0 0,1 1 0,-1-1 0,0 1 0,1-1 0,-1 1 0,0 0 0,1 0 0,-1-1 0,0 1 0,0 0 0,0 0 0,2 2 0,-2-1 0,0 1 0,1-1 0,-1 1 0,0 0 0,0-1 0,-1 1 0,1 0 0,0-1 0,-1 1 0,0 0 0,1 0 0,-2 4 0,1 1 0,-1 1 0,0-1 0,0 0 0,-1 0 0,0 1 0,-1-1 0,0-1 0,-5 11 0,6-13 0,-1-1 0,0 0 0,0 0 0,0 0 0,0 0 0,-1-1 0,1 1 0,-1-1 0,0 0 0,0 0 0,0 0 0,-1-1 0,1 0 0,0 1 0,-1-1 0,0-1 0,0 1 0,1-1 0,-1 0 0,0 0 0,0 0 0,0-1 0,0 1 0,0-1 0,0-1 0,0 1 0,0-1 0,0 1 0,0-1 0,-9-4 0,2 1 0,0-1 0,0-1 0,1 0 0,-1 0 0,2-1 0,-1-1 0,1 0 0,0 0 0,0-1 0,-15-19 0,7 6 0,2-2 0,-22-38 0,33 51 0,-1 0 0,1 0 0,1 0 0,0-1 0,1 0 0,0 0 0,1 0 0,-2-20 0,4 31 0,-1-1 0,1 1 0,0 0 0,0 0 0,0 0 0,0-1 0,0 1 0,0 0 0,0 0 0,0-1 0,0 1 0,1 0 0,-1 0 0,0 0 0,1 0 0,-1-1 0,1 1 0,0 0 0,-1 0 0,1 0 0,0 0 0,-1 0 0,1 0 0,0 1 0,0-1 0,0 0 0,0 0 0,0 0 0,0 1 0,0-1 0,0 0 0,0 1 0,0-1 0,0 1 0,0 0 0,0-1 0,1 1 0,-1 0 0,0 0 0,0-1 0,0 1 0,1 0 0,-1 0 0,0 0 0,0 1 0,1-1 0,-1 0 0,0 0 0,0 1 0,2-1 0,2 2 0,-1 0 0,1 1 0,0-1 0,-1 1 0,1 0 0,-1 0 0,0 0 0,0 0 0,0 1 0,5 5 0,-2 2 0,0 0 0,-1 1 0,0 0 0,0 0 0,-1 0 0,-1 1 0,0-1 0,-1 1 0,2 17 0,6 19 0,-11-49-57,0 1 0,0 0 1,1 0-1,-1-1 0,0 1 0,0 0 0,0-1 0,1 1 0,-1 0 0,0-1 0,1 1 1,-1 0-1,1-1 0,-1 1 0,1-1 0,-1 1 0,1 0 0,-1-1 0,1 0 1,0 1-1,-1-1 0,1 1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7:26.6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584 502 24575,'-359'-321'0,"180"151"0,179 170 0,0-1 0,-1 0 0,0 0 0,1 1 0,-1-1 0,1 0 0,-1 1 0,0-1 0,1 1 0,-1-1 0,0 1 0,0-1 0,0 1 0,1-1 0,-1 1 0,0 0 0,0-1 0,0 1 0,0 0 0,0 0 0,0 0 0,1 0 0,-1-1 0,0 1 0,0 0 0,0 1 0,0-1 0,0 0 0,0 0 0,0 0 0,0 1 0,-1-1 0,1 2 0,-1 0 0,1-1 0,0 1 0,0 0 0,-1 0 0,1 0 0,1 0 0,-1 0 0,0 0 0,0 0 0,1 0 0,-1 0 0,0 3 0,-1 13 0,0 1 0,1 25 0,1-40 0,2 72-1365,-2-58-5461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7:27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1 160 24575,'3'-6'0,"4"-5"0,1-5 0,2 2 0,3-1 0,5 3 0,2 0 0,11-1 0,6-1 0,2 1 0,2 4 0,-4 2 0,-8 0 0,-5 1 0,-8 2-8191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7:28.7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27 211 24575,'0'-17'0,"0"1"0,1-1 0,2 0 0,-1 0 0,2 1 0,0 0 0,1 0 0,1 0 0,0 0 0,10-17 0,-15 32 0,-1 0 0,1 0 0,0 0 0,-1 0 0,1 0 0,0 1 0,-1-1 0,1 0 0,0 1 0,0-1 0,0 0 0,-1 1 0,1-1 0,0 1 0,0-1 0,0 1 0,0-1 0,0 1 0,0 0 0,2-1 0,-2 1 0,-1 1 0,1-1 0,0 0 0,-1 0 0,1 1 0,0-1 0,-1 1 0,1-1 0,-1 0 0,1 1 0,0-1 0,-1 1 0,1-1 0,-1 1 0,1-1 0,-1 1 0,0 0 0,1-1 0,-1 1 0,0 0 0,1 1 0,1 1 0,-1 0 0,0 0 0,-1 0 0,1 0 0,0 1 0,-1-1 0,0 0 0,0 1 0,0-1 0,0 0 0,-1 6 0,1-7 0,0-1 0,-1 0 0,1 0 0,0 0 0,-1 0 0,1 0 0,-1 0 0,1 0 0,-1 0 0,1 0 0,-1 0 0,0 0 0,1 0 0,-1 0 0,0 0 0,0-1 0,0 1 0,0 0 0,0-1 0,0 1 0,0 0 0,0-1 0,0 1 0,0-1 0,-2 1 0,2-1 0,0 0 0,1-1 0,-1 1 0,0 0 0,0-1 0,0 1 0,1 0 0,-1-1 0,0 1 0,0-1 0,1 0 0,-1 1 0,1-1 0,-1 1 0,0-1 0,1 0 0,-1 0 0,1 1 0,-1-1 0,1 0 0,0 0 0,-1 0 0,1 1 0,0-1 0,0 0 0,-1 0 0,1 0 0,0 0 0,0 0 0,0 1 0,0-1 0,0 0 0,0-1 0,0 3 6,-1 0 0,0 0-1,1 0 1,-1 0 0,0 0-1,0 0 1,0 0-1,0-1 1,0 1 0,0 0-1,0 0 1,0-1 0,0 1-1,0-1 1,0 1 0,-1-1-1,1 0 1,0 1 0,0-1-1,-2 0 1,-31 7-1490,16-8-5342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7:30.2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0 139 24575,'1'-2'0,"-1"0"0,0-1 0,0 1 0,1 0 0,0 0 0,-1 0 0,1 0 0,0 0 0,0 1 0,0-1 0,0 0 0,0 0 0,0 0 0,0 1 0,1-1 0,-1 1 0,1-1 0,-1 1 0,1-1 0,-1 1 0,1 0 0,0 0 0,0 0 0,0 0 0,0 0 0,0 0 0,0 1 0,0-1 0,0 0 0,0 1 0,0 0 0,0-1 0,0 1 0,0 0 0,0 0 0,0 0 0,0 1 0,0-1 0,0 0 0,0 1 0,0-1 0,4 2 0,-5-4 0,1 0 0,-1 0 0,0-1 0,0 1 0,0-1 0,0 1 0,-1 0 0,1-1 0,-1 0 0,1 1 0,-1-1 0,0 1 0,0-1 0,0-3 0,1-10 0,-1 15 0,0 1 0,1-1 0,-1 0 0,0 1 0,0-1 0,0 0 0,1 1 0,-1-1 0,0 0 0,1 1 0,-1-1 0,1 1 0,-1-1 0,0 1 0,1-1 0,-1 1 0,1-1 0,0 1 0,-1-1 0,1 1 0,-1 0 0,1-1 0,0 1 0,-1 0 0,1-1 0,0 1 0,-1 0 0,1 0 0,1-1 0,-2 1 0,0 0 0,0 0 0,1 0 0,-1 0 0,0 0 0,0 0 0,0 0 0,0 0 0,0 0 0,1 0 0,-1 0 0,0 0 0,0 0 0,0 0 0,0 0 0,1 0 0,-1 0 0,0 1 0,0-1 0,0 0 0,0 0 0,0 0 0,0 0 0,1 0 0,-1 0 0,0 0 0,0 0 0,0 1 0,0-1 0,0 0 0,0 0 0,0 0 0,0 0 0,0 0 0,1 0 0,-1 1 0,0-1 0,0 0 0,0 0 0,0 0 0,0 0 0,0 1 0,0-1 0,0 0 0,0 0 0,0 0 0,0 0 0,0 0 0,0 1 0,0-1 0,0 0 0,0 0 0,-1 0 0,1 0 0,0 0 0,0 1 0,0-1 0,0 0 0,0 0 0,0 0 0,0 0 0,0 0 0,0 0 0,-1 1 0,1-1 0,0 0 0,-1 0-49,0-1 1,0 1-1,1 0 0,-1-1 0,0 1 1,0 0-1,0-1 0,1 1 0,-1-1 1,0 1-1,0-1 0,1 0 0,-1 1 1,1-1-1,-1 0 0,0 1 0,1-1 1,-1 0-1,1 0 0,0 1 0,-1-1 1,1 0-1,0 0 0,-1 0 0,1 0 0,0 1 1,0-3-1,-4-9-6777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7:49.76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186 0 24575,'475'104'0,"-356"-85"0,0-5 0,122-1 0,-446-17 0,-269 4 0,472 0 0,-1 0 0,1-1 0,0 2 0,-1-1 0,1 0 0,0 0 0,-1 1 0,1-1 0,0 1 0,0 0 0,0 0 0,-1 0 0,1 0 0,0 0 0,-3 2 0,13 5 0,22-2 0,289 10 0,-109-9 0,-141-3 0,138 12 0,-176-8 0,-31-8 0,0 0 0,1 0 0,-1 1 0,0-1 0,0 0 0,0 0 0,0 0 0,1 1 0,-1-1 0,0 0 0,0 0 0,0 1 0,0-1 0,0 0 0,0 0 0,1 1 0,-1-1 0,0 0 0,0 0 0,0 1 0,0-1 0,0 0 0,0 0 0,0 1 0,0-1 0,0 0 0,0 1 0,0-1 0,-1 0 0,1 0 0,0 1 0,0-1 0,0 0 0,0 0 0,0 1 0,0-1 0,-1 0 0,1 0 0,0 0 0,0 1 0,0-1 0,0 0 0,-1 0 0,1 0 0,0 0 0,-1 1 0,-3 2 0,-1 0 0,0-1 0,0 1 0,0-1 0,-1 0 0,1 0 0,-6 0 0,-60 12 0,-1-4 0,-114 2 0,67-6 0,106-5 0,8 0 0,1 0 0,-1-1 0,0 0 0,1 0 0,-1 0 0,1-1 0,-1 1 0,-5-3 0,10 3 0,0-1 0,0 1 0,0 0 0,0-1 0,0 1 0,0-1 0,0 1 0,0-1 0,1 1 0,-1-1 0,0 1 0,0 0 0,0-1 0,1 1 0,-1-1 0,0 1 0,0 0 0,1-1 0,-1 1 0,0 0 0,1-1 0,-1 1 0,0 0 0,1 0 0,-1-1 0,0 1 0,1 0 0,-1 0 0,1 0 0,-1-1 0,1 1 0,-1 0 0,0 0 0,1 0 0,0 0 0,22-12 0,-22 11 0,45-20 0,-29 14 0,-1 0 0,1-2 0,-1 0 0,21-16 0,-36 25 0,0-1 0,-1 1 0,1-1 0,0 0 0,-1 1 0,1-1 0,0 0 0,-1 1 0,1-1 0,-1 0 0,1 0 0,-1 1 0,0-1 0,1 0 0,-1 0 0,0 0 0,0 0 0,1 1 0,-1-1 0,0 0 0,0 0 0,0 0 0,0 0 0,0 0 0,0 0 0,0 0 0,-1-1 0,0 1 0,0-1 0,1 1 0,-2-1 0,1 1 0,0-1 0,0 1 0,0 0 0,-1 0 0,1-1 0,-1 1 0,1 0 0,-4-1 0,-56-22 0,57 23 0,-79-20 0,-1 3 0,-97-7 0,-175 1 0,212 22 0,429 2 0,84 4 0,-364-4 0,0 0 0,-1 0 0,1 1 0,0 0 0,-1 0 0,1 0 0,-1 1 0,5 2 0,-8-4 0,-1 0 0,1 0 0,-1 1 0,0-1 0,1 0 0,-1 1 0,0-1 0,1 0 0,-1 1 0,0-1 0,1 0 0,-1 1 0,0-1 0,0 1 0,1-1 0,-1 0 0,0 1 0,0-1 0,0 1 0,0-1 0,0 1 0,1-1 0,-1 1 0,0-1 0,0 1 0,0-1 0,0 1 0,0-1 0,-1 1 0,-16 18 0,-11-4 0,0-2 0,0 0 0,-1-2 0,-1-1 0,-55 11 0,16-4 0,44-5 0,25-12 0,0 0 0,0 1 0,0-1 0,1 1 0,-1-1 0,0 0 0,1 1 0,-1-1 0,0 1 0,1-1 0,-1 0 0,1 0 0,-1 1 0,0-1 0,1 0 0,-1 0 0,1 1 0,-1-1 0,1 0 0,-1 0 0,1 0 0,-1 0 0,1 0 0,-1 0 0,1 0 0,-1 0 0,1 0 0,-1 0 0,1 0 0,64 5 0,424-4 0,-142-3 0,-280 4 0,-222 11 0,-502-12 0,635-3 0,41-10 0,45-12 0,85-21 0,-74 24 0,-47 10 0,-64 16 0,-368 64 0,398-66 0,22-3 0,29-3 0,207-33 0,132-14 0,-410 54 0,1 1 0,-26 9 0,-24 5 0,14-7 0,-1-3 0,-111 1 0,154-13-96,25-3 281,33-6-932,-33 10 40,15-3-6119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00.81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891 1203 24575,'-75'1937'0,"49"-1729"0,-9-2 0,-70 226 0,-138 588 0,47 12 0,192-1010 0,-36 276 0,-5 32 0,10-58 0,10-57 0,-34 490 0,56 10 0,6-362 0,-4-351 0,1 1 0,0 0 0,0 0 0,0 0 0,0 0 0,1 0 0,-1 0 0,1 0 0,0-1 0,-1 1 0,1 0 0,0-1 0,1 1 0,1 3 0,0-4 0,-1 0 0,1-1 0,0 1 0,0-1 0,0 0 0,0 1 0,0-1 0,1 0 0,-1-1 0,0 1 0,0-1 0,1 1 0,-1-1 0,6-1 0,406 13 0,-101-5 0,1543 107-1521,-1064-82 1585,-2-34 1209,-261-1-1089,386 32-184,-380-7 0,208 0 0,-366-23 0,99 2 0,-100 19 0,-302-12 0,0 3 0,83 24 0,-32-6 0,-79-20 0,7 2 0,61 20 0,-113-31 0,0 0 0,0 1 0,0-1 0,0 0 0,0 0 0,0 0 0,0 0 0,0 0 0,-1-1 0,1 1 0,0-1 0,0 1 0,0-1 0,0 0 0,0 0 0,-1 1 0,1-1 0,0 0 0,-1-1 0,1 1 0,-1 0 0,1 0 0,-1-1 0,0 1 0,1-1 0,1-2 0,30-49 0,-28 44 0,21-47 0,-2-1 0,-2-1 0,-3 0 0,-3-2 0,16-107 0,7-315 0,-25-225 0,-103-959 0,-21 926 0,39 297 0,-48-299 0,68 111 0,12 98 0,-10 40 0,31 292 0,0 38 0,-11-199 0,16-147 0,-7 105 0,20 258 0,-2-30 0,2 174 0,-1 1 0,1-1 0,0 1 0,-1-1 0,0 0 0,1 1 0,-1 0 0,0-1 0,0 1 0,0-1 0,0 1 0,0 0 0,0 0 0,0-1 0,0 1 0,0 0 0,0 0 0,-1 0 0,1 0 0,-1 1 0,1-1 0,0 0 0,-1 1 0,1-1 0,-1 0 0,0 1 0,-1-1 0,-50-5 0,43 6 0,-420-4 0,66 3 0,-125-17 0,-644-12 0,212 17 0,365 5 0,-616-35 0,1089 35 0,-833-118 0,728 93 0,-303-14 0,395 41 0,-158-18 0,-650-33 0,902 57 0,1-1 0,0 1 0,0 0 0,-1-1 0,1 1 0,0 0 0,-1 0 0,1 0 0,0 0 0,-1 1 0,1-1 0,0 0 0,0 0 0,-1 1 0,1-1 0,0 1 0,0-1 0,-1 1 0,1-1 0,0 1 0,0 0 0,0 0 0,0 0 0,0-1 0,0 1 0,0 0 0,0 0 0,0 0 0,1 0 0,-1 1 0,0-1 0,1 0 0,-1 0 0,1 0 0,-1 0 0,1 1 0,-1-1 0,1 0 0,0 1 0,0-1 0,-1 0 0,1 1 0,0-1 0,0 0 0,1 0 0,-1 1 0,0-1 0,0 0 0,1 1 0,-1-1 0,0 0 0,1 0 0,0 2 0,4 13 0,1-1 0,0 0 0,14 22 0,-12-21 0,40 69 0,-26-50 0,17 41 0,-33-63 0,-1 0 0,-1 1 0,0 0 0,-1 0 0,0 0 0,-1 0 0,0 15 0,16 232 0,-16-227-115,0 14-197,2-1-1,2 0 1,21 84-1,-21-115-6513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05.5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328 1 24575,'-2'3'0,"1"0"0,-1 0 0,1 1 0,0-1 0,0 0 0,0 1 0,1-1 0,-1 1 0,1-1 0,0 1 0,0 5 0,-1 6 0,-25 191 0,-52 487 0,32-207 0,-49 784 0,60-662 0,-1 140 0,64-12 0,-1-192 0,-8 123 0,-12-372 0,4 385 0,8-137 0,-2-217 0,-15-250 0,3 0 0,15 76 0,22 79 0,-38-163 95,3 11-1555,-3-63-5366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08.2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186 8531 24575,'-5'-462'0,"15"-549"0,20-723 0,-38 1371 0,-3-218 0,14 123 0,-9-755 0,-88 7 0,80 1089 0,3 21 0,-29-114 0,27 153 0,3 0 0,-7-112 0,18-119 0,2 120 0,-3-148-1365,0 291-5461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10.16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1 120 24575,'5'-3'0,"0"0"0,0 0 0,0 0 0,1 0 0,-1 1 0,1 0 0,-1 0 0,1 0 0,0 1 0,0 0 0,0 0 0,0 1 0,11 0 0,7-2 0,726-44 0,8 46 0,-343 2 0,2630-2 0,-2586 9 0,19 0 0,-331-8 0,139-3 0,-33-16 0,-122 11 0,135-4 0,-219 12-118,5 1-132,-1-3 1,1-2 0,0-2-1,52-12 1,-82 12-6577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2:56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24575,'1'59'0,"14"102"0,-15-160 2,0 1 1,0-1-1,0 1 0,0-1 0,1 0 0,-1 1 1,0-1-1,1 0 0,-1 1 0,1-1 0,0 0 1,-1 0-1,1 1 0,0-1 0,0 0 0,0 0 1,0 0-1,0 0 0,0 0 0,0 0 0,0 0 0,0 0 1,0-1-1,0 1 0,1 0 0,-1-1 0,0 1 1,1-1-1,-1 1 0,0-1 0,1 0 0,-1 1 1,0-1-1,1 0 0,-1 0 0,1 0 0,1 0 0,5-2-112,-1 0-1,1 0 1,-1 0-1,0-1 1,12-6-1,-6 3-674,3-1-6041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11.60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340 0 24575,'2'1'0,"0"0"0,0 0 0,-1 1 0,1-1 0,0 0 0,0 1 0,-1-1 0,1 1 0,-1 0 0,1-1 0,-1 1 0,0 0 0,0 0 0,1 0 0,0 3 0,0-1 0,9 13 0,-1 1 0,-1 1 0,-1-1 0,-1 2 0,10 37 0,-15-51 0,-1-1 0,1 1 0,-2 0 0,1 0 0,-1 0 0,0-1 0,0 1 0,0 0 0,-1 0 0,0 0 0,0 0 0,0-1 0,-1 1 0,0 0 0,0-1 0,0 0 0,-1 1 0,0-1 0,0 0 0,0 0 0,-1-1 0,1 1 0,-1-1 0,0 1 0,-6 3 0,-7 4 0,-1 0 0,0-2 0,0 0 0,-1-1 0,0-1 0,-1-1 0,0-1 0,0 0 0,0-2 0,-1 0 0,0-1 0,1-1 0,-35-1 0,51-2-65,0 0 0,0 0 0,1-1 0,-1 1 0,0-1 0,0 1 0,1-1 0,-1-1 0,1 1 0,-1 0 0,1-1 0,0 0 0,0 1 0,0-1 0,0 0 0,1-1 0,-1 1 0,1 0 0,0-1 0,-3-6 0,-6-11-6761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12.57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24575,'29'26'0,"-13"-8"0,-1 1 0,-1 1 0,-1 0 0,0 0 0,-2 1 0,0 1 0,-2 0 0,0 0 0,-1 1 0,-2 0 0,5 26 0,-9-30 0,-1 1 0,-1-1 0,0 1 0,-5 26 0,5-41 0,-1-1 0,0 1 0,0-1 0,0 0 0,-1 1 0,1-1 0,-1 0 0,0 0 0,0 0 0,-1 0 0,1 0 0,-1 0 0,0-1 0,0 1 0,0-1 0,0 0 0,-1 0 0,0 0 0,1 0 0,-1-1 0,0 1 0,0-1 0,0 0 0,-6 2 0,7-4-85,0 1 0,0-1-1,1 0 1,-1 1 0,0-2-1,0 1 1,0 0 0,1 0-1,-1-1 1,0 0 0,1 1-1,-1-1 1,0 0 0,1 0-1,-5-3 1,-5-3-6741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13.3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7 24575,'0'-3'0,"7"-1"0,4 10 0,1 6 0,1 5 0,-1 2 0,-3 1 0,-3 0 0,-2 0 0,1 0 0,-1 5 0,0 2 0,2-1 0,-1 2 0,0-4-8191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14.42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228 0 24575,'-14'2'0,"0"0"0,-1 2 0,1-1 0,0 2 0,1 0 0,-1 0 0,1 1 0,0 1 0,1 0 0,-1 1 0,1 1 0,1-1 0,0 2 0,0 0 0,-17 20 0,27-29 0,0 0 0,1 0 0,-1 1 0,1-1 0,-1 0 0,1 0 0,-1 1 0,1-1 0,0 0 0,0 1 0,0-1 0,-1 0 0,1 1 0,0-1 0,1 0 0,-1 1 0,0-1 0,0 0 0,1 1 0,-1-1 0,0 0 0,1 0 0,-1 1 0,1-1 0,0 0 0,-1 0 0,1 0 0,0 0 0,0 0 0,0 0 0,1 1 0,38 35 0,-22-23 0,-9-5-114,-1-1 1,0 1-1,0 0 0,-1 1 0,0 0 1,-1 0-1,0 1 0,-1-1 0,0 1 1,0 1-1,4 19 0,-5-10-6712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15.6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5 24575,'0'-3'0,"0"2"0,0 4 0,0 8 0,4 8 0,0 4 0,0 5 0,2-1 0,1 0 0,-2-3 0,2-5 0,-1-2 0,0-5-8191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16.7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0 24575,'0'7'0,"0"4"0,0 10 0,0 11 0,0 9 0,0 4 0,0 0 0,0-1 0,0-6 0,0-5 0,3-8 0,1-3 0,0-2 0,0-1 0,-2-1 0,-1-3-8191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17.43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12 24575,'6'0'0,"5"0"0,4-3 0,2-1 0,-1 0-8191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18.06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9 24575,'0'3'0,"3"1"0,4 0 0,4-4 0,3-2 0,3-3 0,0-1 0,-1 0-8191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18.85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245 0 24575,'-5'1'0,"0"-1"0,0 1 0,0 0 0,1 0 0,-1 0 0,0 1 0,0 0 0,1 0 0,-1 0 0,1 0 0,0 1 0,-1 0 0,-4 4 0,-1 1 0,1 1 0,0 0 0,0 1 0,-14 20 0,4 1 0,1 1 0,-26 64 0,36-76 0,4-13 0,0 0 0,1 1 0,0 0 0,0 0 0,1 0 0,0 0 0,0 0 0,1 0 0,0 0 0,0 13 0,2-19 0,0 0 0,0 0 0,0 0 0,1 0 0,-1-1 0,0 1 0,1 0 0,-1-1 0,1 1 0,0-1 0,-1 0 0,1 1 0,0-1 0,0 0 0,0 0 0,0 0 0,0 0 0,0 0 0,0-1 0,0 1 0,0-1 0,0 1 0,0-1 0,4 0 0,60 3 0,-54-3 0,47-2-1365,-37 1-5461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19.81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1 130 24575,'0'484'0,"0"-483"0,-1 0 0,1 0 0,0 0 0,0 0 0,0 0 0,0 0 0,0 0 0,1 0 0,-1 0 0,0 0 0,0 0 0,1 1 0,-1-1 0,1 0 0,-1-1 0,1 1 0,-1 0 0,1 0 0,-1 0 0,1 0 0,1 1 0,-1-2 0,0 0 0,0 0 0,-1 0 0,1 0 0,0 0 0,0 0 0,0 0 0,-1 0 0,1 0 0,0 0 0,0-1 0,0 1 0,-1 0 0,1-1 0,0 1 0,-1 0 0,1-1 0,0 1 0,0-1 0,-1 1 0,2-2 0,41-46 0,-32 34 0,20-19 0,2 1 0,1 2 0,1 1 0,2 2 0,74-42 0,216-87 0,-287 138 0,79-32-6,112-53-1353,-190 81-5467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2:57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24575,'3'0'0,"4"0"0,4 0 0,3-3 0,2-4 0,1-1 0,-2 1-8191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25.3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99 0 24575,'-3'1'0,"0"-1"0,1 1 0,-1 0 0,0 0 0,0 0 0,1 0 0,-1 0 0,1 1 0,-1-1 0,1 1 0,0-1 0,-1 1 0,1 0 0,0 0 0,0 0 0,0 0 0,0 1 0,1-1 0,-1 0 0,1 1 0,-1-1 0,1 1 0,0-1 0,0 1 0,-1 3 0,-2 6 0,0 0 0,1 0 0,0 0 0,-1 18 0,3-20 0,1-1 0,1 1 0,0-1 0,0 1 0,1-1 0,0 1 0,1-1 0,0 0 0,0 0 0,1 0 0,1 0 0,-1-1 0,1 1 0,0-1 0,10 10 0,-4-2 0,-1 0 0,15 34 0,-24-48 3,0-1 0,0 1 0,0 0 1,-1 0-1,1-1 0,-1 1 0,0 0 0,1 0 0,-1 0 0,0 0 0,0 0 0,0 0 0,0-1 0,-1 1 0,1 0 0,0 0 0,-1 0 1,1 0-1,-1-1 0,0 1 0,0 0 0,1 0 0,-1-1 0,0 1 0,0-1 0,-1 1 0,1-1 0,0 1 0,0-1 0,-1 0 0,1 1 1,-1-1-1,1 0 0,-1 0 0,0 0 0,1 0 0,-1-1 0,-3 2 0,-4 1-215,1 0 0,-1-1 0,0 0-1,0-1 1,0 0 0,-16 0 0,4-1-6614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25.80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24575,'3'16'0,"0"14"0,1 14 0,-1 10 0,-1 7 0,0 5 0,-1 8 0,-1 6 0,0-4 0,0-12 0,0-14 0,-1-15-8191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26.23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70 24575,'9'0'0,"10"0"0,10 0 0,13 0 0,5 0 0,8-4 0,-1 0 0,-5 0 0,-5-5 0,-5-2 0,-7-1 0,-8 1 0,0 2 0,-6 3-8191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27.24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366 36 24575,'-8'-1'0,"0"0"0,0-1 0,0 1 0,1-1 0,-1-1 0,-8-3 0,-33-9 0,38 13 0,0 1 0,0 0 0,0 0 0,0 1 0,0 1 0,0-1 0,0 2 0,0 0 0,0 0 0,-15 6 0,19-5 0,0 0 0,1 1 0,0 0 0,-1 0 0,1 1 0,0 0 0,1 0 0,0 0 0,-1 1 0,2-1 0,-1 1 0,1 1 0,-1-1 0,2 0 0,-1 1 0,-3 9 0,3-8 0,0 1 0,1-1 0,0 1 0,0 0 0,1 0 0,0 0 0,1 0 0,0 0 0,0 0 0,1 0 0,0 0 0,3 17 0,-2-23 0,1-1 0,-1 0 0,1 0 0,0 0 0,0 0 0,0 0 0,0 0 0,0 0 0,0-1 0,1 1 0,-1-1 0,0 0 0,1 1 0,-1-1 0,1 0 0,0-1 0,-1 1 0,1 0 0,0-1 0,-1 1 0,1-1 0,0 0 0,0 0 0,2 0 0,8 0 0,0 0 0,0-1 0,22-5 0,-26 4 0,-1-1 0,0 0 0,0 0 0,0-1 0,0 0 0,-1-1 0,1 0 0,-1 0 0,0 0 0,-1-1 0,12-12 0,5-4 0,-22 21 0,0 0 0,0 1 0,-1-1 0,1 0 0,0 1 0,0-1 0,0 1 0,0-1 0,0 1 0,0-1 0,0 1 0,0 0 0,0-1 0,0 1 0,0 0 0,0 0 0,0 0 0,0 0 0,0 0 0,1 0 0,-1 0 0,0 0 0,0 0 0,0 1 0,0-1 0,0 0 0,1 1 0,1 1 0,-1 0 0,1-1 0,-1 1 0,0 0 0,1 0 0,-1 1 0,0-1 0,0 0 0,2 5 0,4 6 0,-1 0 0,9 27 0,35 126-1365,-43-144-5461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27.94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24575,'6'6'0,"3"9"0,-2 10 0,0 14 0,-3 12 0,-1 10 0,-2 4 0,0 0 0,-1-2 0,0-5 0,-1-7 0,1-5 0,0-11-8191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28.44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18 24575,'3'0'0,"5"0"0,0-3 0,5-1 0,4 0 0,5 1 0,1 1 0,1 1 0,-5 0-8191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29.6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1 227 24575,'593'1'0,"669"-3"0,-1023-7 0,262-44 0,-31 12 0,1 33 0,-448 7 0,86-2 0,-1-5 0,158-32 0,-164 23 0,184-7 0,108 26 0,-147 1 0,59-19 0,-195 6 0,222 9 0,229 29-1365,-520-28-5461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30.84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0 462 24575,'548'-41'0,"-325"18"0,1053-62 0,-200 18 0,-382 22 0,40-5 0,-121 32 0,10-1 0,318-48 0,-815 60-87,274-27-1191,-368 28-5548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32.04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0 473 24575,'21'-12'0,"1"1"0,0 0 0,0 1 0,1 2 0,0 0 0,25-4 0,-10 2 0,104-26-29,242-27 0,168 20-682,-75 25 46,834 16-1980,10 41 2743,383 6-1450,-1636-44 1339,20 0 614,132-14 0,-214 13-429,0 0 0,0-1-1,0 0 1,0 0 0,-1-1 0,1 0-1,0 0 1,0 0 0,-1 0-1,0-1 1,1 0 0,-1 0 0,0-1-1,0 0 1,-1 1 0,1-1-1,-1-1 1,0 1 0,0-1 0,0 0-1,-1 1 1,1-2 0,3-7-1,-1 3-168,1 0-1,0 0 1,1 1-1,0 0 1,0 0-1,1 1 1,0 0-1,0 0 1,17-10-1,-10 10-2,1-1 0,1 2-1,-1 0 1,1 1 0,29-5-1,103-13 1,265-9 0,-195 21 0,-134 7-1365,-59 4-5461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33.0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1 424 24575,'80'-12'0,"116"-2"0,-109 10 0,1308-94-1356,1688-74-1160,-2182 135 1516,12 0 1388,-300 28 2830,-421 11-2240,196-2-690,-382 1-364,-1-1 1,1 0-1,0 0 0,0-1 0,0 0 0,-1 0 0,1 0 0,-1-1 1,1 1-1,-1-1 0,1-1 0,-1 1 0,0-1 0,0 0 1,0 0-1,0 0 0,5-6 0,-2 0-6750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2:57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24575,'6'0'0,"8"0"0,4 0 0,3 0 0,0 0 0,-3 0-8191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34.7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0 128 24575,'1241'-1'-1260,"1209"3"-1599,-1969 4 2753,636-12 4331,-603-24-4225,674-30 0,-714 38 0,-358 15 0,-1-2 0,135 9 0,-185 8 0,0 3 0,72 22 0,-92-21 0,9 2-79,-24-5-243,0-1 1,0-2-1,40 3 1,-51-8-6505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40.72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225 465 24575,'0'463'0,"0"-460"0,0 0 0,0-1 0,1 1 0,-1 0 0,1 0 0,-1 0 0,1-1 0,0 1 0,0 0 0,0-1 0,1 1 0,-1 0 0,0-1 0,1 0 0,0 1 0,0-1 0,-1 0 0,1 0 0,1 0 0,-1 0 0,0 0 0,0-1 0,1 1 0,-1-1 0,1 1 0,-1-1 0,1 0 0,0 0 0,-1 0 0,1 0 0,0 0 0,0-1 0,4 1 0,11 1 0,-1-1 0,0-1 0,1-1 0,24-3 0,-29 3 0,70-13 0,0-2 0,-2-5 0,158-60 0,-214 72 0,0 2 0,0 1 0,1 1 0,50-4 0,107 9 0,-90 2 0,217-3 0,220 4 0,-411 6 0,134 29 0,-164-21 0,1-4 0,0-4 0,134-3 0,-221-7 0,0 0 0,-1 1 0,1-1 0,0 0 0,0 0 0,-1-1 0,1 1 0,0 0 0,-1-1 0,1 0 0,-1 1 0,0-1 0,0 0 0,0 0 0,0 0 0,0-1 0,0 1 0,0 0 0,-1-1 0,1 0 0,-1 1 0,1-1 0,-1 0 0,0 1 0,1-6 0,2-8 0,0-1 0,-1 1 0,2-22 0,-4 28 0,35-560 0,-35 545 0,0 18 0,-1 0 0,0 0 0,0 1 0,-1-1 0,0 0 0,-2-10 0,2 15 0,0 0 0,0 0 0,0 0 0,0 0 0,-1 0 0,1 1 0,0-1 0,-1 0 0,0 1 0,1-1 0,-1 1 0,0-1 0,1 1 0,-1 0 0,0 0 0,0 0 0,0 0 0,0 0 0,0 0 0,0 1 0,0-1 0,-1 1 0,1-1 0,-4 1 0,-62-6 0,-125 6 0,89 3 0,-1312-1 0,1335-6 0,-119-20 0,119 11 0,-127-3 0,119 17 0,-90 1 0,-249-29 0,426 27 0,-2-1 0,-1 0 0,0 0 0,0 1 0,0 0 0,0 0 0,0 0 0,-7 2 0,11-2 0,0 1 0,-1 0 0,1-1 0,0 1 0,0 0 0,-1 0 0,1 0 0,0 0 0,0 0 0,0 0 0,0 0 0,0 1 0,1-1 0,-1 0 0,0 0 0,1 1 0,-1-1 0,0 0 0,1 1 0,-1-1 0,1 1 0,0-1 0,0 0 0,-1 1 0,1-1 0,0 1 0,0-1 0,1 3 0,5 173 0,-4-153 0,0-8 0,1-1 0,1 1 0,1-1 0,0 0 0,0 0 0,2-1 0,12 22 0,-9-17 0,0 1 0,-1 0 0,6 24 0,-4 10-1365,-9-39-5461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44.56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16 24575,'2'55'0,"2"1"0,19 89 0,-15-19 0,-7-124 0,0 0 0,0 0 0,0 0 0,0 0 0,0 0 0,0 0 0,0 0 0,1 0 0,-1 0 0,1-1 0,-1 1 0,1 0 0,0-1 0,-1 0 0,1 1 0,0-1 0,0 0 0,0 0 0,0 0 0,0 0 0,1 0 0,-1 0 0,0-1 0,0 1 0,0-1 0,1 0 0,2 1 0,11 0 0,-1 0 0,0-1 0,16-1 0,-14 0 0,20 0 0,3 0 0,-1-1 0,1-2 0,59-14 0,-67 11 0,51-4 0,-12 2 0,-33 5 0,-32 4 0,0 0 0,0-1 0,0 1 0,0-1 0,-1-1 0,1 1 0,6-3 0,-9 2 0,-1 1 0,0-1 0,0 0 0,0 1 0,0-1 0,0 0 0,0 0 0,-1 0 0,1 0 0,-1 0 0,1-1 0,-1 1 0,0 0 0,0-1 0,0 1 0,0-1 0,0 1 0,0-1 0,-1 1 0,1-5 0,2-25 0,-1 1 0,-1-1 0,-5-39 0,1-14 0,-4 31-1365,4 38-5461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45.9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98 0 24575,'1'23'0,"2"0"0,0 0 0,9 27 0,-8-34 0,1 1 0,-2 0 0,-1 1 0,0-1 0,-1 0 0,-2 31 0,1-47 0,0-1 0,0 1 0,0-1 0,0 1 0,0 0 0,0-1 0,0 1 0,0-1 0,0 1 0,-1-1 0,1 1 0,0-1 0,0 1 0,-1 0 0,1-1 0,0 1 0,-1-1 0,1 0 0,0 1 0,-1-1 0,1 1 0,-1-1 0,1 0 0,-1 1 0,1-1 0,-1 0 0,1 1 0,-1-1 0,1 0 0,-1 0 0,0 1 0,1-1 0,-1 0 0,1 0 0,-1 0 0,0 0 0,0 0 0,-25-14 0,-17-29 0,4-5-1365,29 38-5461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8:46.6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0 161 24575,'3'-3'0,"7"-7"0,3-5 0,1-3 0,1-2 0,-1 0 0,0 0 0,-3 0 0,4 1 0,-2 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5T17:43:19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1E6A-E616-0F69-9BB0-FC96B8A2A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51B2A-BA44-163F-E876-841F082A5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FDCD-BE4D-D2EC-7957-451142BB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6635-6160-413E-91AD-31F8A334352B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5728-94F8-DDDE-E0C5-17BA826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CE7E-54B0-913A-F090-705964D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08-EF3C-469C-921B-3AE0AECE4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36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B242-23CB-D7FF-C17C-C343E2FD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FAFDF-3DD2-165E-D1DB-5FD95D15B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CC34E-7235-1EB3-19BE-8BFFE250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6635-6160-413E-91AD-31F8A334352B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D983-6354-1066-B9F7-C07EA35A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DE73-EAB5-EA92-62B4-685EE93B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08-EF3C-469C-921B-3AE0AECE4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7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5533D-CE00-7CB5-7BAA-D67FAFF36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00AB4-54EA-F4C9-A317-FE5F2C543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BB90-8715-6820-1D42-13D4FE46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6635-6160-413E-91AD-31F8A334352B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1C77C-940C-526B-03EE-FC334B480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4C911-ECF0-150E-9CB4-A2013798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08-EF3C-469C-921B-3AE0AECE4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63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A1E0-13E8-5875-EC68-21A7F948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CFA9-E562-3470-5837-370208E67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1918B-BE2C-2D16-395E-64A6BE6B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6635-6160-413E-91AD-31F8A334352B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ADCF4-B69C-63B7-35E1-EEA35ED5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8E321-A2EC-CA7D-FF84-9C9B5BA7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08-EF3C-469C-921B-3AE0AECE4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92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5A69-BE18-18DA-637F-32BD0676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DDE1-335A-7782-3CE7-02A59AB8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52BF-3538-299E-B55D-DA64CD14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6635-6160-413E-91AD-31F8A334352B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F3578-9392-F6C3-DC9C-3229CC91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630C-936A-062B-E502-0C4D84BA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08-EF3C-469C-921B-3AE0AECE4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59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9267-72B7-5B79-3AFF-6DBE2762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9BD1-FB87-E7ED-88C2-3387D534C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14DFF-BB2C-3E20-D6FC-C90C2E01E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F46F6-3095-CAD7-3EC8-AE5D833A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6635-6160-413E-91AD-31F8A334352B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90A84-CFAE-011D-C0D0-8BD473CB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F5A79-38A6-C31D-2761-488758DA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08-EF3C-469C-921B-3AE0AECE4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9ED2-535E-5C5D-605E-45CC5840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552A5-DCDA-A81F-4AD4-5AA08DE33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B13D2-E397-E7A0-A425-3870321EC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437D8-2C6B-EFA1-B896-6B6365799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551EE-6572-7189-7A22-BA50C1CB8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26341-A08D-6BFA-5CBC-57805F24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6635-6160-413E-91AD-31F8A334352B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A3473-8CBD-5928-A461-2EEB79DE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619CE-596F-A006-B94B-047BBFAF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08-EF3C-469C-921B-3AE0AECE4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16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9578-5123-942B-25C8-D07D6D50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94CF4-8B44-D37D-49D9-B13504F4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6635-6160-413E-91AD-31F8A334352B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0FDF5-D8FD-2496-6940-2B5EA781B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F6A9E-315F-D412-592F-46F1ACDE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08-EF3C-469C-921B-3AE0AECE4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27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BEDED-86C1-6E24-3E4C-ACFECE7B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6635-6160-413E-91AD-31F8A334352B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7ADA1-EA75-6472-B669-28AC480D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2587F-822E-E549-7857-104BAFF2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08-EF3C-469C-921B-3AE0AECE4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95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6D8E-000C-F128-2D41-13E57011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2D5A9-A04E-6527-3A07-AF9C0167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7C34A-7812-E86D-847E-0EF15291B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01BDA-3FB8-EDE3-6484-F3B6BC55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6635-6160-413E-91AD-31F8A334352B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5D28D-6530-FD97-7B77-DA398903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91647-1C13-1498-8F9C-C968EB0C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08-EF3C-469C-921B-3AE0AECE4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7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2474-E96D-1CE5-C26D-F41B12CC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387D0-A8B7-C20C-E60B-A1B5A02F6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30DFE-B4F6-BC94-A9F2-A3A4FE7E2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92E40-5239-3348-BDE6-2B75F2B2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6635-6160-413E-91AD-31F8A334352B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92D43-BE9F-72B3-E7FE-931F7E4F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82CB2-18BC-93B4-FEC8-40B070DA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1908-EF3C-469C-921B-3AE0AECE4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0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4AE77-9C6A-D65E-2319-85DF1B88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69FB-D353-DD31-27CC-54A0D4BC6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9694-33AB-05F8-2BA8-41518F3C3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D6635-6160-413E-91AD-31F8A334352B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BB980-6A38-293E-A58A-6FB31DA29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DA3E5-54F2-E1C7-7630-35AD5BD5A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E1908-EF3C-469C-921B-3AE0AECE4D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471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2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image" Target="../media/image26.png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7.png"/><Relationship Id="rId64" Type="http://schemas.openxmlformats.org/officeDocument/2006/relationships/image" Target="../media/image31.png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8" Type="http://schemas.openxmlformats.org/officeDocument/2006/relationships/image" Target="../media/image4.png"/><Relationship Id="rId51" Type="http://schemas.openxmlformats.org/officeDocument/2006/relationships/image" Target="../media/image25.png"/><Relationship Id="rId72" Type="http://schemas.openxmlformats.org/officeDocument/2006/relationships/image" Target="../media/image35.png"/><Relationship Id="rId80" Type="http://schemas.openxmlformats.org/officeDocument/2006/relationships/image" Target="../media/image39.png"/><Relationship Id="rId85" Type="http://schemas.openxmlformats.org/officeDocument/2006/relationships/customXml" Target="../ink/ink43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30.xml"/><Relationship Id="rId67" Type="http://schemas.openxmlformats.org/officeDocument/2006/relationships/customXml" Target="../ink/ink34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customXml" Target="../ink/ink27.xml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9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customXml" Target="../ink/ink26.xml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customXml" Target="../ink/ink25.xml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7" Type="http://schemas.openxmlformats.org/officeDocument/2006/relationships/customXml" Target="../ink/ink3.xml"/><Relationship Id="rId71" Type="http://schemas.openxmlformats.org/officeDocument/2006/relationships/customXml" Target="../ink/ink36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6.png"/><Relationship Id="rId21" Type="http://schemas.openxmlformats.org/officeDocument/2006/relationships/customXml" Target="../ink/ink54.xml"/><Relationship Id="rId42" Type="http://schemas.openxmlformats.org/officeDocument/2006/relationships/image" Target="../media/image64.png"/><Relationship Id="rId47" Type="http://schemas.openxmlformats.org/officeDocument/2006/relationships/customXml" Target="../ink/ink67.xml"/><Relationship Id="rId63" Type="http://schemas.openxmlformats.org/officeDocument/2006/relationships/customXml" Target="../ink/ink75.xml"/><Relationship Id="rId68" Type="http://schemas.openxmlformats.org/officeDocument/2006/relationships/image" Target="../media/image77.png"/><Relationship Id="rId16" Type="http://schemas.openxmlformats.org/officeDocument/2006/relationships/image" Target="../media/image51.png"/><Relationship Id="rId11" Type="http://schemas.openxmlformats.org/officeDocument/2006/relationships/customXml" Target="../ink/ink49.xml"/><Relationship Id="rId32" Type="http://schemas.openxmlformats.org/officeDocument/2006/relationships/image" Target="../media/image59.png"/><Relationship Id="rId37" Type="http://schemas.openxmlformats.org/officeDocument/2006/relationships/customXml" Target="../ink/ink62.xml"/><Relationship Id="rId53" Type="http://schemas.openxmlformats.org/officeDocument/2006/relationships/customXml" Target="../ink/ink70.xml"/><Relationship Id="rId58" Type="http://schemas.openxmlformats.org/officeDocument/2006/relationships/image" Target="../media/image72.png"/><Relationship Id="rId74" Type="http://schemas.openxmlformats.org/officeDocument/2006/relationships/image" Target="../media/image80.png"/><Relationship Id="rId79" Type="http://schemas.openxmlformats.org/officeDocument/2006/relationships/customXml" Target="../ink/ink83.xml"/><Relationship Id="rId5" Type="http://schemas.openxmlformats.org/officeDocument/2006/relationships/customXml" Target="../ink/ink46.xml"/><Relationship Id="rId61" Type="http://schemas.openxmlformats.org/officeDocument/2006/relationships/customXml" Target="../ink/ink74.xml"/><Relationship Id="rId82" Type="http://schemas.openxmlformats.org/officeDocument/2006/relationships/image" Target="../media/image84.png"/><Relationship Id="rId19" Type="http://schemas.openxmlformats.org/officeDocument/2006/relationships/customXml" Target="../ink/ink53.xml"/><Relationship Id="rId14" Type="http://schemas.openxmlformats.org/officeDocument/2006/relationships/image" Target="../media/image50.png"/><Relationship Id="rId22" Type="http://schemas.openxmlformats.org/officeDocument/2006/relationships/image" Target="../media/image54.png"/><Relationship Id="rId27" Type="http://schemas.openxmlformats.org/officeDocument/2006/relationships/customXml" Target="../ink/ink57.xml"/><Relationship Id="rId30" Type="http://schemas.openxmlformats.org/officeDocument/2006/relationships/image" Target="../media/image58.png"/><Relationship Id="rId35" Type="http://schemas.openxmlformats.org/officeDocument/2006/relationships/customXml" Target="../ink/ink61.xml"/><Relationship Id="rId43" Type="http://schemas.openxmlformats.org/officeDocument/2006/relationships/customXml" Target="../ink/ink65.xml"/><Relationship Id="rId48" Type="http://schemas.openxmlformats.org/officeDocument/2006/relationships/image" Target="../media/image67.png"/><Relationship Id="rId56" Type="http://schemas.openxmlformats.org/officeDocument/2006/relationships/image" Target="../media/image71.png"/><Relationship Id="rId64" Type="http://schemas.openxmlformats.org/officeDocument/2006/relationships/image" Target="../media/image75.png"/><Relationship Id="rId69" Type="http://schemas.openxmlformats.org/officeDocument/2006/relationships/customXml" Target="../ink/ink78.xml"/><Relationship Id="rId77" Type="http://schemas.openxmlformats.org/officeDocument/2006/relationships/customXml" Target="../ink/ink82.xml"/><Relationship Id="rId8" Type="http://schemas.openxmlformats.org/officeDocument/2006/relationships/image" Target="../media/image47.png"/><Relationship Id="rId51" Type="http://schemas.openxmlformats.org/officeDocument/2006/relationships/customXml" Target="../ink/ink69.xml"/><Relationship Id="rId72" Type="http://schemas.openxmlformats.org/officeDocument/2006/relationships/image" Target="../media/image79.png"/><Relationship Id="rId80" Type="http://schemas.openxmlformats.org/officeDocument/2006/relationships/image" Target="../media/image83.png"/><Relationship Id="rId3" Type="http://schemas.openxmlformats.org/officeDocument/2006/relationships/customXml" Target="../ink/ink45.xml"/><Relationship Id="rId12" Type="http://schemas.openxmlformats.org/officeDocument/2006/relationships/image" Target="../media/image49.png"/><Relationship Id="rId17" Type="http://schemas.openxmlformats.org/officeDocument/2006/relationships/customXml" Target="../ink/ink52.xml"/><Relationship Id="rId25" Type="http://schemas.openxmlformats.org/officeDocument/2006/relationships/customXml" Target="../ink/ink56.xml"/><Relationship Id="rId33" Type="http://schemas.openxmlformats.org/officeDocument/2006/relationships/customXml" Target="../ink/ink60.xml"/><Relationship Id="rId38" Type="http://schemas.openxmlformats.org/officeDocument/2006/relationships/image" Target="../media/image62.png"/><Relationship Id="rId46" Type="http://schemas.openxmlformats.org/officeDocument/2006/relationships/image" Target="../media/image66.png"/><Relationship Id="rId59" Type="http://schemas.openxmlformats.org/officeDocument/2006/relationships/customXml" Target="../ink/ink73.xml"/><Relationship Id="rId67" Type="http://schemas.openxmlformats.org/officeDocument/2006/relationships/customXml" Target="../ink/ink77.xml"/><Relationship Id="rId20" Type="http://schemas.openxmlformats.org/officeDocument/2006/relationships/image" Target="../media/image53.png"/><Relationship Id="rId41" Type="http://schemas.openxmlformats.org/officeDocument/2006/relationships/customXml" Target="../ink/ink64.xml"/><Relationship Id="rId54" Type="http://schemas.openxmlformats.org/officeDocument/2006/relationships/image" Target="../media/image70.png"/><Relationship Id="rId62" Type="http://schemas.openxmlformats.org/officeDocument/2006/relationships/image" Target="../media/image74.png"/><Relationship Id="rId70" Type="http://schemas.openxmlformats.org/officeDocument/2006/relationships/image" Target="../media/image78.png"/><Relationship Id="rId75" Type="http://schemas.openxmlformats.org/officeDocument/2006/relationships/customXml" Target="../ink/ink8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5" Type="http://schemas.openxmlformats.org/officeDocument/2006/relationships/customXml" Target="../ink/ink51.xml"/><Relationship Id="rId23" Type="http://schemas.openxmlformats.org/officeDocument/2006/relationships/customXml" Target="../ink/ink55.xml"/><Relationship Id="rId28" Type="http://schemas.openxmlformats.org/officeDocument/2006/relationships/image" Target="../media/image57.png"/><Relationship Id="rId36" Type="http://schemas.openxmlformats.org/officeDocument/2006/relationships/image" Target="../media/image61.png"/><Relationship Id="rId49" Type="http://schemas.openxmlformats.org/officeDocument/2006/relationships/customXml" Target="../ink/ink68.xml"/><Relationship Id="rId57" Type="http://schemas.openxmlformats.org/officeDocument/2006/relationships/customXml" Target="../ink/ink72.xml"/><Relationship Id="rId10" Type="http://schemas.openxmlformats.org/officeDocument/2006/relationships/image" Target="../media/image48.png"/><Relationship Id="rId31" Type="http://schemas.openxmlformats.org/officeDocument/2006/relationships/customXml" Target="../ink/ink59.xml"/><Relationship Id="rId44" Type="http://schemas.openxmlformats.org/officeDocument/2006/relationships/image" Target="../media/image65.png"/><Relationship Id="rId52" Type="http://schemas.openxmlformats.org/officeDocument/2006/relationships/image" Target="../media/image69.png"/><Relationship Id="rId60" Type="http://schemas.openxmlformats.org/officeDocument/2006/relationships/image" Target="../media/image73.png"/><Relationship Id="rId65" Type="http://schemas.openxmlformats.org/officeDocument/2006/relationships/customXml" Target="../ink/ink76.xml"/><Relationship Id="rId73" Type="http://schemas.openxmlformats.org/officeDocument/2006/relationships/customXml" Target="../ink/ink80.xml"/><Relationship Id="rId78" Type="http://schemas.openxmlformats.org/officeDocument/2006/relationships/image" Target="../media/image82.png"/><Relationship Id="rId81" Type="http://schemas.openxmlformats.org/officeDocument/2006/relationships/customXml" Target="../ink/ink84.xml"/><Relationship Id="rId4" Type="http://schemas.openxmlformats.org/officeDocument/2006/relationships/image" Target="../media/image45.png"/><Relationship Id="rId9" Type="http://schemas.openxmlformats.org/officeDocument/2006/relationships/customXml" Target="../ink/ink48.xml"/><Relationship Id="rId13" Type="http://schemas.openxmlformats.org/officeDocument/2006/relationships/customXml" Target="../ink/ink50.xml"/><Relationship Id="rId18" Type="http://schemas.openxmlformats.org/officeDocument/2006/relationships/image" Target="../media/image52.png"/><Relationship Id="rId39" Type="http://schemas.openxmlformats.org/officeDocument/2006/relationships/customXml" Target="../ink/ink63.xml"/><Relationship Id="rId34" Type="http://schemas.openxmlformats.org/officeDocument/2006/relationships/image" Target="../media/image60.png"/><Relationship Id="rId50" Type="http://schemas.openxmlformats.org/officeDocument/2006/relationships/image" Target="../media/image68.png"/><Relationship Id="rId55" Type="http://schemas.openxmlformats.org/officeDocument/2006/relationships/customXml" Target="../ink/ink71.xml"/><Relationship Id="rId76" Type="http://schemas.openxmlformats.org/officeDocument/2006/relationships/image" Target="../media/image81.png"/><Relationship Id="rId7" Type="http://schemas.openxmlformats.org/officeDocument/2006/relationships/customXml" Target="../ink/ink47.xml"/><Relationship Id="rId71" Type="http://schemas.openxmlformats.org/officeDocument/2006/relationships/customXml" Target="../ink/ink79.xml"/><Relationship Id="rId2" Type="http://schemas.openxmlformats.org/officeDocument/2006/relationships/image" Target="../media/image44.png"/><Relationship Id="rId29" Type="http://schemas.openxmlformats.org/officeDocument/2006/relationships/customXml" Target="../ink/ink58.xml"/><Relationship Id="rId24" Type="http://schemas.openxmlformats.org/officeDocument/2006/relationships/image" Target="../media/image55.png"/><Relationship Id="rId40" Type="http://schemas.openxmlformats.org/officeDocument/2006/relationships/image" Target="../media/image63.png"/><Relationship Id="rId45" Type="http://schemas.openxmlformats.org/officeDocument/2006/relationships/customXml" Target="../ink/ink66.xml"/><Relationship Id="rId66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3DEDDA-AEF9-FE7A-78A9-D3D69F5C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6" y="29510"/>
            <a:ext cx="8349343" cy="655127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B038881-B158-7B6E-7685-5390B82AFD49}"/>
              </a:ext>
            </a:extLst>
          </p:cNvPr>
          <p:cNvGrpSpPr/>
          <p:nvPr/>
        </p:nvGrpSpPr>
        <p:grpSpPr>
          <a:xfrm>
            <a:off x="8838810" y="4563700"/>
            <a:ext cx="609480" cy="180000"/>
            <a:chOff x="8838810" y="4563700"/>
            <a:chExt cx="60948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CAB818-6288-F448-F788-4ABF02E619F6}"/>
                    </a:ext>
                  </a:extLst>
                </p14:cNvPr>
                <p14:cNvContentPartPr/>
                <p14:nvPr/>
              </p14:nvContentPartPr>
              <p14:xfrm>
                <a:off x="8838810" y="4563700"/>
                <a:ext cx="609480" cy="180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CAB818-6288-F448-F788-4ABF02E619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830170" y="4555060"/>
                  <a:ext cx="627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44B390-BEB3-AFE7-4701-5A763FD76B5D}"/>
                    </a:ext>
                  </a:extLst>
                </p14:cNvPr>
                <p14:cNvContentPartPr/>
                <p14:nvPr/>
              </p14:nvContentPartPr>
              <p14:xfrm>
                <a:off x="8969130" y="4629220"/>
                <a:ext cx="18360" cy="77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44B390-BEB3-AFE7-4701-5A763FD76B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60490" y="4620220"/>
                  <a:ext cx="36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FD6EDD1-CFD9-33D7-74AC-7893E8896E89}"/>
                    </a:ext>
                  </a:extLst>
                </p14:cNvPr>
                <p14:cNvContentPartPr/>
                <p14:nvPr/>
              </p14:nvContentPartPr>
              <p14:xfrm>
                <a:off x="9035730" y="4622380"/>
                <a:ext cx="61920" cy="77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FD6EDD1-CFD9-33D7-74AC-7893E8896E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27090" y="4613740"/>
                  <a:ext cx="7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D7BB5E-190F-30D2-F6B7-10F582ADEA5F}"/>
                    </a:ext>
                  </a:extLst>
                </p14:cNvPr>
                <p14:cNvContentPartPr/>
                <p14:nvPr/>
              </p14:nvContentPartPr>
              <p14:xfrm>
                <a:off x="9061290" y="4688980"/>
                <a:ext cx="3960" cy="10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D7BB5E-190F-30D2-F6B7-10F582ADEA5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52650" y="4679980"/>
                  <a:ext cx="21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2FB22CD-B72F-9DE8-B1B0-510EBE162F03}"/>
                    </a:ext>
                  </a:extLst>
                </p14:cNvPr>
                <p14:cNvContentPartPr/>
                <p14:nvPr/>
              </p14:nvContentPartPr>
              <p14:xfrm>
                <a:off x="9143730" y="4616260"/>
                <a:ext cx="48600" cy="64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2FB22CD-B72F-9DE8-B1B0-510EBE162F0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35090" y="4607260"/>
                  <a:ext cx="66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4135939-55BA-9BB2-E569-AA2CF15BC096}"/>
                    </a:ext>
                  </a:extLst>
                </p14:cNvPr>
                <p14:cNvContentPartPr/>
                <p14:nvPr/>
              </p14:nvContentPartPr>
              <p14:xfrm>
                <a:off x="9251730" y="4616260"/>
                <a:ext cx="49680" cy="9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4135939-55BA-9BB2-E569-AA2CF15BC0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43090" y="4607260"/>
                  <a:ext cx="67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C3E9FB-59CE-DE65-3B55-9585908A3715}"/>
                    </a:ext>
                  </a:extLst>
                </p14:cNvPr>
                <p14:cNvContentPartPr/>
                <p14:nvPr/>
              </p14:nvContentPartPr>
              <p14:xfrm>
                <a:off x="9276930" y="4651900"/>
                <a:ext cx="30240" cy="9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C3E9FB-59CE-DE65-3B55-9585908A37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68290" y="4642900"/>
                  <a:ext cx="47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E48657-027C-5D5A-BB24-6E0D20C04E74}"/>
                    </a:ext>
                  </a:extLst>
                </p14:cNvPr>
                <p14:cNvContentPartPr/>
                <p14:nvPr/>
              </p14:nvContentPartPr>
              <p14:xfrm>
                <a:off x="9264330" y="4616260"/>
                <a:ext cx="3564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E48657-027C-5D5A-BB24-6E0D20C04E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255690" y="4607260"/>
                  <a:ext cx="532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7A0F3C9-FD32-A93F-ADF7-2BD73F4B8971}"/>
                  </a:ext>
                </a:extLst>
              </p14:cNvPr>
              <p14:cNvContentPartPr/>
              <p14:nvPr/>
            </p14:nvContentPartPr>
            <p14:xfrm>
              <a:off x="11296170" y="66022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7A0F3C9-FD32-A93F-ADF7-2BD73F4B897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87530" y="6512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FDB6A62-32A8-57DE-DB74-748C4BB2404F}"/>
              </a:ext>
            </a:extLst>
          </p:cNvPr>
          <p:cNvGrpSpPr/>
          <p:nvPr/>
        </p:nvGrpSpPr>
        <p:grpSpPr>
          <a:xfrm>
            <a:off x="11244690" y="616300"/>
            <a:ext cx="486000" cy="5546880"/>
            <a:chOff x="11244690" y="616300"/>
            <a:chExt cx="486000" cy="55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DA3A1A-5ED4-7BAE-7B08-F8AC1C4ABEA5}"/>
                    </a:ext>
                  </a:extLst>
                </p14:cNvPr>
                <p14:cNvContentPartPr/>
                <p14:nvPr/>
              </p14:nvContentPartPr>
              <p14:xfrm>
                <a:off x="11244690" y="616300"/>
                <a:ext cx="414360" cy="5546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DA3A1A-5ED4-7BAE-7B08-F8AC1C4ABEA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36050" y="607300"/>
                  <a:ext cx="432000" cy="55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E693A50-CA18-65E0-9DF9-DB080E2E4F92}"/>
                    </a:ext>
                  </a:extLst>
                </p14:cNvPr>
                <p14:cNvContentPartPr/>
                <p14:nvPr/>
              </p14:nvContentPartPr>
              <p14:xfrm>
                <a:off x="11321730" y="888100"/>
                <a:ext cx="408960" cy="13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E693A50-CA18-65E0-9DF9-DB080E2E4F9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13090" y="879460"/>
                  <a:ext cx="4266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19D108-D19A-ABB1-2120-22939F7009F4}"/>
                    </a:ext>
                  </a:extLst>
                </p14:cNvPr>
                <p14:cNvContentPartPr/>
                <p14:nvPr/>
              </p14:nvContentPartPr>
              <p14:xfrm>
                <a:off x="11499570" y="743020"/>
                <a:ext cx="360" cy="19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19D108-D19A-ABB1-2120-22939F7009F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90930" y="734020"/>
                  <a:ext cx="180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3E18C7-9F65-7DEE-58DF-F9047C31FAD6}"/>
                    </a:ext>
                  </a:extLst>
                </p14:cNvPr>
                <p14:cNvContentPartPr/>
                <p14:nvPr/>
              </p14:nvContentPartPr>
              <p14:xfrm>
                <a:off x="11512170" y="735100"/>
                <a:ext cx="7200" cy="84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3E18C7-9F65-7DEE-58DF-F9047C31FA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03530" y="726100"/>
                  <a:ext cx="24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6D1B55-221E-492F-9B44-215A4E2B5A9A}"/>
                    </a:ext>
                  </a:extLst>
                </p14:cNvPr>
                <p14:cNvContentPartPr/>
                <p14:nvPr/>
              </p14:nvContentPartPr>
              <p14:xfrm>
                <a:off x="11353410" y="1162060"/>
                <a:ext cx="228600" cy="6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6D1B55-221E-492F-9B44-215A4E2B5A9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344770" y="1153060"/>
                  <a:ext cx="246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383821-34D5-38C8-C4FD-DED2A6207798}"/>
                    </a:ext>
                  </a:extLst>
                </p14:cNvPr>
                <p14:cNvContentPartPr/>
                <p14:nvPr/>
              </p14:nvContentPartPr>
              <p14:xfrm>
                <a:off x="11429730" y="958300"/>
                <a:ext cx="105480" cy="128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383821-34D5-38C8-C4FD-DED2A620779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421090" y="949660"/>
                  <a:ext cx="123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C6CC2A1-765A-B389-6C62-FE03EF3F7D5E}"/>
                    </a:ext>
                  </a:extLst>
                </p14:cNvPr>
                <p14:cNvContentPartPr/>
                <p14:nvPr/>
              </p14:nvContentPartPr>
              <p14:xfrm>
                <a:off x="11321730" y="1428100"/>
                <a:ext cx="285120" cy="38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C6CC2A1-765A-B389-6C62-FE03EF3F7D5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313090" y="1419460"/>
                  <a:ext cx="302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B973EE-A13C-F341-A5AC-736468DE2ACC}"/>
                    </a:ext>
                  </a:extLst>
                </p14:cNvPr>
                <p14:cNvContentPartPr/>
                <p14:nvPr/>
              </p14:nvContentPartPr>
              <p14:xfrm>
                <a:off x="11443770" y="1281940"/>
                <a:ext cx="82080" cy="122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B973EE-A13C-F341-A5AC-736468DE2AC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434770" y="1273300"/>
                  <a:ext cx="9972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EA541E-6267-228B-652B-B600867C8B8D}"/>
              </a:ext>
            </a:extLst>
          </p:cNvPr>
          <p:cNvGrpSpPr/>
          <p:nvPr/>
        </p:nvGrpSpPr>
        <p:grpSpPr>
          <a:xfrm>
            <a:off x="11093130" y="6166060"/>
            <a:ext cx="740160" cy="335160"/>
            <a:chOff x="11093130" y="6166060"/>
            <a:chExt cx="74016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B39104-00C6-C6D1-74C7-64F1B330AE6F}"/>
                    </a:ext>
                  </a:extLst>
                </p14:cNvPr>
                <p14:cNvContentPartPr/>
                <p14:nvPr/>
              </p14:nvContentPartPr>
              <p14:xfrm>
                <a:off x="11093130" y="6166060"/>
                <a:ext cx="740160" cy="335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9B39104-00C6-C6D1-74C7-64F1B330AE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84490" y="6157420"/>
                  <a:ext cx="7578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79833D-316E-56D7-43AF-7883A9947CA6}"/>
                    </a:ext>
                  </a:extLst>
                </p14:cNvPr>
                <p14:cNvContentPartPr/>
                <p14:nvPr/>
              </p14:nvContentPartPr>
              <p14:xfrm>
                <a:off x="11226330" y="6311860"/>
                <a:ext cx="19800" cy="114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79833D-316E-56D7-43AF-7883A9947CA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17690" y="6302860"/>
                  <a:ext cx="37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5702E1-969C-606B-DFD3-38745EF1CA9D}"/>
                    </a:ext>
                  </a:extLst>
                </p14:cNvPr>
                <p14:cNvContentPartPr/>
                <p14:nvPr/>
              </p14:nvContentPartPr>
              <p14:xfrm>
                <a:off x="11245410" y="6292060"/>
                <a:ext cx="50040" cy="20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5702E1-969C-606B-DFD3-38745EF1CA9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36770" y="6283420"/>
                  <a:ext cx="67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9AB896-50EB-384D-688F-09386590CF1F}"/>
                    </a:ext>
                  </a:extLst>
                </p14:cNvPr>
                <p14:cNvContentPartPr/>
                <p14:nvPr/>
              </p14:nvContentPartPr>
              <p14:xfrm>
                <a:off x="11264490" y="6371260"/>
                <a:ext cx="37080" cy="3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9AB896-50EB-384D-688F-09386590CF1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55850" y="6362620"/>
                  <a:ext cx="54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E82B09B-9BA3-B575-5B92-958867CF1C1B}"/>
                    </a:ext>
                  </a:extLst>
                </p14:cNvPr>
                <p14:cNvContentPartPr/>
                <p14:nvPr/>
              </p14:nvContentPartPr>
              <p14:xfrm>
                <a:off x="11334330" y="6356140"/>
                <a:ext cx="360" cy="1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E82B09B-9BA3-B575-5B92-958867CF1C1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325690" y="6347140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3B7BD99-FFCA-C603-5FAC-C6C4F4589DDE}"/>
                    </a:ext>
                  </a:extLst>
                </p14:cNvPr>
                <p14:cNvContentPartPr/>
                <p14:nvPr/>
              </p14:nvContentPartPr>
              <p14:xfrm>
                <a:off x="11334330" y="6356140"/>
                <a:ext cx="10800" cy="24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3B7BD99-FFCA-C603-5FAC-C6C4F4589DD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325690" y="6347140"/>
                  <a:ext cx="28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C13F80-3788-B36D-33DA-B79258DC7447}"/>
                    </a:ext>
                  </a:extLst>
                </p14:cNvPr>
                <p14:cNvContentPartPr/>
                <p14:nvPr/>
              </p14:nvContentPartPr>
              <p14:xfrm>
                <a:off x="11346930" y="6305380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C13F80-3788-B36D-33DA-B79258DC74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38290" y="62963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40DAC9C-2776-29D9-7792-830B3487A997}"/>
                    </a:ext>
                  </a:extLst>
                </p14:cNvPr>
                <p14:cNvContentPartPr/>
                <p14:nvPr/>
              </p14:nvContentPartPr>
              <p14:xfrm>
                <a:off x="11391570" y="6343540"/>
                <a:ext cx="81360" cy="82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40DAC9C-2776-29D9-7792-830B3487A99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382930" y="6334540"/>
                  <a:ext cx="99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6D81905-44A6-3954-AB5A-0ABDE1AC78EA}"/>
                    </a:ext>
                  </a:extLst>
                </p14:cNvPr>
                <p14:cNvContentPartPr/>
                <p14:nvPr/>
              </p14:nvContentPartPr>
              <p14:xfrm>
                <a:off x="11505690" y="6369100"/>
                <a:ext cx="15840" cy="22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6D81905-44A6-3954-AB5A-0ABDE1AC78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97050" y="6360100"/>
                  <a:ext cx="33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F8F189D-145A-7818-ADCD-B8F45B1FC16C}"/>
                    </a:ext>
                  </a:extLst>
                </p14:cNvPr>
                <p14:cNvContentPartPr/>
                <p14:nvPr/>
              </p14:nvContentPartPr>
              <p14:xfrm>
                <a:off x="11524770" y="6324460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F8F189D-145A-7818-ADCD-B8F45B1FC16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516130" y="6315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56EEBB-5697-6E17-EF1A-D66B0C7AF330}"/>
                    </a:ext>
                  </a:extLst>
                </p14:cNvPr>
                <p14:cNvContentPartPr/>
                <p14:nvPr/>
              </p14:nvContentPartPr>
              <p14:xfrm>
                <a:off x="11601090" y="6311860"/>
                <a:ext cx="6120" cy="92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56EEBB-5697-6E17-EF1A-D66B0C7AF33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592450" y="6302860"/>
                  <a:ext cx="23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6ECB8D3-3077-15C7-142B-0C15F870494F}"/>
                    </a:ext>
                  </a:extLst>
                </p14:cNvPr>
                <p14:cNvContentPartPr/>
                <p14:nvPr/>
              </p14:nvContentPartPr>
              <p14:xfrm>
                <a:off x="11670930" y="6261100"/>
                <a:ext cx="52560" cy="105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6ECB8D3-3077-15C7-142B-0C15F870494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662290" y="6252100"/>
                  <a:ext cx="70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84545B5-7C36-2845-9120-40D7A1042E5A}"/>
                    </a:ext>
                  </a:extLst>
                </p14:cNvPr>
                <p14:cNvContentPartPr/>
                <p14:nvPr/>
              </p14:nvContentPartPr>
              <p14:xfrm>
                <a:off x="11583450" y="6299260"/>
                <a:ext cx="56160" cy="109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84545B5-7C36-2845-9120-40D7A1042E5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574810" y="6290260"/>
                  <a:ext cx="7380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5402856-2652-FA90-25BD-5797232AFFB3}"/>
              </a:ext>
            </a:extLst>
          </p:cNvPr>
          <p:cNvGrpSpPr/>
          <p:nvPr/>
        </p:nvGrpSpPr>
        <p:grpSpPr>
          <a:xfrm>
            <a:off x="1993770" y="2418820"/>
            <a:ext cx="531720" cy="156960"/>
            <a:chOff x="1993770" y="2418820"/>
            <a:chExt cx="53172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AAC2C6D-3E94-0FD5-E2B6-2FFD1E9DF6B8}"/>
                    </a:ext>
                  </a:extLst>
                </p14:cNvPr>
                <p14:cNvContentPartPr/>
                <p14:nvPr/>
              </p14:nvContentPartPr>
              <p14:xfrm>
                <a:off x="2018970" y="2438260"/>
                <a:ext cx="20160" cy="75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AAC2C6D-3E94-0FD5-E2B6-2FFD1E9DF6B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010330" y="2429260"/>
                  <a:ext cx="37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1367DC1-7210-EE55-BF1A-3FDA416D9F0F}"/>
                    </a:ext>
                  </a:extLst>
                </p14:cNvPr>
                <p14:cNvContentPartPr/>
                <p14:nvPr/>
              </p14:nvContentPartPr>
              <p14:xfrm>
                <a:off x="1993770" y="2418820"/>
                <a:ext cx="74520" cy="7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1367DC1-7210-EE55-BF1A-3FDA416D9F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85130" y="2409820"/>
                  <a:ext cx="921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252253-6F75-CF3B-D393-2F910C1099B2}"/>
                    </a:ext>
                  </a:extLst>
                </p14:cNvPr>
                <p14:cNvContentPartPr/>
                <p14:nvPr/>
              </p14:nvContentPartPr>
              <p14:xfrm>
                <a:off x="2101410" y="2451220"/>
                <a:ext cx="63720" cy="116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252253-6F75-CF3B-D393-2F910C1099B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92410" y="2442220"/>
                  <a:ext cx="813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ECE60CF-F9A8-4DAB-518B-B775101E5BC1}"/>
                    </a:ext>
                  </a:extLst>
                </p14:cNvPr>
                <p14:cNvContentPartPr/>
                <p14:nvPr/>
              </p14:nvContentPartPr>
              <p14:xfrm>
                <a:off x="2222370" y="2459860"/>
                <a:ext cx="91800" cy="115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ECE60CF-F9A8-4DAB-518B-B775101E5BC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213370" y="2451220"/>
                  <a:ext cx="109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CCEF4BF-7662-2CF6-0303-3C89D7D6B6C2}"/>
                    </a:ext>
                  </a:extLst>
                </p14:cNvPr>
                <p14:cNvContentPartPr/>
                <p14:nvPr/>
              </p14:nvContentPartPr>
              <p14:xfrm>
                <a:off x="2260530" y="2476420"/>
                <a:ext cx="18000" cy="20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CCEF4BF-7662-2CF6-0303-3C89D7D6B6C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51890" y="2467420"/>
                  <a:ext cx="35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5AADD8A-F2A9-9735-053E-76AAFE2E8269}"/>
                    </a:ext>
                  </a:extLst>
                </p14:cNvPr>
                <p14:cNvContentPartPr/>
                <p14:nvPr/>
              </p14:nvContentPartPr>
              <p14:xfrm>
                <a:off x="2355570" y="2437900"/>
                <a:ext cx="169920" cy="91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5AADD8A-F2A9-9735-053E-76AAFE2E826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46930" y="2428900"/>
                  <a:ext cx="18756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67B1032-E289-F00C-44D3-BD33616EFF12}"/>
                  </a:ext>
                </a:extLst>
              </p14:cNvPr>
              <p14:cNvContentPartPr/>
              <p14:nvPr/>
            </p14:nvContentPartPr>
            <p14:xfrm>
              <a:off x="2801250" y="2304700"/>
              <a:ext cx="894960" cy="312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67B1032-E289-F00C-44D3-BD33616EFF1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792610" y="2296060"/>
                <a:ext cx="912600" cy="33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2D09F30C-C088-B8A5-BCA4-8DF4125DCF5F}"/>
              </a:ext>
            </a:extLst>
          </p:cNvPr>
          <p:cNvGrpSpPr/>
          <p:nvPr/>
        </p:nvGrpSpPr>
        <p:grpSpPr>
          <a:xfrm>
            <a:off x="1867410" y="4525540"/>
            <a:ext cx="1049400" cy="541440"/>
            <a:chOff x="1867410" y="4525540"/>
            <a:chExt cx="1049400" cy="5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95C9D35-B720-6999-37D2-0DC395E5F07F}"/>
                    </a:ext>
                  </a:extLst>
                </p14:cNvPr>
                <p14:cNvContentPartPr/>
                <p14:nvPr/>
              </p14:nvContentPartPr>
              <p14:xfrm>
                <a:off x="2006370" y="4724620"/>
                <a:ext cx="192240" cy="159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95C9D35-B720-6999-37D2-0DC395E5F07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997730" y="4715980"/>
                  <a:ext cx="209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274629-D15A-4458-5828-2A33E386A208}"/>
                    </a:ext>
                  </a:extLst>
                </p14:cNvPr>
                <p14:cNvContentPartPr/>
                <p14:nvPr/>
              </p14:nvContentPartPr>
              <p14:xfrm>
                <a:off x="2291490" y="4782220"/>
                <a:ext cx="78480" cy="115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274629-D15A-4458-5828-2A33E386A20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82490" y="4773220"/>
                  <a:ext cx="96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AB64E77-E220-7768-0F7E-EB4F95A226F2}"/>
                    </a:ext>
                  </a:extLst>
                </p14:cNvPr>
                <p14:cNvContentPartPr/>
                <p14:nvPr/>
              </p14:nvContentPartPr>
              <p14:xfrm>
                <a:off x="2431530" y="4750540"/>
                <a:ext cx="187200" cy="10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AB64E77-E220-7768-0F7E-EB4F95A226F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422890" y="4741900"/>
                  <a:ext cx="204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A8FDD5-97AF-441D-C50C-4926480E4746}"/>
                    </a:ext>
                  </a:extLst>
                </p14:cNvPr>
                <p14:cNvContentPartPr/>
                <p14:nvPr/>
              </p14:nvContentPartPr>
              <p14:xfrm>
                <a:off x="2557170" y="4786540"/>
                <a:ext cx="141840" cy="156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A8FDD5-97AF-441D-C50C-4926480E474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548170" y="4777540"/>
                  <a:ext cx="159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0E22487-B9AA-4FFE-8952-8E5B391AC870}"/>
                    </a:ext>
                  </a:extLst>
                </p14:cNvPr>
                <p14:cNvContentPartPr/>
                <p14:nvPr/>
              </p14:nvContentPartPr>
              <p14:xfrm>
                <a:off x="1867410" y="4525540"/>
                <a:ext cx="1049400" cy="541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0E22487-B9AA-4FFE-8952-8E5B391AC87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858410" y="4516900"/>
                  <a:ext cx="1067040" cy="55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AE249F5-6231-EEB7-683B-80B1BBC4A05A}"/>
              </a:ext>
            </a:extLst>
          </p:cNvPr>
          <p:cNvGrpSpPr/>
          <p:nvPr/>
        </p:nvGrpSpPr>
        <p:grpSpPr>
          <a:xfrm>
            <a:off x="9575370" y="1821940"/>
            <a:ext cx="1474200" cy="2585160"/>
            <a:chOff x="9575370" y="1821940"/>
            <a:chExt cx="1474200" cy="258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C74E28-3869-8146-7E0B-20522119818F}"/>
                    </a:ext>
                  </a:extLst>
                </p14:cNvPr>
                <p14:cNvContentPartPr/>
                <p14:nvPr/>
              </p14:nvContentPartPr>
              <p14:xfrm>
                <a:off x="9575370" y="1821940"/>
                <a:ext cx="1435320" cy="2585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C74E28-3869-8146-7E0B-20522119818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566730" y="1813300"/>
                  <a:ext cx="1452960" cy="26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45688A6-97FD-E49A-0255-C1E26F50D98F}"/>
                    </a:ext>
                  </a:extLst>
                </p14:cNvPr>
                <p14:cNvContentPartPr/>
                <p14:nvPr/>
              </p14:nvContentPartPr>
              <p14:xfrm>
                <a:off x="10886850" y="1822300"/>
                <a:ext cx="162720" cy="261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45688A6-97FD-E49A-0255-C1E26F50D98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877850" y="1813300"/>
                  <a:ext cx="180360" cy="27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976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59DDE6-2A6A-7EBF-85FA-4A062110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548" y="2175547"/>
            <a:ext cx="2711589" cy="21019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813522F-3A6B-3391-214E-2E4F63A73AFD}"/>
                  </a:ext>
                </a:extLst>
              </p14:cNvPr>
              <p14:cNvContentPartPr/>
              <p14:nvPr/>
            </p14:nvContentPartPr>
            <p14:xfrm>
              <a:off x="7426183" y="3308297"/>
              <a:ext cx="15480" cy="2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813522F-3A6B-3391-214E-2E4F63A73A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7543" y="3299297"/>
                <a:ext cx="331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0CFCD13-62DB-C6A8-43C0-B876E949CA7B}"/>
                  </a:ext>
                </a:extLst>
              </p14:cNvPr>
              <p14:cNvContentPartPr/>
              <p14:nvPr/>
            </p14:nvContentPartPr>
            <p14:xfrm>
              <a:off x="6903823" y="3237377"/>
              <a:ext cx="45720" cy="61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0CFCD13-62DB-C6A8-43C0-B876E949CA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94823" y="3228737"/>
                <a:ext cx="6336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BAD7AB8-EACF-F54D-3A47-842A256736A1}"/>
              </a:ext>
            </a:extLst>
          </p:cNvPr>
          <p:cNvGrpSpPr/>
          <p:nvPr/>
        </p:nvGrpSpPr>
        <p:grpSpPr>
          <a:xfrm>
            <a:off x="6949183" y="2947937"/>
            <a:ext cx="69840" cy="37080"/>
            <a:chOff x="6949183" y="2947937"/>
            <a:chExt cx="69840" cy="3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8D3D9F6-BC79-AC70-1077-74D74FB8C049}"/>
                    </a:ext>
                  </a:extLst>
                </p14:cNvPr>
                <p14:cNvContentPartPr/>
                <p14:nvPr/>
              </p14:nvContentPartPr>
              <p14:xfrm>
                <a:off x="6988423" y="2947937"/>
                <a:ext cx="30600" cy="11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8D3D9F6-BC79-AC70-1077-74D74FB8C0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9783" y="2938937"/>
                  <a:ext cx="482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511D16-42E4-306F-B29A-577D81F26334}"/>
                    </a:ext>
                  </a:extLst>
                </p14:cNvPr>
                <p14:cNvContentPartPr/>
                <p14:nvPr/>
              </p14:nvContentPartPr>
              <p14:xfrm>
                <a:off x="6949183" y="2984657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511D16-42E4-306F-B29A-577D81F2633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40543" y="29756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922A216-D6D3-B5E7-411E-A4750C99FBB2}"/>
                  </a:ext>
                </a:extLst>
              </p14:cNvPr>
              <p14:cNvContentPartPr/>
              <p14:nvPr/>
            </p14:nvContentPartPr>
            <p14:xfrm>
              <a:off x="7367863" y="2999057"/>
              <a:ext cx="23040" cy="57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922A216-D6D3-B5E7-411E-A4750C99FB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9223" y="2990417"/>
                <a:ext cx="406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60E00A6-4189-9B64-C2A8-97B8309E470E}"/>
                  </a:ext>
                </a:extLst>
              </p14:cNvPr>
              <p14:cNvContentPartPr/>
              <p14:nvPr/>
            </p14:nvContentPartPr>
            <p14:xfrm>
              <a:off x="6522943" y="2647337"/>
              <a:ext cx="146880" cy="135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60E00A6-4189-9B64-C2A8-97B8309E47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14303" y="2638337"/>
                <a:ext cx="164520" cy="15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AA24362-DB3C-18AE-832F-EC3DB858B0A0}"/>
              </a:ext>
            </a:extLst>
          </p:cNvPr>
          <p:cNvGrpSpPr/>
          <p:nvPr/>
        </p:nvGrpSpPr>
        <p:grpSpPr>
          <a:xfrm>
            <a:off x="7627423" y="2757497"/>
            <a:ext cx="210600" cy="214560"/>
            <a:chOff x="7627423" y="2757497"/>
            <a:chExt cx="210600" cy="21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8EE473-C0CA-06CF-B3A9-B35FB84A6B35}"/>
                    </a:ext>
                  </a:extLst>
                </p14:cNvPr>
                <p14:cNvContentPartPr/>
                <p14:nvPr/>
              </p14:nvContentPartPr>
              <p14:xfrm>
                <a:off x="7627423" y="2790977"/>
                <a:ext cx="210600" cy="181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8EE473-C0CA-06CF-B3A9-B35FB84A6B3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18423" y="2781977"/>
                  <a:ext cx="228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9D3DF4-1E6D-93E4-6AF1-5E35DD8D9F86}"/>
                    </a:ext>
                  </a:extLst>
                </p14:cNvPr>
                <p14:cNvContentPartPr/>
                <p14:nvPr/>
              </p14:nvContentPartPr>
              <p14:xfrm>
                <a:off x="7634983" y="2757497"/>
                <a:ext cx="120240" cy="57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9D3DF4-1E6D-93E4-6AF1-5E35DD8D9F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26343" y="2748857"/>
                  <a:ext cx="13788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33DBD64-5187-F3AC-39EA-059C84B7B6F0}"/>
                  </a:ext>
                </a:extLst>
              </p14:cNvPr>
              <p14:cNvContentPartPr/>
              <p14:nvPr/>
            </p14:nvContentPartPr>
            <p14:xfrm>
              <a:off x="7730023" y="3620777"/>
              <a:ext cx="40320" cy="76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33DBD64-5187-F3AC-39EA-059C84B7B6F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21023" y="3611777"/>
                <a:ext cx="579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82BCE7-8F71-6769-4120-124B2E78B749}"/>
                  </a:ext>
                </a:extLst>
              </p14:cNvPr>
              <p14:cNvContentPartPr/>
              <p14:nvPr/>
            </p14:nvContentPartPr>
            <p14:xfrm>
              <a:off x="6622663" y="3653537"/>
              <a:ext cx="35640" cy="50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82BCE7-8F71-6769-4120-124B2E78B74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13663" y="3644897"/>
                <a:ext cx="532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774A0A7-F68A-4CA7-A519-D0997D24A155}"/>
                  </a:ext>
                </a:extLst>
              </p14:cNvPr>
              <p14:cNvContentPartPr/>
              <p14:nvPr/>
            </p14:nvContentPartPr>
            <p14:xfrm>
              <a:off x="5961703" y="4010297"/>
              <a:ext cx="485280" cy="106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774A0A7-F68A-4CA7-A519-D0997D24A15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53063" y="4001297"/>
                <a:ext cx="5029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7FAC0A-A9B0-CD1E-D0C8-2244675266A6}"/>
                  </a:ext>
                </a:extLst>
              </p14:cNvPr>
              <p14:cNvContentPartPr/>
              <p14:nvPr/>
            </p14:nvContentPartPr>
            <p14:xfrm>
              <a:off x="2141383" y="1493897"/>
              <a:ext cx="3283920" cy="3382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7FAC0A-A9B0-CD1E-D0C8-2244675266A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32383" y="1484897"/>
                <a:ext cx="3301560" cy="340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5C5F368-4A0D-4D14-A200-6E5529CAC5B7}"/>
              </a:ext>
            </a:extLst>
          </p:cNvPr>
          <p:cNvGrpSpPr/>
          <p:nvPr/>
        </p:nvGrpSpPr>
        <p:grpSpPr>
          <a:xfrm>
            <a:off x="2187823" y="1632497"/>
            <a:ext cx="3067560" cy="3148920"/>
            <a:chOff x="2187823" y="1632497"/>
            <a:chExt cx="3067560" cy="314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3A4A97D-47FE-01A2-89C1-C83490E7ED95}"/>
                    </a:ext>
                  </a:extLst>
                </p14:cNvPr>
                <p14:cNvContentPartPr/>
                <p14:nvPr/>
              </p14:nvContentPartPr>
              <p14:xfrm>
                <a:off x="3480583" y="1632497"/>
                <a:ext cx="118080" cy="3082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3A4A97D-47FE-01A2-89C1-C83490E7ED9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471943" y="1623857"/>
                  <a:ext cx="135720" cy="31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C19A67C-4AD2-4745-3AC4-44FDD6243F82}"/>
                    </a:ext>
                  </a:extLst>
                </p14:cNvPr>
                <p14:cNvContentPartPr/>
                <p14:nvPr/>
              </p14:nvContentPartPr>
              <p14:xfrm>
                <a:off x="4446463" y="1709897"/>
                <a:ext cx="79920" cy="3071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C19A67C-4AD2-4745-3AC4-44FDD6243F8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37463" y="1700897"/>
                  <a:ext cx="97560" cy="30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DE5E73-87AA-FAC3-F931-751A700EA9B6}"/>
                    </a:ext>
                  </a:extLst>
                </p14:cNvPr>
                <p14:cNvContentPartPr/>
                <p14:nvPr/>
              </p14:nvContentPartPr>
              <p14:xfrm>
                <a:off x="2481583" y="2020577"/>
                <a:ext cx="2693520" cy="43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DE5E73-87AA-FAC3-F931-751A700EA9B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72943" y="2011937"/>
                  <a:ext cx="27111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B246AB2-53C6-900B-164B-95FC836312EF}"/>
                    </a:ext>
                  </a:extLst>
                </p14:cNvPr>
                <p14:cNvContentPartPr/>
                <p14:nvPr/>
              </p14:nvContentPartPr>
              <p14:xfrm>
                <a:off x="3705223" y="1750577"/>
                <a:ext cx="157320" cy="151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B246AB2-53C6-900B-164B-95FC836312E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96223" y="1741577"/>
                  <a:ext cx="1749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80FCF94-2AFD-549A-8DCA-AB5DE0D39025}"/>
                    </a:ext>
                  </a:extLst>
                </p14:cNvPr>
                <p14:cNvContentPartPr/>
                <p14:nvPr/>
              </p14:nvContentPartPr>
              <p14:xfrm>
                <a:off x="3964423" y="1736897"/>
                <a:ext cx="60840" cy="187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80FCF94-2AFD-549A-8DCA-AB5DE0D390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5423" y="1728257"/>
                  <a:ext cx="78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D53BCB6-36C7-B381-5309-E1E6A601458C}"/>
                    </a:ext>
                  </a:extLst>
                </p14:cNvPr>
                <p14:cNvContentPartPr/>
                <p14:nvPr/>
              </p14:nvContentPartPr>
              <p14:xfrm>
                <a:off x="4121023" y="1734737"/>
                <a:ext cx="37440" cy="95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D53BCB6-36C7-B381-5309-E1E6A601458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112023" y="1725737"/>
                  <a:ext cx="55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7191A70-153A-2EE7-69BA-CD79E94E573F}"/>
                    </a:ext>
                  </a:extLst>
                </p14:cNvPr>
                <p14:cNvContentPartPr/>
                <p14:nvPr/>
              </p14:nvContentPartPr>
              <p14:xfrm>
                <a:off x="4182943" y="1750577"/>
                <a:ext cx="82440" cy="134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7191A70-153A-2EE7-69BA-CD79E94E573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73943" y="1741577"/>
                  <a:ext cx="100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CFAFE9-190A-B378-B68E-4F48F40BDAE3}"/>
                    </a:ext>
                  </a:extLst>
                </p14:cNvPr>
                <p14:cNvContentPartPr/>
                <p14:nvPr/>
              </p14:nvContentPartPr>
              <p14:xfrm>
                <a:off x="4160263" y="1807457"/>
                <a:ext cx="17640" cy="75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CFAFE9-190A-B378-B68E-4F48F40BDA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51263" y="1798817"/>
                  <a:ext cx="35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42845D6-6081-B87C-9691-07AD0FF4A6C3}"/>
                    </a:ext>
                  </a:extLst>
                </p14:cNvPr>
                <p14:cNvContentPartPr/>
                <p14:nvPr/>
              </p14:nvContentPartPr>
              <p14:xfrm>
                <a:off x="4545823" y="1743737"/>
                <a:ext cx="6840" cy="156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42845D6-6081-B87C-9691-07AD0FF4A6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36823" y="1734737"/>
                  <a:ext cx="244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154FDEF-5881-ED47-7D77-A6FB402B4CB9}"/>
                    </a:ext>
                  </a:extLst>
                </p14:cNvPr>
                <p14:cNvContentPartPr/>
                <p14:nvPr/>
              </p14:nvContentPartPr>
              <p14:xfrm>
                <a:off x="4552303" y="1707017"/>
                <a:ext cx="23760" cy="4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54FDEF-5881-ED47-7D77-A6FB402B4CB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43663" y="1698377"/>
                  <a:ext cx="41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C72A49-B47C-00DF-686C-799313F20F9B}"/>
                    </a:ext>
                  </a:extLst>
                </p14:cNvPr>
                <p14:cNvContentPartPr/>
                <p14:nvPr/>
              </p14:nvContentPartPr>
              <p14:xfrm>
                <a:off x="4552303" y="1786217"/>
                <a:ext cx="30960" cy="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C72A49-B47C-00DF-686C-799313F20F9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43663" y="1777577"/>
                  <a:ext cx="48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2BB24E-B875-5457-E90D-F3D8B771FF39}"/>
                    </a:ext>
                  </a:extLst>
                </p14:cNvPr>
                <p14:cNvContentPartPr/>
                <p14:nvPr/>
              </p14:nvContentPartPr>
              <p14:xfrm>
                <a:off x="4653463" y="1743737"/>
                <a:ext cx="88560" cy="145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2BB24E-B875-5457-E90D-F3D8B771FF3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44463" y="1734737"/>
                  <a:ext cx="106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9473CE-692A-4558-24EF-4CF2AF75CAB0}"/>
                    </a:ext>
                  </a:extLst>
                </p14:cNvPr>
                <p14:cNvContentPartPr/>
                <p14:nvPr/>
              </p14:nvContentPartPr>
              <p14:xfrm>
                <a:off x="4852543" y="1703777"/>
                <a:ext cx="402840" cy="229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D9473CE-692A-4558-24EF-4CF2AF75CAB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43543" y="1694777"/>
                  <a:ext cx="420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09AA46A-E0A9-8ED0-7689-DFD9699DFDC2}"/>
                    </a:ext>
                  </a:extLst>
                </p14:cNvPr>
                <p14:cNvContentPartPr/>
                <p14:nvPr/>
              </p14:nvContentPartPr>
              <p14:xfrm>
                <a:off x="2616223" y="1730777"/>
                <a:ext cx="47160" cy="158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09AA46A-E0A9-8ED0-7689-DFD9699DFDC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607583" y="1721777"/>
                  <a:ext cx="64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C23D66-2ACC-8039-BAEF-06F6A19F5DBE}"/>
                    </a:ext>
                  </a:extLst>
                </p14:cNvPr>
                <p14:cNvContentPartPr/>
                <p14:nvPr/>
              </p14:nvContentPartPr>
              <p14:xfrm>
                <a:off x="2814943" y="1717457"/>
                <a:ext cx="6840" cy="234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C23D66-2ACC-8039-BAEF-06F6A19F5D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06303" y="1708457"/>
                  <a:ext cx="24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934D6C-C0AE-3C2C-F625-DE883FFA285E}"/>
                    </a:ext>
                  </a:extLst>
                </p14:cNvPr>
                <p14:cNvContentPartPr/>
                <p14:nvPr/>
              </p14:nvContentPartPr>
              <p14:xfrm>
                <a:off x="2756263" y="1797377"/>
                <a:ext cx="174960" cy="25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934D6C-C0AE-3C2C-F625-DE883FFA285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47263" y="1788377"/>
                  <a:ext cx="192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46E755-5FC1-DC81-152B-572F79C05CBF}"/>
                    </a:ext>
                  </a:extLst>
                </p14:cNvPr>
                <p14:cNvContentPartPr/>
                <p14:nvPr/>
              </p14:nvContentPartPr>
              <p14:xfrm>
                <a:off x="3049303" y="1822577"/>
                <a:ext cx="146520" cy="164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46E755-5FC1-DC81-152B-572F79C05CB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040663" y="1813577"/>
                  <a:ext cx="164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9FA058-D05E-128B-CDE2-8F569FF552B2}"/>
                    </a:ext>
                  </a:extLst>
                </p14:cNvPr>
                <p14:cNvContentPartPr/>
                <p14:nvPr/>
              </p14:nvContentPartPr>
              <p14:xfrm>
                <a:off x="3265663" y="1723937"/>
                <a:ext cx="14040" cy="209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9FA058-D05E-128B-CDE2-8F569FF552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256663" y="1715297"/>
                  <a:ext cx="31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68FD557-8E07-5771-E2FB-2611C45451A4}"/>
                    </a:ext>
                  </a:extLst>
                </p14:cNvPr>
                <p14:cNvContentPartPr/>
                <p14:nvPr/>
              </p14:nvContentPartPr>
              <p14:xfrm>
                <a:off x="3239383" y="1770017"/>
                <a:ext cx="49680" cy="6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68FD557-8E07-5771-E2FB-2611C45451A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30383" y="1761017"/>
                  <a:ext cx="67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2A333E-EA22-65D5-9755-1A73C539D1CB}"/>
                    </a:ext>
                  </a:extLst>
                </p14:cNvPr>
                <p14:cNvContentPartPr/>
                <p14:nvPr/>
              </p14:nvContentPartPr>
              <p14:xfrm>
                <a:off x="2507863" y="2276177"/>
                <a:ext cx="2313360" cy="82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2A333E-EA22-65D5-9755-1A73C539D1C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99223" y="2267177"/>
                  <a:ext cx="2331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A56F770-B700-815D-549B-83AB815A3B1B}"/>
                    </a:ext>
                  </a:extLst>
                </p14:cNvPr>
                <p14:cNvContentPartPr/>
                <p14:nvPr/>
              </p14:nvContentPartPr>
              <p14:xfrm>
                <a:off x="2449183" y="2726897"/>
                <a:ext cx="2623320" cy="166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A56F770-B700-815D-549B-83AB815A3B1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40183" y="2717897"/>
                  <a:ext cx="2640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C31EE48-06CE-5CAB-C558-84F0BD754AD8}"/>
                    </a:ext>
                  </a:extLst>
                </p14:cNvPr>
                <p14:cNvContentPartPr/>
                <p14:nvPr/>
              </p14:nvContentPartPr>
              <p14:xfrm>
                <a:off x="2318503" y="3206417"/>
                <a:ext cx="2785320" cy="170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C31EE48-06CE-5CAB-C558-84F0BD754AD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09503" y="3197777"/>
                  <a:ext cx="2802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26B108E-E38C-336E-2762-9CC8E89CD195}"/>
                    </a:ext>
                  </a:extLst>
                </p14:cNvPr>
                <p14:cNvContentPartPr/>
                <p14:nvPr/>
              </p14:nvContentPartPr>
              <p14:xfrm>
                <a:off x="2246503" y="3700697"/>
                <a:ext cx="2865600" cy="153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26B108E-E38C-336E-2762-9CC8E89CD19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37863" y="3691697"/>
                  <a:ext cx="28832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4719E1-EF8B-8F28-F6A7-2FF4A8DEF78D}"/>
                    </a:ext>
                  </a:extLst>
                </p14:cNvPr>
                <p14:cNvContentPartPr/>
                <p14:nvPr/>
              </p14:nvContentPartPr>
              <p14:xfrm>
                <a:off x="2187823" y="4179857"/>
                <a:ext cx="3057120" cy="48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4719E1-EF8B-8F28-F6A7-2FF4A8DEF78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78823" y="4171217"/>
                  <a:ext cx="3074760" cy="6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756761C-B1B8-F6D1-C97B-691CDE39B2C1}"/>
                  </a:ext>
                </a:extLst>
              </p14:cNvPr>
              <p14:cNvContentPartPr/>
              <p14:nvPr/>
            </p14:nvContentPartPr>
            <p14:xfrm>
              <a:off x="8076703" y="4633097"/>
              <a:ext cx="1140480" cy="359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756761C-B1B8-F6D1-C97B-691CDE39B2C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067703" y="4624457"/>
                <a:ext cx="1158120" cy="37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2C79C66-E6A5-0CED-E97D-EAFE403771A7}"/>
              </a:ext>
            </a:extLst>
          </p:cNvPr>
          <p:cNvGrpSpPr/>
          <p:nvPr/>
        </p:nvGrpSpPr>
        <p:grpSpPr>
          <a:xfrm>
            <a:off x="8320783" y="4735337"/>
            <a:ext cx="270360" cy="171720"/>
            <a:chOff x="8320783" y="4735337"/>
            <a:chExt cx="270360" cy="17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AFA1D5-0DDE-626B-208D-B7A6085AFA62}"/>
                    </a:ext>
                  </a:extLst>
                </p14:cNvPr>
                <p14:cNvContentPartPr/>
                <p14:nvPr/>
              </p14:nvContentPartPr>
              <p14:xfrm>
                <a:off x="8320783" y="4749017"/>
                <a:ext cx="270360" cy="158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AFA1D5-0DDE-626B-208D-B7A6085AFA6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312143" y="4740017"/>
                  <a:ext cx="288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C50B58C-7DB8-ACFD-7E61-1C5D05605055}"/>
                    </a:ext>
                  </a:extLst>
                </p14:cNvPr>
                <p14:cNvContentPartPr/>
                <p14:nvPr/>
              </p14:nvContentPartPr>
              <p14:xfrm>
                <a:off x="8429503" y="4735337"/>
                <a:ext cx="48600" cy="102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C50B58C-7DB8-ACFD-7E61-1C5D0560505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20863" y="4726337"/>
                  <a:ext cx="66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9800F1-03A6-80EE-EFBD-C4BF0A113D1F}"/>
                    </a:ext>
                  </a:extLst>
                </p14:cNvPr>
                <p14:cNvContentPartPr/>
                <p14:nvPr/>
              </p14:nvContentPartPr>
              <p14:xfrm>
                <a:off x="8471263" y="4794737"/>
                <a:ext cx="44280" cy="58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9800F1-03A6-80EE-EFBD-C4BF0A113D1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62263" y="4785737"/>
                  <a:ext cx="61920" cy="7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304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Marttinen, Sampo</dc:creator>
  <cp:lastModifiedBy>Marttinen, Sampo</cp:lastModifiedBy>
  <cp:revision>1</cp:revision>
  <dcterms:created xsi:type="dcterms:W3CDTF">2024-10-25T17:41:22Z</dcterms:created>
  <dcterms:modified xsi:type="dcterms:W3CDTF">2024-10-25T17:49:47Z</dcterms:modified>
</cp:coreProperties>
</file>