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MINI PROJECT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anand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kumar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singh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H12036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9BC-2C8A-492D-BA6B-B34ED186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Information about total number of death , cured and confirmed covid19 cases in </a:t>
            </a:r>
            <a:r>
              <a:rPr lang="en-IN" sz="3200" dirty="0" err="1"/>
              <a:t>Maharastra</a:t>
            </a:r>
            <a:r>
              <a:rPr lang="en-IN" sz="3200" dirty="0"/>
              <a:t> in July 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AD1C7-C90B-4EC9-AC52-E136686564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1"/>
          <a:stretch/>
        </p:blipFill>
        <p:spPr>
          <a:xfrm>
            <a:off x="1535184" y="1996579"/>
            <a:ext cx="9336948" cy="437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B17-EDB4-41C6-BF07-0015ABAF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976188" cy="1097580"/>
          </a:xfrm>
        </p:spPr>
        <p:txBody>
          <a:bodyPr>
            <a:normAutofit/>
          </a:bodyPr>
          <a:lstStyle/>
          <a:p>
            <a:r>
              <a:rPr lang="en-IN" sz="3200" dirty="0"/>
              <a:t>Relation between </a:t>
            </a:r>
            <a:r>
              <a:rPr lang="en-IN" sz="3200" dirty="0" err="1"/>
              <a:t>Death,Cured</a:t>
            </a:r>
            <a:r>
              <a:rPr lang="en-IN" sz="3200" dirty="0"/>
              <a:t> &amp; confirmed cases(line charts)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A749-E7DB-4E2B-9F65-A08E2B685C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6"/>
          <a:stretch/>
        </p:blipFill>
        <p:spPr>
          <a:xfrm>
            <a:off x="0" y="1267222"/>
            <a:ext cx="12192000" cy="55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2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{86D5F16A-595D-4777-97F4-68276280F11B}tf56160789</Template>
  <TotalTime>0</TotalTime>
  <Words>62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MINI PROJECT</vt:lpstr>
      <vt:lpstr>Information about total number of death , cured and confirmed covid19 cases in Maharastra in July 2020</vt:lpstr>
      <vt:lpstr>Relation between Death,Cured &amp; confirmed cases(line charts)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2020-07-06T19:54:55Z</dcterms:created>
  <dcterms:modified xsi:type="dcterms:W3CDTF">2020-07-06T20:04:46Z</dcterms:modified>
</cp:coreProperties>
</file>