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 id="2147483680" r:id="rId5"/>
    <p:sldMasterId id="214748368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Lato-regular.fntdata"/><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Lato-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67e919c50_2_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1400"/>
              </a:spcAft>
              <a:buSzPts val="1400"/>
              <a:buNone/>
            </a:pPr>
            <a:r>
              <a:t/>
            </a:r>
            <a:endParaRPr/>
          </a:p>
        </p:txBody>
      </p:sp>
      <p:sp>
        <p:nvSpPr>
          <p:cNvPr id="129" name="Google Shape;129;gc67e919c50_2_34: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c8c6faaced_0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0" name="Google Shape;870;gc8c6faaced_0_19: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c8be8abd41_0_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3" name="Google Shape;883;gc8be8abd41_0_44: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c67e919c50_0_10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3" name="Google Shape;893;gc67e919c50_0_1084: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c8be8abd41_0_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2" name="Google Shape;912;gc8be8abd41_0_3: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c8c6faaced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1" name="Google Shape;931;gc8c6faaced_0_0: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c67e919c50_2_4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9" name="Google Shape;939;gc67e919c50_2_409: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c67e919c50_0_14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solidFill>
                  <a:schemeClr val="dk1"/>
                </a:solidFill>
              </a:rPr>
              <a:t>Add definition of index values. Give a very brief description. </a:t>
            </a:r>
            <a:endParaRPr/>
          </a:p>
        </p:txBody>
      </p:sp>
      <p:sp>
        <p:nvSpPr>
          <p:cNvPr id="955" name="Google Shape;955;gc67e919c50_0_1401: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c67e919c50_0_13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solidFill>
                  <a:schemeClr val="dk1"/>
                </a:solidFill>
              </a:rPr>
              <a:t>Nikita</a:t>
            </a:r>
            <a:endParaRPr>
              <a:solidFill>
                <a:schemeClr val="dk1"/>
              </a:solidFill>
            </a:endParaRPr>
          </a:p>
          <a:p>
            <a:pPr indent="0" lvl="0" marL="0" rtl="0" algn="l">
              <a:lnSpc>
                <a:spcPct val="100000"/>
              </a:lnSpc>
              <a:spcBef>
                <a:spcPts val="0"/>
              </a:spcBef>
              <a:spcAft>
                <a:spcPts val="0"/>
              </a:spcAft>
              <a:buSzPts val="1400"/>
              <a:buNone/>
            </a:pPr>
            <a:r>
              <a:t/>
            </a:r>
            <a:endParaRPr/>
          </a:p>
        </p:txBody>
      </p:sp>
      <p:sp>
        <p:nvSpPr>
          <p:cNvPr id="995" name="Google Shape;995;gc67e919c50_0_1361: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c67e919c50_2_4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None/>
            </a:pPr>
            <a:r>
              <a:rPr lang="en">
                <a:solidFill>
                  <a:schemeClr val="dk1"/>
                </a:solidFill>
              </a:rPr>
              <a:t>Nikita</a:t>
            </a:r>
            <a:endParaRPr/>
          </a:p>
        </p:txBody>
      </p:sp>
      <p:sp>
        <p:nvSpPr>
          <p:cNvPr id="1006" name="Google Shape;1006;gc67e919c50_2_481: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c67e919c50_0_1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c67e919c50_0_1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the Data Structure we preferred </a:t>
            </a:r>
            <a:br>
              <a:rPr lang="en"/>
            </a:br>
            <a:r>
              <a:rPr lang="en"/>
              <a:t>What the state of World Trade in 2030 would look like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67e919c50_2_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gc67e919c50_2_50: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c67e919c50_2_6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2" name="Google Shape;1022;gc67e919c50_2_605: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67e919c50_2_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gc67e919c50_2_79: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67e919c50_2_1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c67e919c50_2_112: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67e919c50_0_1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Rajas - I am only left with adding two cliparts on this slide</a:t>
            </a:r>
            <a:endParaRPr/>
          </a:p>
        </p:txBody>
      </p:sp>
      <p:sp>
        <p:nvSpPr>
          <p:cNvPr id="200" name="Google Shape;200;gc67e919c50_0_1902: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67e919c50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c67e919c50_0_494: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c67e919c50_0_9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2" name="Google Shape;672;gc67e919c50_0_987: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c67e919c50_0_15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7" name="Google Shape;767;gc67e919c50_0_1537: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c67e919c50_2_3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Omkar</a:t>
            </a:r>
            <a:endParaRPr/>
          </a:p>
        </p:txBody>
      </p:sp>
      <p:sp>
        <p:nvSpPr>
          <p:cNvPr id="862" name="Google Shape;862;gc67e919c50_2_364: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mage Placeholder">
  <p:cSld name="Big Image Placeholder">
    <p:spTree>
      <p:nvGrpSpPr>
        <p:cNvPr id="57" name="Shape 57"/>
        <p:cNvGrpSpPr/>
        <p:nvPr/>
      </p:nvGrpSpPr>
      <p:grpSpPr>
        <a:xfrm>
          <a:off x="0" y="0"/>
          <a:ext cx="0" cy="0"/>
          <a:chOff x="0" y="0"/>
          <a:chExt cx="0" cy="0"/>
        </a:xfrm>
      </p:grpSpPr>
      <p:sp>
        <p:nvSpPr>
          <p:cNvPr id="58" name="Google Shape;58;p14"/>
          <p:cNvSpPr/>
          <p:nvPr>
            <p:ph idx="2" type="pic"/>
          </p:nvPr>
        </p:nvSpPr>
        <p:spPr>
          <a:xfrm>
            <a:off x="-1191" y="0"/>
            <a:ext cx="9144001"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1600"/>
              <a:buFont typeface="Arial"/>
              <a:buNone/>
              <a:defRPr b="0" i="0" sz="16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mc:AlternateContent>
    <mc:Choice Requires="p14">
      <p:transition spd="slow" p14:dur="1500">
        <p:fade thruBlk="1"/>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out us layout 1">
  <p:cSld name="About us layout 1">
    <p:spTree>
      <p:nvGrpSpPr>
        <p:cNvPr id="59" name="Shape 59"/>
        <p:cNvGrpSpPr/>
        <p:nvPr/>
      </p:nvGrpSpPr>
      <p:grpSpPr>
        <a:xfrm>
          <a:off x="0" y="0"/>
          <a:ext cx="0" cy="0"/>
          <a:chOff x="0" y="0"/>
          <a:chExt cx="0" cy="0"/>
        </a:xfrm>
      </p:grpSpPr>
      <p:sp>
        <p:nvSpPr>
          <p:cNvPr id="60" name="Google Shape;60;p15"/>
          <p:cNvSpPr/>
          <p:nvPr>
            <p:ph idx="2" type="pic"/>
          </p:nvPr>
        </p:nvSpPr>
        <p:spPr>
          <a:xfrm>
            <a:off x="692869" y="1485897"/>
            <a:ext cx="2555748" cy="2555748"/>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1100"/>
              <a:buFont typeface="Arial"/>
              <a:buNone/>
              <a:defRPr b="0" i="0" sz="11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3">
  <p:cSld name="Meet the team 3">
    <p:spTree>
      <p:nvGrpSpPr>
        <p:cNvPr id="61" name="Shape 61"/>
        <p:cNvGrpSpPr/>
        <p:nvPr/>
      </p:nvGrpSpPr>
      <p:grpSpPr>
        <a:xfrm>
          <a:off x="0" y="0"/>
          <a:ext cx="0" cy="0"/>
          <a:chOff x="0" y="0"/>
          <a:chExt cx="0" cy="0"/>
        </a:xfrm>
      </p:grpSpPr>
      <p:sp>
        <p:nvSpPr>
          <p:cNvPr id="62" name="Google Shape;62;p16"/>
          <p:cNvSpPr/>
          <p:nvPr>
            <p:ph idx="2" type="pic"/>
          </p:nvPr>
        </p:nvSpPr>
        <p:spPr>
          <a:xfrm>
            <a:off x="6255685" y="1595790"/>
            <a:ext cx="1298420" cy="1406474"/>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1100"/>
              <a:buFont typeface="Arial"/>
              <a:buNone/>
              <a:defRPr b="0" i="0" sz="11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63" name="Google Shape;63;p16"/>
          <p:cNvSpPr/>
          <p:nvPr>
            <p:ph idx="3" type="pic"/>
          </p:nvPr>
        </p:nvSpPr>
        <p:spPr>
          <a:xfrm>
            <a:off x="1588828" y="1595790"/>
            <a:ext cx="1298420" cy="1406474"/>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1100"/>
              <a:buFont typeface="Arial"/>
              <a:buNone/>
              <a:defRPr b="0" i="0" sz="11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64" name="Google Shape;64;p16"/>
          <p:cNvSpPr/>
          <p:nvPr>
            <p:ph idx="4" type="pic"/>
          </p:nvPr>
        </p:nvSpPr>
        <p:spPr>
          <a:xfrm>
            <a:off x="3923981" y="1595790"/>
            <a:ext cx="1298420" cy="1406474"/>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1100"/>
              <a:buFont typeface="Arial"/>
              <a:buNone/>
              <a:defRPr b="0" i="0" sz="11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mc:AlternateContent>
    <mc:Choice Requires="p14">
      <p:transition spd="slow" p14:dur="1500">
        <p:fade thruBlk="1"/>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Slide">
  <p:cSld name="General Slide">
    <p:spTree>
      <p:nvGrpSpPr>
        <p:cNvPr id="65" name="Shape 65"/>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Meet the team 3">
  <p:cSld name="2_Meet the team 3">
    <p:spTree>
      <p:nvGrpSpPr>
        <p:cNvPr id="67" name="Shape 67"/>
        <p:cNvGrpSpPr/>
        <p:nvPr/>
      </p:nvGrpSpPr>
      <p:grpSpPr>
        <a:xfrm>
          <a:off x="0" y="0"/>
          <a:ext cx="0" cy="0"/>
          <a:chOff x="0" y="0"/>
          <a:chExt cx="0" cy="0"/>
        </a:xfrm>
      </p:grpSpPr>
      <p:sp>
        <p:nvSpPr>
          <p:cNvPr id="68" name="Google Shape;68;p19"/>
          <p:cNvSpPr/>
          <p:nvPr>
            <p:ph idx="2" type="pic"/>
          </p:nvPr>
        </p:nvSpPr>
        <p:spPr>
          <a:xfrm>
            <a:off x="6846534" y="1528950"/>
            <a:ext cx="1298420" cy="1406474"/>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1100"/>
              <a:buFont typeface="Arial"/>
              <a:buNone/>
              <a:defRPr b="0" i="0" sz="11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69" name="Google Shape;69;p19"/>
          <p:cNvSpPr/>
          <p:nvPr>
            <p:ph idx="3" type="pic"/>
          </p:nvPr>
        </p:nvSpPr>
        <p:spPr>
          <a:xfrm>
            <a:off x="4890861" y="1528950"/>
            <a:ext cx="1298420" cy="1406474"/>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1100"/>
              <a:buFont typeface="Arial"/>
              <a:buNone/>
              <a:defRPr b="0" i="0" sz="11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70" name="Google Shape;70;p19"/>
          <p:cNvSpPr/>
          <p:nvPr>
            <p:ph idx="4" type="pic"/>
          </p:nvPr>
        </p:nvSpPr>
        <p:spPr>
          <a:xfrm>
            <a:off x="2984876" y="1528950"/>
            <a:ext cx="1298420" cy="1406474"/>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1100"/>
              <a:buFont typeface="Arial"/>
              <a:buNone/>
              <a:defRPr b="0" i="0" sz="11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71" name="Google Shape;71;p19"/>
          <p:cNvSpPr/>
          <p:nvPr>
            <p:ph idx="5" type="pic"/>
          </p:nvPr>
        </p:nvSpPr>
        <p:spPr>
          <a:xfrm>
            <a:off x="1029203" y="1528950"/>
            <a:ext cx="1298420" cy="1406474"/>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1100"/>
              <a:buFont typeface="Arial"/>
              <a:buNone/>
              <a:defRPr b="0" i="0" sz="11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mc:AlternateContent>
    <mc:Choice Requires="p14">
      <p:transition spd="slow" p14:dur="1500">
        <p:fade thruBlk="1"/>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Meet the team 3">
  <p:cSld name="1_Meet the team 3">
    <p:spTree>
      <p:nvGrpSpPr>
        <p:cNvPr id="72" name="Shape 72"/>
        <p:cNvGrpSpPr/>
        <p:nvPr/>
      </p:nvGrpSpPr>
      <p:grpSpPr>
        <a:xfrm>
          <a:off x="0" y="0"/>
          <a:ext cx="0" cy="0"/>
          <a:chOff x="0" y="0"/>
          <a:chExt cx="0" cy="0"/>
        </a:xfrm>
      </p:grpSpPr>
      <p:sp>
        <p:nvSpPr>
          <p:cNvPr id="73" name="Google Shape;73;p20"/>
          <p:cNvSpPr/>
          <p:nvPr>
            <p:ph idx="2" type="pic"/>
          </p:nvPr>
        </p:nvSpPr>
        <p:spPr>
          <a:xfrm>
            <a:off x="1102381" y="1528949"/>
            <a:ext cx="1298420" cy="1406474"/>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1100"/>
              <a:buFont typeface="Arial"/>
              <a:buNone/>
              <a:defRPr b="0" i="0" sz="11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mc:AlternateContent>
    <mc:Choice Requires="p14">
      <p:transition spd="slow" p14:dur="1500">
        <p:fade thruBlk="1"/>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f Layout 2">
  <p:cSld name="Portf Layout 2">
    <p:spTree>
      <p:nvGrpSpPr>
        <p:cNvPr id="74" name="Shape 74"/>
        <p:cNvGrpSpPr/>
        <p:nvPr/>
      </p:nvGrpSpPr>
      <p:grpSpPr>
        <a:xfrm>
          <a:off x="0" y="0"/>
          <a:ext cx="0" cy="0"/>
          <a:chOff x="0" y="0"/>
          <a:chExt cx="0" cy="0"/>
        </a:xfrm>
      </p:grpSpPr>
      <p:sp>
        <p:nvSpPr>
          <p:cNvPr id="75" name="Google Shape;75;p21"/>
          <p:cNvSpPr/>
          <p:nvPr>
            <p:ph idx="2" type="pic"/>
          </p:nvPr>
        </p:nvSpPr>
        <p:spPr>
          <a:xfrm>
            <a:off x="1967844" y="2297604"/>
            <a:ext cx="1137325" cy="104190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900"/>
              <a:buFont typeface="Arial"/>
              <a:buNone/>
              <a:defRPr b="0" i="0" sz="9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76" name="Google Shape;76;p21"/>
          <p:cNvSpPr/>
          <p:nvPr>
            <p:ph idx="3" type="pic"/>
          </p:nvPr>
        </p:nvSpPr>
        <p:spPr>
          <a:xfrm>
            <a:off x="3105169" y="2297604"/>
            <a:ext cx="1137325" cy="104190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900"/>
              <a:buFont typeface="Arial"/>
              <a:buNone/>
              <a:defRPr b="0" i="0" sz="9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77" name="Google Shape;77;p21"/>
          <p:cNvSpPr/>
          <p:nvPr>
            <p:ph idx="4" type="pic"/>
          </p:nvPr>
        </p:nvSpPr>
        <p:spPr>
          <a:xfrm>
            <a:off x="830519" y="2297604"/>
            <a:ext cx="1137325" cy="104190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900"/>
              <a:buFont typeface="Arial"/>
              <a:buNone/>
              <a:defRPr b="0" i="0" sz="9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78" name="Google Shape;78;p21"/>
          <p:cNvSpPr/>
          <p:nvPr>
            <p:ph idx="5" type="pic"/>
          </p:nvPr>
        </p:nvSpPr>
        <p:spPr>
          <a:xfrm>
            <a:off x="1967844" y="3339507"/>
            <a:ext cx="1137325" cy="104190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900"/>
              <a:buFont typeface="Arial"/>
              <a:buNone/>
              <a:defRPr b="0" i="0" sz="9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79" name="Google Shape;79;p21"/>
          <p:cNvSpPr/>
          <p:nvPr>
            <p:ph idx="6" type="pic"/>
          </p:nvPr>
        </p:nvSpPr>
        <p:spPr>
          <a:xfrm>
            <a:off x="3105169" y="3339507"/>
            <a:ext cx="1137325" cy="104190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900"/>
              <a:buFont typeface="Arial"/>
              <a:buNone/>
              <a:defRPr b="0" i="0" sz="9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0" name="Google Shape;80;p21"/>
          <p:cNvSpPr/>
          <p:nvPr>
            <p:ph idx="7" type="pic"/>
          </p:nvPr>
        </p:nvSpPr>
        <p:spPr>
          <a:xfrm>
            <a:off x="830519" y="3339507"/>
            <a:ext cx="1137325" cy="104190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900"/>
              <a:buFont typeface="Arial"/>
              <a:buNone/>
              <a:defRPr b="0" i="0" sz="9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1" name="Google Shape;81;p21"/>
          <p:cNvSpPr/>
          <p:nvPr>
            <p:ph idx="8" type="pic"/>
          </p:nvPr>
        </p:nvSpPr>
        <p:spPr>
          <a:xfrm>
            <a:off x="1967844" y="1255702"/>
            <a:ext cx="1137325" cy="104190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900"/>
              <a:buFont typeface="Arial"/>
              <a:buNone/>
              <a:defRPr b="0" i="0" sz="9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2" name="Google Shape;82;p21"/>
          <p:cNvSpPr/>
          <p:nvPr>
            <p:ph idx="9" type="pic"/>
          </p:nvPr>
        </p:nvSpPr>
        <p:spPr>
          <a:xfrm>
            <a:off x="3105169" y="1255702"/>
            <a:ext cx="1137325" cy="104190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900"/>
              <a:buFont typeface="Arial"/>
              <a:buNone/>
              <a:defRPr b="0" i="0" sz="9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3" name="Google Shape;83;p21"/>
          <p:cNvSpPr/>
          <p:nvPr>
            <p:ph idx="13" type="pic"/>
          </p:nvPr>
        </p:nvSpPr>
        <p:spPr>
          <a:xfrm>
            <a:off x="830519" y="1255702"/>
            <a:ext cx="1137325" cy="104190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900"/>
              <a:buFont typeface="Arial"/>
              <a:buNone/>
              <a:defRPr b="0" i="0" sz="9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mc:AlternateContent>
    <mc:Choice Requires="p14">
      <p:transition spd="slow" p14:dur="1500">
        <p:fade thruBlk="1"/>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mage Placeholder">
  <p:cSld name="Big Image Placeholder">
    <p:spTree>
      <p:nvGrpSpPr>
        <p:cNvPr id="91" name="Shape 91"/>
        <p:cNvGrpSpPr/>
        <p:nvPr/>
      </p:nvGrpSpPr>
      <p:grpSpPr>
        <a:xfrm>
          <a:off x="0" y="0"/>
          <a:ext cx="0" cy="0"/>
          <a:chOff x="0" y="0"/>
          <a:chExt cx="0" cy="0"/>
        </a:xfrm>
      </p:grpSpPr>
      <p:sp>
        <p:nvSpPr>
          <p:cNvPr id="92" name="Google Shape;92;p23"/>
          <p:cNvSpPr/>
          <p:nvPr>
            <p:ph idx="2" type="pic"/>
          </p:nvPr>
        </p:nvSpPr>
        <p:spPr>
          <a:xfrm>
            <a:off x="-1191" y="0"/>
            <a:ext cx="91440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1600"/>
              <a:buFont typeface="Arial"/>
              <a:buNone/>
              <a:defRPr b="0" i="0" sz="16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mc:AlternateContent>
    <mc:Choice Requires="p14">
      <p:transition spd="slow" p14:dur="1500">
        <p:fade thruBlk="1"/>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out us layout 1">
  <p:cSld name="About us layout 1">
    <p:spTree>
      <p:nvGrpSpPr>
        <p:cNvPr id="93" name="Shape 93"/>
        <p:cNvGrpSpPr/>
        <p:nvPr/>
      </p:nvGrpSpPr>
      <p:grpSpPr>
        <a:xfrm>
          <a:off x="0" y="0"/>
          <a:ext cx="0" cy="0"/>
          <a:chOff x="0" y="0"/>
          <a:chExt cx="0" cy="0"/>
        </a:xfrm>
      </p:grpSpPr>
      <p:sp>
        <p:nvSpPr>
          <p:cNvPr id="94" name="Google Shape;94;p24"/>
          <p:cNvSpPr/>
          <p:nvPr>
            <p:ph idx="2" type="pic"/>
          </p:nvPr>
        </p:nvSpPr>
        <p:spPr>
          <a:xfrm>
            <a:off x="692869" y="1485897"/>
            <a:ext cx="2555700" cy="25557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1100"/>
              <a:buFont typeface="Arial"/>
              <a:buNone/>
              <a:defRPr b="0" i="0" sz="11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Slide">
  <p:cSld name="General Slide">
    <p:spTree>
      <p:nvGrpSpPr>
        <p:cNvPr id="95" name="Shape 95"/>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Meet the team 3">
  <p:cSld name="1_Meet the team 3">
    <p:spTree>
      <p:nvGrpSpPr>
        <p:cNvPr id="96" name="Shape 96"/>
        <p:cNvGrpSpPr/>
        <p:nvPr/>
      </p:nvGrpSpPr>
      <p:grpSpPr>
        <a:xfrm>
          <a:off x="0" y="0"/>
          <a:ext cx="0" cy="0"/>
          <a:chOff x="0" y="0"/>
          <a:chExt cx="0" cy="0"/>
        </a:xfrm>
      </p:grpSpPr>
      <p:sp>
        <p:nvSpPr>
          <p:cNvPr id="97" name="Google Shape;97;p26"/>
          <p:cNvSpPr/>
          <p:nvPr>
            <p:ph idx="2" type="pic"/>
          </p:nvPr>
        </p:nvSpPr>
        <p:spPr>
          <a:xfrm>
            <a:off x="1102381" y="1528949"/>
            <a:ext cx="1298400" cy="14064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1100"/>
              <a:buFont typeface="Arial"/>
              <a:buNone/>
              <a:defRPr b="0" i="0" sz="11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mc:AlternateContent>
    <mc:Choice Requires="p14">
      <p:transition spd="slow" p14:dur="1500">
        <p:fade thruBlk="1"/>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3">
  <p:cSld name="Meet the team 3">
    <p:spTree>
      <p:nvGrpSpPr>
        <p:cNvPr id="98" name="Shape 98"/>
        <p:cNvGrpSpPr/>
        <p:nvPr/>
      </p:nvGrpSpPr>
      <p:grpSpPr>
        <a:xfrm>
          <a:off x="0" y="0"/>
          <a:ext cx="0" cy="0"/>
          <a:chOff x="0" y="0"/>
          <a:chExt cx="0" cy="0"/>
        </a:xfrm>
      </p:grpSpPr>
      <p:sp>
        <p:nvSpPr>
          <p:cNvPr id="99" name="Google Shape;99;p27"/>
          <p:cNvSpPr/>
          <p:nvPr>
            <p:ph idx="2" type="pic"/>
          </p:nvPr>
        </p:nvSpPr>
        <p:spPr>
          <a:xfrm>
            <a:off x="6255685" y="1595790"/>
            <a:ext cx="1298400" cy="14064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1100"/>
              <a:buFont typeface="Arial"/>
              <a:buNone/>
              <a:defRPr b="0" i="0" sz="11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0" name="Google Shape;100;p27"/>
          <p:cNvSpPr/>
          <p:nvPr>
            <p:ph idx="3" type="pic"/>
          </p:nvPr>
        </p:nvSpPr>
        <p:spPr>
          <a:xfrm>
            <a:off x="1588828" y="1595790"/>
            <a:ext cx="1298400" cy="14064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1100"/>
              <a:buFont typeface="Arial"/>
              <a:buNone/>
              <a:defRPr b="0" i="0" sz="11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1" name="Google Shape;101;p27"/>
          <p:cNvSpPr/>
          <p:nvPr>
            <p:ph idx="4" type="pic"/>
          </p:nvPr>
        </p:nvSpPr>
        <p:spPr>
          <a:xfrm>
            <a:off x="3923981" y="1595790"/>
            <a:ext cx="1298400" cy="14064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1100"/>
              <a:buFont typeface="Arial"/>
              <a:buNone/>
              <a:defRPr b="0" i="0" sz="11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mc:AlternateContent>
    <mc:Choice Requires="p14">
      <p:transition spd="slow" p14:dur="1500">
        <p:fade thruBlk="1"/>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Title Slide">
  <p:cSld name="21_Title Slide">
    <p:spTree>
      <p:nvGrpSpPr>
        <p:cNvPr id="102" name="Shape 102"/>
        <p:cNvGrpSpPr/>
        <p:nvPr/>
      </p:nvGrpSpPr>
      <p:grpSpPr>
        <a:xfrm>
          <a:off x="0" y="0"/>
          <a:ext cx="0" cy="0"/>
          <a:chOff x="0" y="0"/>
          <a:chExt cx="0" cy="0"/>
        </a:xfrm>
      </p:grpSpPr>
      <p:sp>
        <p:nvSpPr>
          <p:cNvPr id="103" name="Google Shape;103;p28"/>
          <p:cNvSpPr/>
          <p:nvPr>
            <p:ph idx="2" type="pic"/>
          </p:nvPr>
        </p:nvSpPr>
        <p:spPr>
          <a:xfrm>
            <a:off x="2492032" y="1984958"/>
            <a:ext cx="4158000" cy="2325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900"/>
              <a:buFont typeface="Arial"/>
              <a:buChar char="•"/>
              <a:defRPr b="0" i="0" sz="900" u="none" cap="none" strike="noStrike">
                <a:solidFill>
                  <a:schemeClr val="dk1"/>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Phone Layout 2">
  <p:cSld name="1_iPhone Layout 2">
    <p:spTree>
      <p:nvGrpSpPr>
        <p:cNvPr id="105" name="Shape 105"/>
        <p:cNvGrpSpPr/>
        <p:nvPr/>
      </p:nvGrpSpPr>
      <p:grpSpPr>
        <a:xfrm>
          <a:off x="0" y="0"/>
          <a:ext cx="0" cy="0"/>
          <a:chOff x="0" y="0"/>
          <a:chExt cx="0" cy="0"/>
        </a:xfrm>
      </p:grpSpPr>
      <p:sp>
        <p:nvSpPr>
          <p:cNvPr id="106" name="Google Shape;106;p30"/>
          <p:cNvSpPr/>
          <p:nvPr>
            <p:ph idx="2" type="pic"/>
          </p:nvPr>
        </p:nvSpPr>
        <p:spPr>
          <a:xfrm>
            <a:off x="2555251" y="1618422"/>
            <a:ext cx="1414500" cy="25089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FFFFFF"/>
              </a:buClr>
              <a:buSzPts val="900"/>
              <a:buFont typeface="Arial"/>
              <a:buChar char="•"/>
              <a:defRPr b="0" i="0" sz="900" u="none" cap="none" strike="noStrike">
                <a:solidFill>
                  <a:srgbClr val="FFFFFF"/>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7" name="Google Shape;107;p30"/>
          <p:cNvSpPr/>
          <p:nvPr>
            <p:ph idx="3" type="pic"/>
          </p:nvPr>
        </p:nvSpPr>
        <p:spPr>
          <a:xfrm>
            <a:off x="783490" y="1618422"/>
            <a:ext cx="1414500" cy="25089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FFFFFF"/>
              </a:buClr>
              <a:buSzPts val="900"/>
              <a:buFont typeface="Arial"/>
              <a:buChar char="•"/>
              <a:defRPr b="0" i="0" sz="900" u="none" cap="none" strike="noStrike">
                <a:solidFill>
                  <a:srgbClr val="FFFFFF"/>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ehind the Scenes">
  <p:cSld name="1_Behind the Scenes">
    <p:spTree>
      <p:nvGrpSpPr>
        <p:cNvPr id="108" name="Shape 108"/>
        <p:cNvGrpSpPr/>
        <p:nvPr/>
      </p:nvGrpSpPr>
      <p:grpSpPr>
        <a:xfrm>
          <a:off x="0" y="0"/>
          <a:ext cx="0" cy="0"/>
          <a:chOff x="0" y="0"/>
          <a:chExt cx="0" cy="0"/>
        </a:xfrm>
      </p:grpSpPr>
      <p:sp>
        <p:nvSpPr>
          <p:cNvPr id="109" name="Google Shape;109;p31"/>
          <p:cNvSpPr/>
          <p:nvPr>
            <p:ph idx="2" type="pic"/>
          </p:nvPr>
        </p:nvSpPr>
        <p:spPr>
          <a:xfrm>
            <a:off x="3008651" y="2247475"/>
            <a:ext cx="3084000" cy="19383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1100"/>
              <a:buFont typeface="Arial"/>
              <a:buNone/>
              <a:defRPr b="0" i="0" sz="1100" u="none" cap="none" strike="noStrike">
                <a:solidFill>
                  <a:schemeClr val="dk1"/>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ckup Laptop">
  <p:cSld name="Mockup Laptop">
    <p:spTree>
      <p:nvGrpSpPr>
        <p:cNvPr id="110" name="Shape 110"/>
        <p:cNvGrpSpPr/>
        <p:nvPr/>
      </p:nvGrpSpPr>
      <p:grpSpPr>
        <a:xfrm>
          <a:off x="0" y="0"/>
          <a:ext cx="0" cy="0"/>
          <a:chOff x="0" y="0"/>
          <a:chExt cx="0" cy="0"/>
        </a:xfrm>
      </p:grpSpPr>
      <p:sp>
        <p:nvSpPr>
          <p:cNvPr id="111" name="Google Shape;111;p32"/>
          <p:cNvSpPr/>
          <p:nvPr>
            <p:ph idx="2" type="pic"/>
          </p:nvPr>
        </p:nvSpPr>
        <p:spPr>
          <a:xfrm>
            <a:off x="5235580" y="1607907"/>
            <a:ext cx="2871000" cy="16254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FEFEFE"/>
              </a:buClr>
              <a:buSzPts val="800"/>
              <a:buFont typeface="Arial"/>
              <a:buNone/>
              <a:defRPr b="0" i="0" sz="800" u="none" cap="none" strike="noStrike">
                <a:solidFill>
                  <a:srgbClr val="FEFEFE"/>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f Layout 2">
  <p:cSld name="Portf Layout 2">
    <p:spTree>
      <p:nvGrpSpPr>
        <p:cNvPr id="112" name="Shape 112"/>
        <p:cNvGrpSpPr/>
        <p:nvPr/>
      </p:nvGrpSpPr>
      <p:grpSpPr>
        <a:xfrm>
          <a:off x="0" y="0"/>
          <a:ext cx="0" cy="0"/>
          <a:chOff x="0" y="0"/>
          <a:chExt cx="0" cy="0"/>
        </a:xfrm>
      </p:grpSpPr>
      <p:sp>
        <p:nvSpPr>
          <p:cNvPr id="113" name="Google Shape;113;p33"/>
          <p:cNvSpPr/>
          <p:nvPr>
            <p:ph idx="2" type="pic"/>
          </p:nvPr>
        </p:nvSpPr>
        <p:spPr>
          <a:xfrm>
            <a:off x="1967844" y="2297604"/>
            <a:ext cx="1137300" cy="10419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900"/>
              <a:buFont typeface="Arial"/>
              <a:buNone/>
              <a:defRPr b="0" i="0" sz="9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14" name="Google Shape;114;p33"/>
          <p:cNvSpPr/>
          <p:nvPr>
            <p:ph idx="3" type="pic"/>
          </p:nvPr>
        </p:nvSpPr>
        <p:spPr>
          <a:xfrm>
            <a:off x="3105169" y="2297604"/>
            <a:ext cx="1137300" cy="10419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900"/>
              <a:buFont typeface="Arial"/>
              <a:buNone/>
              <a:defRPr b="0" i="0" sz="9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15" name="Google Shape;115;p33"/>
          <p:cNvSpPr/>
          <p:nvPr>
            <p:ph idx="4" type="pic"/>
          </p:nvPr>
        </p:nvSpPr>
        <p:spPr>
          <a:xfrm>
            <a:off x="830519" y="2297604"/>
            <a:ext cx="1137300" cy="10419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900"/>
              <a:buFont typeface="Arial"/>
              <a:buNone/>
              <a:defRPr b="0" i="0" sz="9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16" name="Google Shape;116;p33"/>
          <p:cNvSpPr/>
          <p:nvPr>
            <p:ph idx="5" type="pic"/>
          </p:nvPr>
        </p:nvSpPr>
        <p:spPr>
          <a:xfrm>
            <a:off x="1967844" y="3339507"/>
            <a:ext cx="1137300" cy="10419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900"/>
              <a:buFont typeface="Arial"/>
              <a:buNone/>
              <a:defRPr b="0" i="0" sz="9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17" name="Google Shape;117;p33"/>
          <p:cNvSpPr/>
          <p:nvPr>
            <p:ph idx="6" type="pic"/>
          </p:nvPr>
        </p:nvSpPr>
        <p:spPr>
          <a:xfrm>
            <a:off x="3105169" y="3339507"/>
            <a:ext cx="1137300" cy="10419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900"/>
              <a:buFont typeface="Arial"/>
              <a:buNone/>
              <a:defRPr b="0" i="0" sz="9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18" name="Google Shape;118;p33"/>
          <p:cNvSpPr/>
          <p:nvPr>
            <p:ph idx="7" type="pic"/>
          </p:nvPr>
        </p:nvSpPr>
        <p:spPr>
          <a:xfrm>
            <a:off x="830519" y="3339507"/>
            <a:ext cx="1137300" cy="10419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900"/>
              <a:buFont typeface="Arial"/>
              <a:buNone/>
              <a:defRPr b="0" i="0" sz="9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19" name="Google Shape;119;p33"/>
          <p:cNvSpPr/>
          <p:nvPr>
            <p:ph idx="8" type="pic"/>
          </p:nvPr>
        </p:nvSpPr>
        <p:spPr>
          <a:xfrm>
            <a:off x="1967844" y="1255702"/>
            <a:ext cx="1137300" cy="10419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900"/>
              <a:buFont typeface="Arial"/>
              <a:buNone/>
              <a:defRPr b="0" i="0" sz="9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20" name="Google Shape;120;p33"/>
          <p:cNvSpPr/>
          <p:nvPr>
            <p:ph idx="9" type="pic"/>
          </p:nvPr>
        </p:nvSpPr>
        <p:spPr>
          <a:xfrm>
            <a:off x="3105169" y="1255702"/>
            <a:ext cx="1137300" cy="10419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900"/>
              <a:buFont typeface="Arial"/>
              <a:buNone/>
              <a:defRPr b="0" i="0" sz="9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21" name="Google Shape;121;p33"/>
          <p:cNvSpPr/>
          <p:nvPr>
            <p:ph idx="13" type="pic"/>
          </p:nvPr>
        </p:nvSpPr>
        <p:spPr>
          <a:xfrm>
            <a:off x="830519" y="1255702"/>
            <a:ext cx="1137300" cy="10419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900"/>
              <a:buFont typeface="Arial"/>
              <a:buNone/>
              <a:defRPr b="0" i="0" sz="9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mc:AlternateContent>
    <mc:Choice Requires="p14">
      <p:transition spd="slow" p14:dur="1500">
        <p:fade thruBlk="1"/>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Meet the team 3">
  <p:cSld name="2_Meet the team 3">
    <p:spTree>
      <p:nvGrpSpPr>
        <p:cNvPr id="122" name="Shape 122"/>
        <p:cNvGrpSpPr/>
        <p:nvPr/>
      </p:nvGrpSpPr>
      <p:grpSpPr>
        <a:xfrm>
          <a:off x="0" y="0"/>
          <a:ext cx="0" cy="0"/>
          <a:chOff x="0" y="0"/>
          <a:chExt cx="0" cy="0"/>
        </a:xfrm>
      </p:grpSpPr>
      <p:sp>
        <p:nvSpPr>
          <p:cNvPr id="123" name="Google Shape;123;p34"/>
          <p:cNvSpPr/>
          <p:nvPr>
            <p:ph idx="2" type="pic"/>
          </p:nvPr>
        </p:nvSpPr>
        <p:spPr>
          <a:xfrm>
            <a:off x="6846534" y="1528950"/>
            <a:ext cx="1298400" cy="14064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1100"/>
              <a:buFont typeface="Arial"/>
              <a:buNone/>
              <a:defRPr b="0" i="0" sz="11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24" name="Google Shape;124;p34"/>
          <p:cNvSpPr/>
          <p:nvPr>
            <p:ph idx="3" type="pic"/>
          </p:nvPr>
        </p:nvSpPr>
        <p:spPr>
          <a:xfrm>
            <a:off x="4890861" y="1528950"/>
            <a:ext cx="1298400" cy="14064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1100"/>
              <a:buFont typeface="Arial"/>
              <a:buNone/>
              <a:defRPr b="0" i="0" sz="11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25" name="Google Shape;125;p34"/>
          <p:cNvSpPr/>
          <p:nvPr>
            <p:ph idx="4" type="pic"/>
          </p:nvPr>
        </p:nvSpPr>
        <p:spPr>
          <a:xfrm>
            <a:off x="2984876" y="1528950"/>
            <a:ext cx="1298400" cy="14064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1100"/>
              <a:buFont typeface="Arial"/>
              <a:buNone/>
              <a:defRPr b="0" i="0" sz="11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26" name="Google Shape;126;p34"/>
          <p:cNvSpPr/>
          <p:nvPr>
            <p:ph idx="5" type="pic"/>
          </p:nvPr>
        </p:nvSpPr>
        <p:spPr>
          <a:xfrm>
            <a:off x="1029203" y="1528950"/>
            <a:ext cx="1298400" cy="14064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1100"/>
              <a:buFont typeface="Arial"/>
              <a:buNone/>
              <a:defRPr b="0" i="0" sz="1100" u="none" cap="none" strike="noStrike">
                <a:solidFill>
                  <a:srgbClr val="D8D8D8"/>
                </a:solidFill>
                <a:latin typeface="Lato"/>
                <a:ea typeface="Lato"/>
                <a:cs typeface="Lato"/>
                <a:sym typeface="Lato"/>
              </a:defRPr>
            </a:lvl1pPr>
            <a:lvl2pPr lvl="1"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lvl="2"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lvl="3"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lvl="4"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mc:AlternateContent>
    <mc:Choice Requires="p14">
      <p:transition spd="slow" p14:dur="1500">
        <p:fade thruBlk="1"/>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0.xml"/><Relationship Id="rId10" Type="http://schemas.openxmlformats.org/officeDocument/2006/relationships/slideLayout" Target="../slideLayouts/slideLayout29.xml"/><Relationship Id="rId13" Type="http://schemas.openxmlformats.org/officeDocument/2006/relationships/theme" Target="../theme/theme1.xml"/><Relationship Id="rId12" Type="http://schemas.openxmlformats.org/officeDocument/2006/relationships/slideLayout" Target="../slideLayouts/slideLayout31.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7"/>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2300"/>
              <a:buFont typeface="Lato"/>
              <a:buNone/>
              <a:defRPr b="0" i="0" sz="23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42900" lvl="0" marL="457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1pPr>
            <a:lvl2pPr indent="-323850" lvl="1" marL="914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indent="-317500" lvl="2" marL="1371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indent="-304800" lvl="3" marL="18288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indent="-304800" lvl="4" marL="22860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628650" y="4767266"/>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500"/>
              <a:buFont typeface="Arial"/>
              <a:buNone/>
              <a:defRPr b="0" i="0" sz="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5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5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5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5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5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5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5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500"/>
              <a:buFont typeface="Arial"/>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6"/>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500"/>
              <a:buFont typeface="Arial"/>
              <a:buNone/>
              <a:defRPr b="0" i="0" sz="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5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5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5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5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5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5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5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500"/>
              <a:buFont typeface="Arial"/>
              <a:buNone/>
              <a:defRPr b="0" i="0" sz="1400" u="none" cap="none" strike="noStrike">
                <a:solidFill>
                  <a:schemeClr val="dk1"/>
                </a:solidFill>
                <a:latin typeface="Arial"/>
                <a:ea typeface="Arial"/>
                <a:cs typeface="Arial"/>
                <a:sym typeface="Arial"/>
              </a:defRPr>
            </a:lvl9pPr>
          </a:lstStyle>
          <a:p/>
        </p:txBody>
      </p:sp>
      <p:sp>
        <p:nvSpPr>
          <p:cNvPr id="55" name="Google Shape;55;p13"/>
          <p:cNvSpPr/>
          <p:nvPr/>
        </p:nvSpPr>
        <p:spPr>
          <a:xfrm>
            <a:off x="8631714" y="272313"/>
            <a:ext cx="316640" cy="316642"/>
          </a:xfrm>
          <a:prstGeom prst="ellipse">
            <a:avLst/>
          </a:prstGeom>
          <a:solidFill>
            <a:schemeClr val="accent2"/>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6" name="Google Shape;56;p13"/>
          <p:cNvSpPr txBox="1"/>
          <p:nvPr/>
        </p:nvSpPr>
        <p:spPr>
          <a:xfrm>
            <a:off x="8640070" y="307379"/>
            <a:ext cx="297246" cy="23081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1" i="0" lang="en"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4" name="Shape 84"/>
        <p:cNvGrpSpPr/>
        <p:nvPr/>
      </p:nvGrpSpPr>
      <p:grpSpPr>
        <a:xfrm>
          <a:off x="0" y="0"/>
          <a:ext cx="0" cy="0"/>
          <a:chOff x="0" y="0"/>
          <a:chExt cx="0" cy="0"/>
        </a:xfrm>
      </p:grpSpPr>
      <p:sp>
        <p:nvSpPr>
          <p:cNvPr id="85" name="Google Shape;85;p22"/>
          <p:cNvSpPr txBox="1"/>
          <p:nvPr>
            <p:ph type="title"/>
          </p:nvPr>
        </p:nvSpPr>
        <p:spPr>
          <a:xfrm>
            <a:off x="628650" y="273847"/>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2300"/>
              <a:buFont typeface="Lato"/>
              <a:buNone/>
              <a:defRPr b="0" i="0" sz="2300" u="none" cap="none" strike="noStrike">
                <a:solidFill>
                  <a:schemeClr val="dk1"/>
                </a:solidFill>
                <a:latin typeface="Lato"/>
                <a:ea typeface="Lato"/>
                <a:cs typeface="Lato"/>
                <a:sym typeface="Lato"/>
              </a:defRPr>
            </a:lvl1pPr>
            <a:lvl2pPr lvl="1" rtl="0">
              <a:spcBef>
                <a:spcPts val="0"/>
              </a:spcBef>
              <a:spcAft>
                <a:spcPts val="0"/>
              </a:spcAft>
              <a:buSzPts val="500"/>
              <a:buNone/>
              <a:defRPr sz="700"/>
            </a:lvl2pPr>
            <a:lvl3pPr lvl="2" rtl="0">
              <a:spcBef>
                <a:spcPts val="0"/>
              </a:spcBef>
              <a:spcAft>
                <a:spcPts val="0"/>
              </a:spcAft>
              <a:buSzPts val="500"/>
              <a:buNone/>
              <a:defRPr sz="700"/>
            </a:lvl3pPr>
            <a:lvl4pPr lvl="3" rtl="0">
              <a:spcBef>
                <a:spcPts val="0"/>
              </a:spcBef>
              <a:spcAft>
                <a:spcPts val="0"/>
              </a:spcAft>
              <a:buSzPts val="500"/>
              <a:buNone/>
              <a:defRPr sz="700"/>
            </a:lvl4pPr>
            <a:lvl5pPr lvl="4" rtl="0">
              <a:spcBef>
                <a:spcPts val="0"/>
              </a:spcBef>
              <a:spcAft>
                <a:spcPts val="0"/>
              </a:spcAft>
              <a:buSzPts val="500"/>
              <a:buNone/>
              <a:defRPr sz="700"/>
            </a:lvl5pPr>
            <a:lvl6pPr lvl="5" rtl="0">
              <a:spcBef>
                <a:spcPts val="0"/>
              </a:spcBef>
              <a:spcAft>
                <a:spcPts val="0"/>
              </a:spcAft>
              <a:buSzPts val="500"/>
              <a:buNone/>
              <a:defRPr sz="700"/>
            </a:lvl6pPr>
            <a:lvl7pPr lvl="6" rtl="0">
              <a:spcBef>
                <a:spcPts val="0"/>
              </a:spcBef>
              <a:spcAft>
                <a:spcPts val="0"/>
              </a:spcAft>
              <a:buSzPts val="500"/>
              <a:buNone/>
              <a:defRPr sz="700"/>
            </a:lvl7pPr>
            <a:lvl8pPr lvl="7" rtl="0">
              <a:spcBef>
                <a:spcPts val="0"/>
              </a:spcBef>
              <a:spcAft>
                <a:spcPts val="0"/>
              </a:spcAft>
              <a:buSzPts val="500"/>
              <a:buNone/>
              <a:defRPr sz="700"/>
            </a:lvl8pPr>
            <a:lvl9pPr lvl="8" rtl="0">
              <a:spcBef>
                <a:spcPts val="0"/>
              </a:spcBef>
              <a:spcAft>
                <a:spcPts val="0"/>
              </a:spcAft>
              <a:buSzPts val="500"/>
              <a:buNone/>
              <a:defRPr sz="700"/>
            </a:lvl9pPr>
          </a:lstStyle>
          <a:p/>
        </p:txBody>
      </p:sp>
      <p:sp>
        <p:nvSpPr>
          <p:cNvPr id="86" name="Google Shape;86;p2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42900" lvl="0" marL="457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1pPr>
            <a:lvl2pPr indent="-323850" lvl="1" marL="914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2pPr>
            <a:lvl3pPr indent="-317500" lvl="2" marL="1371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3pPr>
            <a:lvl4pPr indent="-304800" lvl="3" marL="18288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4pPr>
            <a:lvl5pPr indent="-304800" lvl="4" marL="22860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7" name="Google Shape;87;p22"/>
          <p:cNvSpPr txBox="1"/>
          <p:nvPr>
            <p:ph idx="10" type="dt"/>
          </p:nvPr>
        </p:nvSpPr>
        <p:spPr>
          <a:xfrm>
            <a:off x="628650" y="4767266"/>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500"/>
              <a:buNone/>
              <a:defRPr b="0" i="0" sz="900" u="none" cap="none" strike="noStrike">
                <a:solidFill>
                  <a:schemeClr val="dk1"/>
                </a:solidFill>
                <a:latin typeface="Lato"/>
                <a:ea typeface="Lato"/>
                <a:cs typeface="Lato"/>
                <a:sym typeface="Lato"/>
              </a:defRPr>
            </a:lvl1pPr>
            <a:lvl2pPr lvl="1" marR="0" rtl="0" algn="l">
              <a:spcBef>
                <a:spcPts val="0"/>
              </a:spcBef>
              <a:spcAft>
                <a:spcPts val="0"/>
              </a:spcAft>
              <a:buSzPts val="5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5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5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5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5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5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5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500"/>
              <a:buNone/>
              <a:defRPr b="0" i="0" sz="1400" u="none" cap="none" strike="noStrike">
                <a:solidFill>
                  <a:schemeClr val="dk1"/>
                </a:solidFill>
                <a:latin typeface="Arial"/>
                <a:ea typeface="Arial"/>
                <a:cs typeface="Arial"/>
                <a:sym typeface="Arial"/>
              </a:defRPr>
            </a:lvl9pPr>
          </a:lstStyle>
          <a:p/>
        </p:txBody>
      </p:sp>
      <p:sp>
        <p:nvSpPr>
          <p:cNvPr id="88" name="Google Shape;88;p22"/>
          <p:cNvSpPr txBox="1"/>
          <p:nvPr>
            <p:ph idx="11" type="ftr"/>
          </p:nvPr>
        </p:nvSpPr>
        <p:spPr>
          <a:xfrm>
            <a:off x="3028950" y="4767266"/>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500"/>
              <a:buNone/>
              <a:defRPr b="0" i="0" sz="900" u="none" cap="none" strike="noStrike">
                <a:solidFill>
                  <a:schemeClr val="dk1"/>
                </a:solidFill>
                <a:latin typeface="Lato"/>
                <a:ea typeface="Lato"/>
                <a:cs typeface="Lato"/>
                <a:sym typeface="Lato"/>
              </a:defRPr>
            </a:lvl1pPr>
            <a:lvl2pPr lvl="1" marR="0" rtl="0" algn="l">
              <a:spcBef>
                <a:spcPts val="0"/>
              </a:spcBef>
              <a:spcAft>
                <a:spcPts val="0"/>
              </a:spcAft>
              <a:buSzPts val="5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5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5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5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5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5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5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500"/>
              <a:buNone/>
              <a:defRPr b="0" i="0" sz="1400" u="none" cap="none" strike="noStrike">
                <a:solidFill>
                  <a:schemeClr val="dk1"/>
                </a:solidFill>
                <a:latin typeface="Arial"/>
                <a:ea typeface="Arial"/>
                <a:cs typeface="Arial"/>
                <a:sym typeface="Arial"/>
              </a:defRPr>
            </a:lvl9pPr>
          </a:lstStyle>
          <a:p/>
        </p:txBody>
      </p:sp>
      <p:sp>
        <p:nvSpPr>
          <p:cNvPr id="89" name="Google Shape;89;p22"/>
          <p:cNvSpPr/>
          <p:nvPr/>
        </p:nvSpPr>
        <p:spPr>
          <a:xfrm>
            <a:off x="8631714" y="272313"/>
            <a:ext cx="316800" cy="316800"/>
          </a:xfrm>
          <a:prstGeom prst="ellipse">
            <a:avLst/>
          </a:prstGeom>
          <a:solidFill>
            <a:schemeClr val="accent2"/>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90" name="Google Shape;90;p22"/>
          <p:cNvSpPr txBox="1"/>
          <p:nvPr/>
        </p:nvSpPr>
        <p:spPr>
          <a:xfrm>
            <a:off x="8640070" y="307379"/>
            <a:ext cx="297300" cy="230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fld id="{00000000-1234-1234-1234-123412341234}" type="slidenum">
              <a:rPr b="1" i="0" lang="en"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4.jpg"/><Relationship Id="rId5"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9.jpg"/><Relationship Id="rId5"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7.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35"/>
          <p:cNvPicPr preferRelativeResize="0"/>
          <p:nvPr>
            <p:ph idx="2" type="pic"/>
          </p:nvPr>
        </p:nvPicPr>
        <p:blipFill rotWithShape="1">
          <a:blip r:embed="rId3">
            <a:alphaModFix/>
          </a:blip>
          <a:srcRect b="7802" l="0" r="0" t="7802"/>
          <a:stretch/>
        </p:blipFill>
        <p:spPr>
          <a:xfrm>
            <a:off x="-1191" y="0"/>
            <a:ext cx="9144001" cy="5143500"/>
          </a:xfrm>
          <a:prstGeom prst="rect">
            <a:avLst/>
          </a:prstGeom>
          <a:noFill/>
          <a:ln>
            <a:noFill/>
          </a:ln>
        </p:spPr>
      </p:pic>
      <p:sp>
        <p:nvSpPr>
          <p:cNvPr id="132" name="Google Shape;132;p35"/>
          <p:cNvSpPr/>
          <p:nvPr/>
        </p:nvSpPr>
        <p:spPr>
          <a:xfrm rot="-5400000">
            <a:off x="2006779" y="-2000846"/>
            <a:ext cx="5143500" cy="9145192"/>
          </a:xfrm>
          <a:prstGeom prst="rect">
            <a:avLst/>
          </a:prstGeom>
          <a:solidFill>
            <a:srgbClr val="191E23">
              <a:alpha val="71372"/>
            </a:srgbClr>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3" name="Google Shape;133;p35"/>
          <p:cNvSpPr txBox="1"/>
          <p:nvPr/>
        </p:nvSpPr>
        <p:spPr>
          <a:xfrm>
            <a:off x="1979225" y="1571850"/>
            <a:ext cx="5199600" cy="1298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300"/>
              <a:buFont typeface="Arial"/>
              <a:buNone/>
            </a:pPr>
            <a:r>
              <a:rPr b="1" lang="en" sz="4300">
                <a:solidFill>
                  <a:schemeClr val="lt1"/>
                </a:solidFill>
              </a:rPr>
              <a:t>World Development Indicators</a:t>
            </a:r>
            <a:endParaRPr b="1" i="0" sz="4300" u="none" cap="none" strike="noStrike">
              <a:solidFill>
                <a:schemeClr val="lt1"/>
              </a:solidFill>
              <a:latin typeface="Arial"/>
              <a:ea typeface="Arial"/>
              <a:cs typeface="Arial"/>
              <a:sym typeface="Arial"/>
            </a:endParaRPr>
          </a:p>
        </p:txBody>
      </p:sp>
      <p:sp>
        <p:nvSpPr>
          <p:cNvPr id="134" name="Google Shape;134;p35"/>
          <p:cNvSpPr txBox="1"/>
          <p:nvPr/>
        </p:nvSpPr>
        <p:spPr>
          <a:xfrm>
            <a:off x="1987350" y="3278775"/>
            <a:ext cx="5247300" cy="221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Arial"/>
              <a:buNone/>
            </a:pPr>
            <a:r>
              <a:rPr lang="en" sz="1100">
                <a:solidFill>
                  <a:schemeClr val="lt1"/>
                </a:solidFill>
              </a:rPr>
              <a:t>Predicting the state of World Trade in the next decade</a:t>
            </a:r>
            <a:endParaRPr b="0" i="0" sz="1100" u="none" cap="none" strike="noStrike">
              <a:solidFill>
                <a:schemeClr val="lt1"/>
              </a:solidFill>
              <a:latin typeface="Arial"/>
              <a:ea typeface="Arial"/>
              <a:cs typeface="Arial"/>
              <a:sym typeface="Arial"/>
            </a:endParaRPr>
          </a:p>
        </p:txBody>
      </p:sp>
      <p:grpSp>
        <p:nvGrpSpPr>
          <p:cNvPr id="135" name="Google Shape;135;p35"/>
          <p:cNvGrpSpPr/>
          <p:nvPr/>
        </p:nvGrpSpPr>
        <p:grpSpPr>
          <a:xfrm>
            <a:off x="7166" y="3135227"/>
            <a:ext cx="9143729" cy="67339"/>
            <a:chOff x="-3176" y="-1300"/>
            <a:chExt cx="20305860" cy="340267"/>
          </a:xfrm>
        </p:grpSpPr>
        <p:sp>
          <p:nvSpPr>
            <p:cNvPr id="136" name="Google Shape;136;p35"/>
            <p:cNvSpPr/>
            <p:nvPr/>
          </p:nvSpPr>
          <p:spPr>
            <a:xfrm>
              <a:off x="-3176" y="-1"/>
              <a:ext cx="4064272" cy="338968"/>
            </a:xfrm>
            <a:prstGeom prst="rect">
              <a:avLst/>
            </a:prstGeom>
            <a:solidFill>
              <a:srgbClr val="177E97"/>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5200"/>
                <a:buFont typeface="Arial"/>
                <a:buNone/>
              </a:pPr>
              <a:r>
                <a:t/>
              </a:r>
              <a:endParaRPr b="0" i="0" sz="5200" u="none" cap="none" strike="noStrike">
                <a:solidFill>
                  <a:schemeClr val="lt1"/>
                </a:solidFill>
                <a:latin typeface="Arial"/>
                <a:ea typeface="Arial"/>
                <a:cs typeface="Arial"/>
                <a:sym typeface="Arial"/>
              </a:endParaRPr>
            </a:p>
          </p:txBody>
        </p:sp>
        <p:sp>
          <p:nvSpPr>
            <p:cNvPr id="137" name="Google Shape;137;p35"/>
            <p:cNvSpPr/>
            <p:nvPr/>
          </p:nvSpPr>
          <p:spPr>
            <a:xfrm>
              <a:off x="4061096" y="-1300"/>
              <a:ext cx="4039668" cy="338968"/>
            </a:xfrm>
            <a:prstGeom prst="rect">
              <a:avLst/>
            </a:prstGeom>
            <a:solidFill>
              <a:schemeClr val="accent1"/>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5200"/>
                <a:buFont typeface="Arial"/>
                <a:buNone/>
              </a:pPr>
              <a:r>
                <a:t/>
              </a:r>
              <a:endParaRPr b="0" i="0" sz="5200" u="none" cap="none" strike="noStrike">
                <a:solidFill>
                  <a:schemeClr val="lt1"/>
                </a:solidFill>
                <a:latin typeface="Arial"/>
                <a:ea typeface="Arial"/>
                <a:cs typeface="Arial"/>
                <a:sym typeface="Arial"/>
              </a:endParaRPr>
            </a:p>
          </p:txBody>
        </p:sp>
        <p:sp>
          <p:nvSpPr>
            <p:cNvPr id="138" name="Google Shape;138;p35"/>
            <p:cNvSpPr/>
            <p:nvPr/>
          </p:nvSpPr>
          <p:spPr>
            <a:xfrm>
              <a:off x="8101887" y="-1"/>
              <a:ext cx="4064272" cy="338968"/>
            </a:xfrm>
            <a:prstGeom prst="rect">
              <a:avLst/>
            </a:prstGeom>
            <a:solidFill>
              <a:schemeClr val="accent2"/>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5200"/>
                <a:buFont typeface="Arial"/>
                <a:buNone/>
              </a:pPr>
              <a:r>
                <a:t/>
              </a:r>
              <a:endParaRPr b="0" i="0" sz="5200" u="none" cap="none" strike="noStrike">
                <a:solidFill>
                  <a:schemeClr val="lt1"/>
                </a:solidFill>
                <a:latin typeface="Arial"/>
                <a:ea typeface="Arial"/>
                <a:cs typeface="Arial"/>
                <a:sym typeface="Arial"/>
              </a:endParaRPr>
            </a:p>
          </p:txBody>
        </p:sp>
        <p:sp>
          <p:nvSpPr>
            <p:cNvPr id="139" name="Google Shape;139;p35"/>
            <p:cNvSpPr/>
            <p:nvPr/>
          </p:nvSpPr>
          <p:spPr>
            <a:xfrm>
              <a:off x="12167651" y="-1300"/>
              <a:ext cx="4064272" cy="338968"/>
            </a:xfrm>
            <a:prstGeom prst="rect">
              <a:avLst/>
            </a:prstGeom>
            <a:solidFill>
              <a:schemeClr val="accent4"/>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5200"/>
                <a:buFont typeface="Arial"/>
                <a:buNone/>
              </a:pPr>
              <a:r>
                <a:t/>
              </a:r>
              <a:endParaRPr b="0" i="0" sz="5200" u="none" cap="none" strike="noStrike">
                <a:solidFill>
                  <a:schemeClr val="lt1"/>
                </a:solidFill>
                <a:latin typeface="Arial"/>
                <a:ea typeface="Arial"/>
                <a:cs typeface="Arial"/>
                <a:sym typeface="Arial"/>
              </a:endParaRPr>
            </a:p>
          </p:txBody>
        </p:sp>
        <p:sp>
          <p:nvSpPr>
            <p:cNvPr id="140" name="Google Shape;140;p35"/>
            <p:cNvSpPr/>
            <p:nvPr/>
          </p:nvSpPr>
          <p:spPr>
            <a:xfrm>
              <a:off x="16238413" y="-1"/>
              <a:ext cx="4064272" cy="338968"/>
            </a:xfrm>
            <a:prstGeom prst="rect">
              <a:avLst/>
            </a:prstGeom>
            <a:solidFill>
              <a:schemeClr val="accent5"/>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5200"/>
                <a:buFont typeface="Arial"/>
                <a:buNone/>
              </a:pPr>
              <a:r>
                <a:t/>
              </a:r>
              <a:endParaRPr b="0" i="0" sz="5200" u="none" cap="none" strike="noStrike">
                <a:solidFill>
                  <a:schemeClr val="lt1"/>
                </a:solidFill>
                <a:latin typeface="Arial"/>
                <a:ea typeface="Arial"/>
                <a:cs typeface="Arial"/>
                <a:sym typeface="Arial"/>
              </a:endParaRPr>
            </a:p>
          </p:txBody>
        </p:sp>
      </p:grpSp>
      <p:pic>
        <p:nvPicPr>
          <p:cNvPr id="141" name="Google Shape;141;p35"/>
          <p:cNvPicPr preferRelativeResize="0"/>
          <p:nvPr/>
        </p:nvPicPr>
        <p:blipFill rotWithShape="1">
          <a:blip r:embed="rId4">
            <a:alphaModFix/>
          </a:blip>
          <a:srcRect b="0" l="0" r="0" t="0"/>
          <a:stretch/>
        </p:blipFill>
        <p:spPr>
          <a:xfrm>
            <a:off x="7936879" y="4607831"/>
            <a:ext cx="1087200" cy="33664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44"/>
          <p:cNvSpPr txBox="1"/>
          <p:nvPr/>
        </p:nvSpPr>
        <p:spPr>
          <a:xfrm>
            <a:off x="644124" y="1522661"/>
            <a:ext cx="3234300" cy="6360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000000"/>
              </a:buClr>
              <a:buSzPts val="1000"/>
              <a:buFont typeface="Arial"/>
              <a:buNone/>
            </a:pPr>
            <a:r>
              <a:rPr lang="en" sz="1000">
                <a:solidFill>
                  <a:schemeClr val="dk1"/>
                </a:solidFill>
              </a:rPr>
              <a:t>Pandas is a powerful library used for manipulating large amounts of structured data called dataframes (eg: csv or excel files). </a:t>
            </a:r>
            <a:endParaRPr b="0" i="0" sz="500" u="none" cap="none" strike="noStrike">
              <a:solidFill>
                <a:srgbClr val="000000"/>
              </a:solidFill>
              <a:latin typeface="Arial"/>
              <a:ea typeface="Arial"/>
              <a:cs typeface="Arial"/>
              <a:sym typeface="Arial"/>
            </a:endParaRPr>
          </a:p>
        </p:txBody>
      </p:sp>
      <p:sp>
        <p:nvSpPr>
          <p:cNvPr id="873" name="Google Shape;873;p44"/>
          <p:cNvSpPr/>
          <p:nvPr/>
        </p:nvSpPr>
        <p:spPr>
          <a:xfrm>
            <a:off x="639825" y="1136200"/>
            <a:ext cx="3679200" cy="398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chemeClr val="dk1"/>
                </a:solidFill>
              </a:rPr>
              <a:t>Option 1: Pandas DataFrames</a:t>
            </a:r>
            <a:endParaRPr b="0" i="0" sz="500" u="none" cap="none" strike="noStrike">
              <a:solidFill>
                <a:srgbClr val="000000"/>
              </a:solidFill>
              <a:latin typeface="Arial"/>
              <a:ea typeface="Arial"/>
              <a:cs typeface="Arial"/>
              <a:sym typeface="Arial"/>
            </a:endParaRPr>
          </a:p>
        </p:txBody>
      </p:sp>
      <p:sp>
        <p:nvSpPr>
          <p:cNvPr id="874" name="Google Shape;874;p44"/>
          <p:cNvSpPr/>
          <p:nvPr/>
        </p:nvSpPr>
        <p:spPr>
          <a:xfrm>
            <a:off x="639825" y="415525"/>
            <a:ext cx="5684700" cy="33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chemeClr val="dk2"/>
                </a:solidFill>
              </a:rPr>
              <a:t>Data Manipulation: Data Structures in Use </a:t>
            </a:r>
            <a:endParaRPr b="0" i="0" sz="500" u="none" cap="none" strike="noStrike">
              <a:solidFill>
                <a:srgbClr val="000000"/>
              </a:solidFill>
              <a:latin typeface="Arial"/>
              <a:ea typeface="Arial"/>
              <a:cs typeface="Arial"/>
              <a:sym typeface="Arial"/>
            </a:endParaRPr>
          </a:p>
        </p:txBody>
      </p:sp>
      <p:sp>
        <p:nvSpPr>
          <p:cNvPr id="875" name="Google Shape;875;p44"/>
          <p:cNvSpPr/>
          <p:nvPr/>
        </p:nvSpPr>
        <p:spPr>
          <a:xfrm>
            <a:off x="655015" y="826856"/>
            <a:ext cx="399000" cy="21300"/>
          </a:xfrm>
          <a:prstGeom prst="rect">
            <a:avLst/>
          </a:prstGeom>
          <a:solidFill>
            <a:schemeClr val="accent2"/>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876" name="Google Shape;876;p44"/>
          <p:cNvPicPr preferRelativeResize="0"/>
          <p:nvPr/>
        </p:nvPicPr>
        <p:blipFill rotWithShape="1">
          <a:blip r:embed="rId3">
            <a:alphaModFix/>
          </a:blip>
          <a:srcRect b="0" l="0" r="0" t="0"/>
          <a:stretch/>
        </p:blipFill>
        <p:spPr>
          <a:xfrm>
            <a:off x="7936879" y="4607831"/>
            <a:ext cx="1087200" cy="336647"/>
          </a:xfrm>
          <a:prstGeom prst="rect">
            <a:avLst/>
          </a:prstGeom>
          <a:noFill/>
          <a:ln>
            <a:noFill/>
          </a:ln>
        </p:spPr>
      </p:pic>
      <p:sp>
        <p:nvSpPr>
          <p:cNvPr id="877" name="Google Shape;877;p44"/>
          <p:cNvSpPr txBox="1"/>
          <p:nvPr/>
        </p:nvSpPr>
        <p:spPr>
          <a:xfrm>
            <a:off x="5185274" y="1522661"/>
            <a:ext cx="3234300" cy="6360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000000"/>
              </a:buClr>
              <a:buSzPts val="1000"/>
              <a:buFont typeface="Arial"/>
              <a:buNone/>
            </a:pPr>
            <a:r>
              <a:rPr lang="en" sz="1000">
                <a:solidFill>
                  <a:schemeClr val="dk1"/>
                </a:solidFill>
              </a:rPr>
              <a:t>Nested dictionaries allow for faster lookups and theoretically have a look up time of O(1)</a:t>
            </a:r>
            <a:endParaRPr b="0" i="0" sz="500" u="none" cap="none" strike="noStrike">
              <a:solidFill>
                <a:srgbClr val="000000"/>
              </a:solidFill>
              <a:latin typeface="Arial"/>
              <a:ea typeface="Arial"/>
              <a:cs typeface="Arial"/>
              <a:sym typeface="Arial"/>
            </a:endParaRPr>
          </a:p>
        </p:txBody>
      </p:sp>
      <p:sp>
        <p:nvSpPr>
          <p:cNvPr id="878" name="Google Shape;878;p44"/>
          <p:cNvSpPr/>
          <p:nvPr/>
        </p:nvSpPr>
        <p:spPr>
          <a:xfrm>
            <a:off x="5180975" y="1136200"/>
            <a:ext cx="3514800" cy="398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chemeClr val="dk1"/>
                </a:solidFill>
              </a:rPr>
              <a:t>Option 2 : Nested Dictionary</a:t>
            </a:r>
            <a:endParaRPr b="0" i="0" sz="500" u="none" cap="none" strike="noStrike">
              <a:solidFill>
                <a:srgbClr val="000000"/>
              </a:solidFill>
              <a:latin typeface="Arial"/>
              <a:ea typeface="Arial"/>
              <a:cs typeface="Arial"/>
              <a:sym typeface="Arial"/>
            </a:endParaRPr>
          </a:p>
        </p:txBody>
      </p:sp>
      <p:pic>
        <p:nvPicPr>
          <p:cNvPr id="879" name="Google Shape;879;p44"/>
          <p:cNvPicPr preferRelativeResize="0"/>
          <p:nvPr/>
        </p:nvPicPr>
        <p:blipFill rotWithShape="1">
          <a:blip r:embed="rId4">
            <a:alphaModFix/>
          </a:blip>
          <a:srcRect b="0" l="0" r="31712" t="0"/>
          <a:stretch/>
        </p:blipFill>
        <p:spPr>
          <a:xfrm>
            <a:off x="5028209" y="2256500"/>
            <a:ext cx="3820339" cy="2468374"/>
          </a:xfrm>
          <a:prstGeom prst="rect">
            <a:avLst/>
          </a:prstGeom>
          <a:noFill/>
          <a:ln>
            <a:noFill/>
          </a:ln>
        </p:spPr>
      </p:pic>
      <p:pic>
        <p:nvPicPr>
          <p:cNvPr id="880" name="Google Shape;880;p44"/>
          <p:cNvPicPr preferRelativeResize="0"/>
          <p:nvPr/>
        </p:nvPicPr>
        <p:blipFill rotWithShape="1">
          <a:blip r:embed="rId5">
            <a:alphaModFix/>
          </a:blip>
          <a:srcRect b="0" l="12234" r="0" t="0"/>
          <a:stretch/>
        </p:blipFill>
        <p:spPr>
          <a:xfrm>
            <a:off x="588775" y="2276775"/>
            <a:ext cx="3740650" cy="2468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84" name="Shape 884"/>
        <p:cNvGrpSpPr/>
        <p:nvPr/>
      </p:nvGrpSpPr>
      <p:grpSpPr>
        <a:xfrm>
          <a:off x="0" y="0"/>
          <a:ext cx="0" cy="0"/>
          <a:chOff x="0" y="0"/>
          <a:chExt cx="0" cy="0"/>
        </a:xfrm>
      </p:grpSpPr>
      <p:sp>
        <p:nvSpPr>
          <p:cNvPr id="885" name="Google Shape;885;p45"/>
          <p:cNvSpPr/>
          <p:nvPr/>
        </p:nvSpPr>
        <p:spPr>
          <a:xfrm>
            <a:off x="639825" y="415525"/>
            <a:ext cx="7110300" cy="33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chemeClr val="dk2"/>
                </a:solidFill>
              </a:rPr>
              <a:t>Comparing </a:t>
            </a:r>
            <a:r>
              <a:rPr lang="en" sz="2200">
                <a:solidFill>
                  <a:schemeClr val="dk2"/>
                </a:solidFill>
              </a:rPr>
              <a:t>Data Structures by Memory Profiling</a:t>
            </a:r>
            <a:endParaRPr b="0" i="0" sz="500" u="none" cap="none" strike="noStrike">
              <a:solidFill>
                <a:srgbClr val="000000"/>
              </a:solidFill>
              <a:latin typeface="Arial"/>
              <a:ea typeface="Arial"/>
              <a:cs typeface="Arial"/>
              <a:sym typeface="Arial"/>
            </a:endParaRPr>
          </a:p>
        </p:txBody>
      </p:sp>
      <p:sp>
        <p:nvSpPr>
          <p:cNvPr id="886" name="Google Shape;886;p45"/>
          <p:cNvSpPr/>
          <p:nvPr/>
        </p:nvSpPr>
        <p:spPr>
          <a:xfrm>
            <a:off x="655015" y="826856"/>
            <a:ext cx="399000" cy="21300"/>
          </a:xfrm>
          <a:prstGeom prst="rect">
            <a:avLst/>
          </a:prstGeom>
          <a:solidFill>
            <a:schemeClr val="accent2"/>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87" name="Google Shape;887;p45"/>
          <p:cNvSpPr txBox="1"/>
          <p:nvPr/>
        </p:nvSpPr>
        <p:spPr>
          <a:xfrm>
            <a:off x="639826" y="1019475"/>
            <a:ext cx="6358200" cy="6360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000000"/>
              </a:buClr>
              <a:buSzPts val="1000"/>
              <a:buFont typeface="Arial"/>
              <a:buNone/>
            </a:pPr>
            <a:r>
              <a:rPr lang="en" sz="1000">
                <a:solidFill>
                  <a:schemeClr val="dk1"/>
                </a:solidFill>
              </a:rPr>
              <a:t>- </a:t>
            </a:r>
            <a:r>
              <a:rPr lang="en" sz="1000">
                <a:solidFill>
                  <a:schemeClr val="dk1"/>
                </a:solidFill>
              </a:rPr>
              <a:t>Memory Profiler in python gives a line by line memory usage and time taken. </a:t>
            </a:r>
            <a:endParaRPr sz="1000">
              <a:solidFill>
                <a:schemeClr val="dk1"/>
              </a:solidFill>
            </a:endParaRPr>
          </a:p>
          <a:p>
            <a:pPr indent="0" lvl="0" marL="0" marR="0" rtl="0" algn="l">
              <a:lnSpc>
                <a:spcPct val="120000"/>
              </a:lnSpc>
              <a:spcBef>
                <a:spcPts val="0"/>
              </a:spcBef>
              <a:spcAft>
                <a:spcPts val="0"/>
              </a:spcAft>
              <a:buClr>
                <a:srgbClr val="000000"/>
              </a:buClr>
              <a:buSzPts val="1000"/>
              <a:buFont typeface="Arial"/>
              <a:buNone/>
            </a:pPr>
            <a:r>
              <a:rPr lang="en" sz="1000">
                <a:solidFill>
                  <a:schemeClr val="dk1"/>
                </a:solidFill>
              </a:rPr>
              <a:t>- The </a:t>
            </a:r>
            <a:r>
              <a:rPr lang="en" sz="1000">
                <a:solidFill>
                  <a:schemeClr val="dk1"/>
                </a:solidFill>
              </a:rPr>
              <a:t>original</a:t>
            </a:r>
            <a:r>
              <a:rPr lang="en" sz="1000">
                <a:solidFill>
                  <a:schemeClr val="dk1"/>
                </a:solidFill>
              </a:rPr>
              <a:t> dataframe was concatenated with it’s copies to reach 3x and 9x in size in order to check time and memory usage for larger data.</a:t>
            </a:r>
            <a:endParaRPr sz="1000">
              <a:solidFill>
                <a:schemeClr val="dk1"/>
              </a:solidFill>
            </a:endParaRPr>
          </a:p>
        </p:txBody>
      </p:sp>
      <p:sp>
        <p:nvSpPr>
          <p:cNvPr id="888" name="Google Shape;888;p45"/>
          <p:cNvSpPr/>
          <p:nvPr/>
        </p:nvSpPr>
        <p:spPr>
          <a:xfrm>
            <a:off x="655025" y="1826800"/>
            <a:ext cx="8066725" cy="3196175"/>
          </a:xfrm>
          <a:prstGeom prst="flowChartProcess">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9" name="Google Shape;889;p45"/>
          <p:cNvPicPr preferRelativeResize="0"/>
          <p:nvPr/>
        </p:nvPicPr>
        <p:blipFill>
          <a:blip r:embed="rId3">
            <a:alphaModFix/>
          </a:blip>
          <a:stretch>
            <a:fillRect/>
          </a:stretch>
        </p:blipFill>
        <p:spPr>
          <a:xfrm>
            <a:off x="1297925" y="1983776"/>
            <a:ext cx="2958285" cy="2333025"/>
          </a:xfrm>
          <a:prstGeom prst="rect">
            <a:avLst/>
          </a:prstGeom>
          <a:noFill/>
          <a:ln>
            <a:noFill/>
          </a:ln>
        </p:spPr>
      </p:pic>
      <p:pic>
        <p:nvPicPr>
          <p:cNvPr id="890" name="Google Shape;890;p45"/>
          <p:cNvPicPr preferRelativeResize="0"/>
          <p:nvPr/>
        </p:nvPicPr>
        <p:blipFill>
          <a:blip r:embed="rId4">
            <a:alphaModFix/>
          </a:blip>
          <a:stretch>
            <a:fillRect/>
          </a:stretch>
        </p:blipFill>
        <p:spPr>
          <a:xfrm>
            <a:off x="4937675" y="1983787"/>
            <a:ext cx="3731499" cy="2333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46"/>
          <p:cNvSpPr txBox="1"/>
          <p:nvPr/>
        </p:nvSpPr>
        <p:spPr>
          <a:xfrm>
            <a:off x="5270774" y="1536361"/>
            <a:ext cx="3234300" cy="6360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000000"/>
              </a:buClr>
              <a:buSzPts val="1000"/>
              <a:buFont typeface="Arial"/>
              <a:buNone/>
            </a:pPr>
            <a:r>
              <a:rPr lang="en" sz="1000">
                <a:solidFill>
                  <a:schemeClr val="dk1"/>
                </a:solidFill>
              </a:rPr>
              <a:t>Pandas are great for huge datasets and help in doing better analysis. But Dataframes get heavier with more data. </a:t>
            </a:r>
            <a:endParaRPr b="0" i="0" sz="500" u="none" cap="none" strike="noStrike">
              <a:solidFill>
                <a:srgbClr val="000000"/>
              </a:solidFill>
              <a:latin typeface="Arial"/>
              <a:ea typeface="Arial"/>
              <a:cs typeface="Arial"/>
              <a:sym typeface="Arial"/>
            </a:endParaRPr>
          </a:p>
        </p:txBody>
      </p:sp>
      <p:sp>
        <p:nvSpPr>
          <p:cNvPr id="896" name="Google Shape;896;p46"/>
          <p:cNvSpPr/>
          <p:nvPr/>
        </p:nvSpPr>
        <p:spPr>
          <a:xfrm>
            <a:off x="5266475" y="1149900"/>
            <a:ext cx="3514800" cy="398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chemeClr val="dk1"/>
                </a:solidFill>
              </a:rPr>
              <a:t>Pandas Dataframes</a:t>
            </a:r>
            <a:endParaRPr b="0" i="0" sz="500" u="none" cap="none" strike="noStrike">
              <a:solidFill>
                <a:srgbClr val="000000"/>
              </a:solidFill>
              <a:latin typeface="Arial"/>
              <a:ea typeface="Arial"/>
              <a:cs typeface="Arial"/>
              <a:sym typeface="Arial"/>
            </a:endParaRPr>
          </a:p>
        </p:txBody>
      </p:sp>
      <p:sp>
        <p:nvSpPr>
          <p:cNvPr id="897" name="Google Shape;897;p46"/>
          <p:cNvSpPr txBox="1"/>
          <p:nvPr/>
        </p:nvSpPr>
        <p:spPr>
          <a:xfrm>
            <a:off x="5769239" y="2537346"/>
            <a:ext cx="2430000" cy="374700"/>
          </a:xfrm>
          <a:prstGeom prst="rect">
            <a:avLst/>
          </a:prstGeom>
          <a:noFill/>
          <a:ln>
            <a:noFill/>
          </a:ln>
        </p:spPr>
        <p:txBody>
          <a:bodyPr anchorCtr="0" anchor="t" bIns="17150" lIns="34300" spcFirstLastPara="1" rIns="34300" wrap="square" tIns="17150">
            <a:noAutofit/>
          </a:bodyPr>
          <a:lstStyle/>
          <a:p>
            <a:pPr indent="0" lvl="0" marL="0" marR="0" rtl="0" algn="l">
              <a:lnSpc>
                <a:spcPct val="110000"/>
              </a:lnSpc>
              <a:spcBef>
                <a:spcPts val="0"/>
              </a:spcBef>
              <a:spcAft>
                <a:spcPts val="0"/>
              </a:spcAft>
              <a:buClr>
                <a:srgbClr val="000000"/>
              </a:buClr>
              <a:buSzPts val="1000"/>
              <a:buFont typeface="Arial"/>
              <a:buNone/>
            </a:pPr>
            <a:r>
              <a:rPr lang="en" sz="1000">
                <a:solidFill>
                  <a:srgbClr val="FFFFFF"/>
                </a:solidFill>
              </a:rPr>
              <a:t>Time taken was highly correlated with the time to make a nested dictionary</a:t>
            </a:r>
            <a:endParaRPr b="0" i="0" sz="1000" u="none" cap="none" strike="noStrike">
              <a:solidFill>
                <a:srgbClr val="FFFFFF"/>
              </a:solidFill>
              <a:latin typeface="Arial"/>
              <a:ea typeface="Arial"/>
              <a:cs typeface="Arial"/>
              <a:sym typeface="Arial"/>
            </a:endParaRPr>
          </a:p>
        </p:txBody>
      </p:sp>
      <p:sp>
        <p:nvSpPr>
          <p:cNvPr id="898" name="Google Shape;898;p46"/>
          <p:cNvSpPr/>
          <p:nvPr/>
        </p:nvSpPr>
        <p:spPr>
          <a:xfrm>
            <a:off x="5764950" y="2334943"/>
            <a:ext cx="509400" cy="190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000"/>
              <a:buFont typeface="Arial"/>
              <a:buNone/>
            </a:pPr>
            <a:r>
              <a:rPr b="1" lang="en" sz="1000">
                <a:solidFill>
                  <a:schemeClr val="dk1"/>
                </a:solidFill>
              </a:rPr>
              <a:t>Time</a:t>
            </a:r>
            <a:endParaRPr b="0" i="0" sz="500" u="none" cap="none" strike="noStrike">
              <a:solidFill>
                <a:srgbClr val="000000"/>
              </a:solidFill>
              <a:latin typeface="Arial"/>
              <a:ea typeface="Arial"/>
              <a:cs typeface="Arial"/>
              <a:sym typeface="Arial"/>
            </a:endParaRPr>
          </a:p>
        </p:txBody>
      </p:sp>
      <p:sp>
        <p:nvSpPr>
          <p:cNvPr id="899" name="Google Shape;899;p46"/>
          <p:cNvSpPr txBox="1"/>
          <p:nvPr/>
        </p:nvSpPr>
        <p:spPr>
          <a:xfrm>
            <a:off x="5764950" y="4162558"/>
            <a:ext cx="2434200" cy="374700"/>
          </a:xfrm>
          <a:prstGeom prst="rect">
            <a:avLst/>
          </a:prstGeom>
          <a:noFill/>
          <a:ln>
            <a:noFill/>
          </a:ln>
        </p:spPr>
        <p:txBody>
          <a:bodyPr anchorCtr="0" anchor="t" bIns="17150" lIns="34300" spcFirstLastPara="1" rIns="34300" wrap="square" tIns="17150">
            <a:noAutofit/>
          </a:bodyPr>
          <a:lstStyle/>
          <a:p>
            <a:pPr indent="0" lvl="0" marL="0" marR="0" rtl="0" algn="l">
              <a:lnSpc>
                <a:spcPct val="110000"/>
              </a:lnSpc>
              <a:spcBef>
                <a:spcPts val="0"/>
              </a:spcBef>
              <a:spcAft>
                <a:spcPts val="0"/>
              </a:spcAft>
              <a:buClr>
                <a:srgbClr val="000000"/>
              </a:buClr>
              <a:buSzPts val="1000"/>
              <a:buFont typeface="Arial"/>
              <a:buNone/>
            </a:pPr>
            <a:r>
              <a:rPr lang="en" sz="1000">
                <a:solidFill>
                  <a:srgbClr val="FFFFFF"/>
                </a:solidFill>
              </a:rPr>
              <a:t>More lines of code required to get dataframes</a:t>
            </a:r>
            <a:endParaRPr b="0" i="0" sz="1000" u="none" cap="none" strike="noStrike">
              <a:solidFill>
                <a:srgbClr val="FFFFFF"/>
              </a:solidFill>
              <a:latin typeface="Arial"/>
              <a:ea typeface="Arial"/>
              <a:cs typeface="Arial"/>
              <a:sym typeface="Arial"/>
            </a:endParaRPr>
          </a:p>
        </p:txBody>
      </p:sp>
      <p:sp>
        <p:nvSpPr>
          <p:cNvPr id="900" name="Google Shape;900;p46"/>
          <p:cNvSpPr/>
          <p:nvPr/>
        </p:nvSpPr>
        <p:spPr>
          <a:xfrm>
            <a:off x="5760660" y="3960155"/>
            <a:ext cx="1377600" cy="190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000"/>
              <a:buFont typeface="Arial"/>
              <a:buNone/>
            </a:pPr>
            <a:r>
              <a:rPr b="1" lang="en" sz="1000">
                <a:solidFill>
                  <a:schemeClr val="dk1"/>
                </a:solidFill>
              </a:rPr>
              <a:t>Lines of Code</a:t>
            </a:r>
            <a:endParaRPr b="0" i="0" sz="500" u="none" cap="none" strike="noStrike">
              <a:solidFill>
                <a:srgbClr val="000000"/>
              </a:solidFill>
              <a:latin typeface="Arial"/>
              <a:ea typeface="Arial"/>
              <a:cs typeface="Arial"/>
              <a:sym typeface="Arial"/>
            </a:endParaRPr>
          </a:p>
        </p:txBody>
      </p:sp>
      <p:sp>
        <p:nvSpPr>
          <p:cNvPr id="901" name="Google Shape;901;p46"/>
          <p:cNvSpPr/>
          <p:nvPr/>
        </p:nvSpPr>
        <p:spPr>
          <a:xfrm>
            <a:off x="5343183" y="2471726"/>
            <a:ext cx="222250" cy="200025"/>
          </a:xfrm>
          <a:custGeom>
            <a:rect b="b" l="l" r="r" t="t"/>
            <a:pathLst>
              <a:path extrusionOk="0" h="445" w="498">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accent1"/>
          </a:solidFill>
          <a:ln>
            <a:noFill/>
          </a:ln>
        </p:spPr>
        <p:txBody>
          <a:bodyPr anchorCtr="0" anchor="ctr" bIns="17150" lIns="34275" spcFirstLastPara="1" rIns="34275"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02" name="Google Shape;902;p46"/>
          <p:cNvSpPr txBox="1"/>
          <p:nvPr/>
        </p:nvSpPr>
        <p:spPr>
          <a:xfrm>
            <a:off x="5764950" y="3382316"/>
            <a:ext cx="2434200" cy="374700"/>
          </a:xfrm>
          <a:prstGeom prst="rect">
            <a:avLst/>
          </a:prstGeom>
          <a:noFill/>
          <a:ln>
            <a:noFill/>
          </a:ln>
        </p:spPr>
        <p:txBody>
          <a:bodyPr anchorCtr="0" anchor="t" bIns="17150" lIns="34300" spcFirstLastPara="1" rIns="34300" wrap="square" tIns="17150">
            <a:noAutofit/>
          </a:bodyPr>
          <a:lstStyle/>
          <a:p>
            <a:pPr indent="0" lvl="0" marL="0" marR="0" rtl="0" algn="l">
              <a:lnSpc>
                <a:spcPct val="110000"/>
              </a:lnSpc>
              <a:spcBef>
                <a:spcPts val="0"/>
              </a:spcBef>
              <a:spcAft>
                <a:spcPts val="0"/>
              </a:spcAft>
              <a:buClr>
                <a:srgbClr val="000000"/>
              </a:buClr>
              <a:buSzPts val="1000"/>
              <a:buFont typeface="Arial"/>
              <a:buNone/>
            </a:pPr>
            <a:r>
              <a:rPr lang="en" sz="1000">
                <a:solidFill>
                  <a:schemeClr val="dk1"/>
                </a:solidFill>
              </a:rPr>
              <a:t>Memory increments in RAM increased with increase in size of the dataframe</a:t>
            </a:r>
            <a:endParaRPr b="0" i="0" sz="500" u="none" cap="none" strike="noStrike">
              <a:solidFill>
                <a:srgbClr val="000000"/>
              </a:solidFill>
              <a:latin typeface="Arial"/>
              <a:ea typeface="Arial"/>
              <a:cs typeface="Arial"/>
              <a:sym typeface="Arial"/>
            </a:endParaRPr>
          </a:p>
        </p:txBody>
      </p:sp>
      <p:sp>
        <p:nvSpPr>
          <p:cNvPr id="903" name="Google Shape;903;p46"/>
          <p:cNvSpPr/>
          <p:nvPr/>
        </p:nvSpPr>
        <p:spPr>
          <a:xfrm>
            <a:off x="5760660" y="3179913"/>
            <a:ext cx="783600" cy="190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000"/>
              <a:buFont typeface="Arial"/>
              <a:buNone/>
            </a:pPr>
            <a:r>
              <a:rPr b="1" lang="en" sz="1000">
                <a:solidFill>
                  <a:schemeClr val="dk1"/>
                </a:solidFill>
              </a:rPr>
              <a:t>Memory</a:t>
            </a:r>
            <a:endParaRPr b="0" i="0" sz="500" u="none" cap="none" strike="noStrike">
              <a:solidFill>
                <a:srgbClr val="000000"/>
              </a:solidFill>
              <a:latin typeface="Arial"/>
              <a:ea typeface="Arial"/>
              <a:cs typeface="Arial"/>
              <a:sym typeface="Arial"/>
            </a:endParaRPr>
          </a:p>
        </p:txBody>
      </p:sp>
      <p:sp>
        <p:nvSpPr>
          <p:cNvPr id="904" name="Google Shape;904;p46"/>
          <p:cNvSpPr/>
          <p:nvPr/>
        </p:nvSpPr>
        <p:spPr>
          <a:xfrm>
            <a:off x="5342382" y="3300136"/>
            <a:ext cx="223838" cy="227012"/>
          </a:xfrm>
          <a:custGeom>
            <a:rect b="b" l="l" r="r" t="t"/>
            <a:pathLst>
              <a:path extrusionOk="0" h="506" w="497">
                <a:moveTo>
                  <a:pt x="479" y="186"/>
                </a:moveTo>
                <a:lnTo>
                  <a:pt x="479" y="186"/>
                </a:lnTo>
                <a:cubicBezTo>
                  <a:pt x="292" y="142"/>
                  <a:pt x="292" y="142"/>
                  <a:pt x="292" y="142"/>
                </a:cubicBezTo>
                <a:cubicBezTo>
                  <a:pt x="266" y="17"/>
                  <a:pt x="266" y="17"/>
                  <a:pt x="266" y="17"/>
                </a:cubicBezTo>
                <a:cubicBezTo>
                  <a:pt x="257" y="8"/>
                  <a:pt x="248" y="0"/>
                  <a:pt x="239" y="0"/>
                </a:cubicBezTo>
                <a:cubicBezTo>
                  <a:pt x="17" y="61"/>
                  <a:pt x="17" y="61"/>
                  <a:pt x="17" y="61"/>
                </a:cubicBezTo>
                <a:cubicBezTo>
                  <a:pt x="0" y="71"/>
                  <a:pt x="0" y="80"/>
                  <a:pt x="0" y="89"/>
                </a:cubicBezTo>
                <a:cubicBezTo>
                  <a:pt x="79" y="390"/>
                  <a:pt x="79" y="390"/>
                  <a:pt x="79" y="390"/>
                </a:cubicBezTo>
                <a:cubicBezTo>
                  <a:pt x="79" y="399"/>
                  <a:pt x="97" y="399"/>
                  <a:pt x="107" y="399"/>
                </a:cubicBezTo>
                <a:cubicBezTo>
                  <a:pt x="195" y="372"/>
                  <a:pt x="195" y="372"/>
                  <a:pt x="195" y="372"/>
                </a:cubicBezTo>
                <a:cubicBezTo>
                  <a:pt x="177" y="425"/>
                  <a:pt x="177" y="425"/>
                  <a:pt x="177" y="425"/>
                </a:cubicBezTo>
                <a:cubicBezTo>
                  <a:pt x="177" y="434"/>
                  <a:pt x="186" y="443"/>
                  <a:pt x="195" y="443"/>
                </a:cubicBezTo>
                <a:cubicBezTo>
                  <a:pt x="398" y="496"/>
                  <a:pt x="398" y="496"/>
                  <a:pt x="398" y="496"/>
                </a:cubicBezTo>
                <a:cubicBezTo>
                  <a:pt x="407" y="505"/>
                  <a:pt x="416" y="496"/>
                  <a:pt x="426" y="487"/>
                </a:cubicBezTo>
                <a:cubicBezTo>
                  <a:pt x="496" y="212"/>
                  <a:pt x="496" y="212"/>
                  <a:pt x="496" y="212"/>
                </a:cubicBezTo>
                <a:cubicBezTo>
                  <a:pt x="496" y="204"/>
                  <a:pt x="488" y="186"/>
                  <a:pt x="479" y="186"/>
                </a:cubicBezTo>
                <a:close/>
                <a:moveTo>
                  <a:pt x="35" y="97"/>
                </a:moveTo>
                <a:lnTo>
                  <a:pt x="35" y="97"/>
                </a:lnTo>
                <a:cubicBezTo>
                  <a:pt x="230" y="44"/>
                  <a:pt x="230" y="44"/>
                  <a:pt x="230" y="44"/>
                </a:cubicBezTo>
                <a:cubicBezTo>
                  <a:pt x="310" y="310"/>
                  <a:pt x="310" y="310"/>
                  <a:pt x="310" y="310"/>
                </a:cubicBezTo>
                <a:cubicBezTo>
                  <a:pt x="116" y="364"/>
                  <a:pt x="116" y="364"/>
                  <a:pt x="116" y="364"/>
                </a:cubicBezTo>
                <a:lnTo>
                  <a:pt x="35" y="97"/>
                </a:lnTo>
                <a:close/>
                <a:moveTo>
                  <a:pt x="389" y="461"/>
                </a:moveTo>
                <a:lnTo>
                  <a:pt x="389" y="461"/>
                </a:lnTo>
                <a:cubicBezTo>
                  <a:pt x="222" y="417"/>
                  <a:pt x="222" y="417"/>
                  <a:pt x="222" y="417"/>
                </a:cubicBezTo>
                <a:cubicBezTo>
                  <a:pt x="230" y="364"/>
                  <a:pt x="230" y="364"/>
                  <a:pt x="230" y="364"/>
                </a:cubicBezTo>
                <a:cubicBezTo>
                  <a:pt x="328" y="336"/>
                  <a:pt x="328" y="336"/>
                  <a:pt x="328" y="336"/>
                </a:cubicBezTo>
                <a:cubicBezTo>
                  <a:pt x="336" y="336"/>
                  <a:pt x="345" y="327"/>
                  <a:pt x="345" y="319"/>
                </a:cubicBezTo>
                <a:cubicBezTo>
                  <a:pt x="310" y="177"/>
                  <a:pt x="310" y="177"/>
                  <a:pt x="310" y="177"/>
                </a:cubicBezTo>
                <a:cubicBezTo>
                  <a:pt x="451" y="212"/>
                  <a:pt x="451" y="212"/>
                  <a:pt x="451" y="212"/>
                </a:cubicBezTo>
                <a:lnTo>
                  <a:pt x="389" y="461"/>
                </a:lnTo>
                <a:close/>
              </a:path>
            </a:pathLst>
          </a:custGeom>
          <a:solidFill>
            <a:schemeClr val="accent2"/>
          </a:solidFill>
          <a:ln>
            <a:noFill/>
          </a:ln>
        </p:spPr>
        <p:txBody>
          <a:bodyPr anchorCtr="0" anchor="ctr" bIns="17150" lIns="34275" spcFirstLastPara="1" rIns="34275"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05" name="Google Shape;905;p46"/>
          <p:cNvSpPr/>
          <p:nvPr/>
        </p:nvSpPr>
        <p:spPr>
          <a:xfrm>
            <a:off x="5318799" y="4090531"/>
            <a:ext cx="271019" cy="174913"/>
          </a:xfrm>
          <a:custGeom>
            <a:rect b="b" l="l" r="r" t="t"/>
            <a:pathLst>
              <a:path extrusionOk="0" h="320" w="498">
                <a:moveTo>
                  <a:pt x="381" y="89"/>
                </a:moveTo>
                <a:lnTo>
                  <a:pt x="381" y="89"/>
                </a:lnTo>
                <a:cubicBezTo>
                  <a:pt x="372" y="89"/>
                  <a:pt x="364" y="89"/>
                  <a:pt x="355" y="89"/>
                </a:cubicBezTo>
                <a:cubicBezTo>
                  <a:pt x="337" y="36"/>
                  <a:pt x="293" y="0"/>
                  <a:pt x="231" y="0"/>
                </a:cubicBezTo>
                <a:cubicBezTo>
                  <a:pt x="160" y="0"/>
                  <a:pt x="98" y="62"/>
                  <a:pt x="98" y="134"/>
                </a:cubicBezTo>
                <a:cubicBezTo>
                  <a:pt x="98" y="134"/>
                  <a:pt x="98" y="142"/>
                  <a:pt x="98" y="150"/>
                </a:cubicBezTo>
                <a:cubicBezTo>
                  <a:pt x="98" y="150"/>
                  <a:pt x="98" y="150"/>
                  <a:pt x="89" y="150"/>
                </a:cubicBezTo>
                <a:cubicBezTo>
                  <a:pt x="45" y="150"/>
                  <a:pt x="0" y="187"/>
                  <a:pt x="0" y="240"/>
                </a:cubicBezTo>
                <a:cubicBezTo>
                  <a:pt x="0" y="284"/>
                  <a:pt x="45" y="319"/>
                  <a:pt x="89" y="319"/>
                </a:cubicBezTo>
                <a:cubicBezTo>
                  <a:pt x="381" y="319"/>
                  <a:pt x="381" y="319"/>
                  <a:pt x="381" y="319"/>
                </a:cubicBezTo>
                <a:cubicBezTo>
                  <a:pt x="443" y="319"/>
                  <a:pt x="497" y="275"/>
                  <a:pt x="497" y="204"/>
                </a:cubicBezTo>
                <a:cubicBezTo>
                  <a:pt x="497" y="142"/>
                  <a:pt x="443" y="89"/>
                  <a:pt x="381" y="89"/>
                </a:cubicBezTo>
                <a:close/>
                <a:moveTo>
                  <a:pt x="284" y="195"/>
                </a:moveTo>
                <a:lnTo>
                  <a:pt x="284" y="195"/>
                </a:lnTo>
                <a:cubicBezTo>
                  <a:pt x="266" y="213"/>
                  <a:pt x="222" y="266"/>
                  <a:pt x="213" y="275"/>
                </a:cubicBezTo>
                <a:cubicBezTo>
                  <a:pt x="213" y="275"/>
                  <a:pt x="204" y="284"/>
                  <a:pt x="195" y="275"/>
                </a:cubicBezTo>
                <a:cubicBezTo>
                  <a:pt x="195" y="275"/>
                  <a:pt x="195" y="275"/>
                  <a:pt x="195" y="266"/>
                </a:cubicBezTo>
                <a:lnTo>
                  <a:pt x="195" y="257"/>
                </a:lnTo>
                <a:cubicBezTo>
                  <a:pt x="222" y="204"/>
                  <a:pt x="222" y="204"/>
                  <a:pt x="222" y="204"/>
                </a:cubicBezTo>
                <a:cubicBezTo>
                  <a:pt x="222" y="195"/>
                  <a:pt x="213" y="195"/>
                  <a:pt x="204" y="195"/>
                </a:cubicBezTo>
                <a:lnTo>
                  <a:pt x="204" y="195"/>
                </a:lnTo>
                <a:cubicBezTo>
                  <a:pt x="195" y="187"/>
                  <a:pt x="186" y="187"/>
                  <a:pt x="186" y="178"/>
                </a:cubicBezTo>
                <a:cubicBezTo>
                  <a:pt x="186" y="169"/>
                  <a:pt x="186" y="169"/>
                  <a:pt x="195" y="160"/>
                </a:cubicBezTo>
                <a:cubicBezTo>
                  <a:pt x="204" y="142"/>
                  <a:pt x="258" y="89"/>
                  <a:pt x="258" y="89"/>
                </a:cubicBezTo>
                <a:cubicBezTo>
                  <a:pt x="266" y="80"/>
                  <a:pt x="266" y="80"/>
                  <a:pt x="275" y="80"/>
                </a:cubicBezTo>
                <a:cubicBezTo>
                  <a:pt x="275" y="89"/>
                  <a:pt x="284" y="89"/>
                  <a:pt x="284" y="89"/>
                </a:cubicBezTo>
                <a:cubicBezTo>
                  <a:pt x="284" y="97"/>
                  <a:pt x="275" y="97"/>
                  <a:pt x="275" y="106"/>
                </a:cubicBezTo>
                <a:cubicBezTo>
                  <a:pt x="249" y="160"/>
                  <a:pt x="249" y="160"/>
                  <a:pt x="249" y="160"/>
                </a:cubicBezTo>
                <a:cubicBezTo>
                  <a:pt x="258" y="160"/>
                  <a:pt x="266" y="169"/>
                  <a:pt x="275" y="169"/>
                </a:cubicBezTo>
                <a:lnTo>
                  <a:pt x="275" y="169"/>
                </a:lnTo>
                <a:cubicBezTo>
                  <a:pt x="284" y="169"/>
                  <a:pt x="293" y="178"/>
                  <a:pt x="293" y="187"/>
                </a:cubicBezTo>
                <a:lnTo>
                  <a:pt x="284" y="195"/>
                </a:lnTo>
                <a:close/>
              </a:path>
            </a:pathLst>
          </a:custGeom>
          <a:solidFill>
            <a:schemeClr val="accent3"/>
          </a:solidFill>
          <a:ln>
            <a:noFill/>
          </a:ln>
        </p:spPr>
        <p:txBody>
          <a:bodyPr anchorCtr="0" anchor="ctr" bIns="17150" lIns="34275" spcFirstLastPara="1" rIns="34275"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06" name="Google Shape;906;p46"/>
          <p:cNvSpPr/>
          <p:nvPr/>
        </p:nvSpPr>
        <p:spPr>
          <a:xfrm>
            <a:off x="639825" y="415525"/>
            <a:ext cx="7735200" cy="33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chemeClr val="dk2"/>
                </a:solidFill>
              </a:rPr>
              <a:t>Data Manipulation: Dataframes - Pros and Cons </a:t>
            </a:r>
            <a:endParaRPr b="0" i="0" sz="500" u="none" cap="none" strike="noStrike">
              <a:solidFill>
                <a:srgbClr val="000000"/>
              </a:solidFill>
              <a:latin typeface="Arial"/>
              <a:ea typeface="Arial"/>
              <a:cs typeface="Arial"/>
              <a:sym typeface="Arial"/>
            </a:endParaRPr>
          </a:p>
        </p:txBody>
      </p:sp>
      <p:sp>
        <p:nvSpPr>
          <p:cNvPr id="907" name="Google Shape;907;p46"/>
          <p:cNvSpPr/>
          <p:nvPr/>
        </p:nvSpPr>
        <p:spPr>
          <a:xfrm>
            <a:off x="655015" y="826856"/>
            <a:ext cx="399000" cy="21300"/>
          </a:xfrm>
          <a:prstGeom prst="rect">
            <a:avLst/>
          </a:prstGeom>
          <a:solidFill>
            <a:schemeClr val="accent2"/>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908" name="Google Shape;908;p46"/>
          <p:cNvPicPr preferRelativeResize="0"/>
          <p:nvPr/>
        </p:nvPicPr>
        <p:blipFill rotWithShape="1">
          <a:blip r:embed="rId3">
            <a:alphaModFix/>
          </a:blip>
          <a:srcRect b="0" l="0" r="0" t="0"/>
          <a:stretch/>
        </p:blipFill>
        <p:spPr>
          <a:xfrm>
            <a:off x="7936879" y="4607831"/>
            <a:ext cx="1087200" cy="336647"/>
          </a:xfrm>
          <a:prstGeom prst="rect">
            <a:avLst/>
          </a:prstGeom>
          <a:noFill/>
          <a:ln>
            <a:noFill/>
          </a:ln>
        </p:spPr>
      </p:pic>
      <p:pic>
        <p:nvPicPr>
          <p:cNvPr id="909" name="Google Shape;909;p46"/>
          <p:cNvPicPr preferRelativeResize="0"/>
          <p:nvPr/>
        </p:nvPicPr>
        <p:blipFill>
          <a:blip r:embed="rId4">
            <a:alphaModFix/>
          </a:blip>
          <a:stretch>
            <a:fillRect/>
          </a:stretch>
        </p:blipFill>
        <p:spPr>
          <a:xfrm>
            <a:off x="74800" y="1395699"/>
            <a:ext cx="5073152" cy="265799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47"/>
          <p:cNvSpPr txBox="1"/>
          <p:nvPr/>
        </p:nvSpPr>
        <p:spPr>
          <a:xfrm>
            <a:off x="5355424" y="1557536"/>
            <a:ext cx="3234300" cy="6360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000000"/>
              </a:buClr>
              <a:buSzPts val="1000"/>
              <a:buFont typeface="Arial"/>
              <a:buNone/>
            </a:pPr>
            <a:r>
              <a:rPr lang="en" sz="1000">
                <a:solidFill>
                  <a:schemeClr val="dk1"/>
                </a:solidFill>
              </a:rPr>
              <a:t>Nested dictionary is more pythonic. You don’t need to install any additional dependencies to implement them. They give a direct access to data for each service.</a:t>
            </a:r>
            <a:endParaRPr b="0" i="0" sz="500" u="none" cap="none" strike="noStrike">
              <a:solidFill>
                <a:srgbClr val="000000"/>
              </a:solidFill>
              <a:latin typeface="Arial"/>
              <a:ea typeface="Arial"/>
              <a:cs typeface="Arial"/>
              <a:sym typeface="Arial"/>
            </a:endParaRPr>
          </a:p>
        </p:txBody>
      </p:sp>
      <p:sp>
        <p:nvSpPr>
          <p:cNvPr id="915" name="Google Shape;915;p47"/>
          <p:cNvSpPr/>
          <p:nvPr/>
        </p:nvSpPr>
        <p:spPr>
          <a:xfrm>
            <a:off x="5351125" y="1171075"/>
            <a:ext cx="3514800" cy="398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chemeClr val="dk1"/>
                </a:solidFill>
              </a:rPr>
              <a:t>Nested Dictionary</a:t>
            </a:r>
            <a:endParaRPr b="0" i="0" sz="500" u="none" cap="none" strike="noStrike">
              <a:solidFill>
                <a:srgbClr val="000000"/>
              </a:solidFill>
              <a:latin typeface="Arial"/>
              <a:ea typeface="Arial"/>
              <a:cs typeface="Arial"/>
              <a:sym typeface="Arial"/>
            </a:endParaRPr>
          </a:p>
        </p:txBody>
      </p:sp>
      <p:sp>
        <p:nvSpPr>
          <p:cNvPr id="916" name="Google Shape;916;p47"/>
          <p:cNvSpPr txBox="1"/>
          <p:nvPr/>
        </p:nvSpPr>
        <p:spPr>
          <a:xfrm>
            <a:off x="5853889" y="2558521"/>
            <a:ext cx="2430000" cy="374700"/>
          </a:xfrm>
          <a:prstGeom prst="rect">
            <a:avLst/>
          </a:prstGeom>
          <a:noFill/>
          <a:ln>
            <a:noFill/>
          </a:ln>
        </p:spPr>
        <p:txBody>
          <a:bodyPr anchorCtr="0" anchor="t" bIns="17150" lIns="34300" spcFirstLastPara="1" rIns="34300" wrap="square" tIns="17150">
            <a:noAutofit/>
          </a:bodyPr>
          <a:lstStyle/>
          <a:p>
            <a:pPr indent="0" lvl="0" marL="0" marR="0" rtl="0" algn="l">
              <a:lnSpc>
                <a:spcPct val="110000"/>
              </a:lnSpc>
              <a:spcBef>
                <a:spcPts val="0"/>
              </a:spcBef>
              <a:spcAft>
                <a:spcPts val="0"/>
              </a:spcAft>
              <a:buClr>
                <a:srgbClr val="000000"/>
              </a:buClr>
              <a:buSzPts val="1000"/>
              <a:buFont typeface="Arial"/>
              <a:buNone/>
            </a:pPr>
            <a:r>
              <a:rPr lang="en" sz="1000">
                <a:solidFill>
                  <a:srgbClr val="FFFFFF"/>
                </a:solidFill>
              </a:rPr>
              <a:t>Creating dictionaries took the same time as a Pandas dataframe and accessing it is O(1) theoretically</a:t>
            </a:r>
            <a:endParaRPr b="0" i="0" sz="1000" u="none" cap="none" strike="noStrike">
              <a:solidFill>
                <a:srgbClr val="FFFFFF"/>
              </a:solidFill>
              <a:latin typeface="Arial"/>
              <a:ea typeface="Arial"/>
              <a:cs typeface="Arial"/>
              <a:sym typeface="Arial"/>
            </a:endParaRPr>
          </a:p>
        </p:txBody>
      </p:sp>
      <p:sp>
        <p:nvSpPr>
          <p:cNvPr id="917" name="Google Shape;917;p47"/>
          <p:cNvSpPr/>
          <p:nvPr/>
        </p:nvSpPr>
        <p:spPr>
          <a:xfrm>
            <a:off x="5849600" y="2356118"/>
            <a:ext cx="509400" cy="190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000"/>
              <a:buFont typeface="Arial"/>
              <a:buNone/>
            </a:pPr>
            <a:r>
              <a:rPr b="1" lang="en" sz="1000">
                <a:solidFill>
                  <a:schemeClr val="dk1"/>
                </a:solidFill>
              </a:rPr>
              <a:t>Time</a:t>
            </a:r>
            <a:endParaRPr b="0" i="0" sz="500" u="none" cap="none" strike="noStrike">
              <a:solidFill>
                <a:srgbClr val="000000"/>
              </a:solidFill>
              <a:latin typeface="Arial"/>
              <a:ea typeface="Arial"/>
              <a:cs typeface="Arial"/>
              <a:sym typeface="Arial"/>
            </a:endParaRPr>
          </a:p>
        </p:txBody>
      </p:sp>
      <p:sp>
        <p:nvSpPr>
          <p:cNvPr id="918" name="Google Shape;918;p47"/>
          <p:cNvSpPr txBox="1"/>
          <p:nvPr/>
        </p:nvSpPr>
        <p:spPr>
          <a:xfrm>
            <a:off x="5849600" y="4183733"/>
            <a:ext cx="2434200" cy="374700"/>
          </a:xfrm>
          <a:prstGeom prst="rect">
            <a:avLst/>
          </a:prstGeom>
          <a:noFill/>
          <a:ln>
            <a:noFill/>
          </a:ln>
        </p:spPr>
        <p:txBody>
          <a:bodyPr anchorCtr="0" anchor="t" bIns="17150" lIns="34300" spcFirstLastPara="1" rIns="34300" wrap="square" tIns="17150">
            <a:noAutofit/>
          </a:bodyPr>
          <a:lstStyle/>
          <a:p>
            <a:pPr indent="0" lvl="0" marL="0" marR="0" rtl="0" algn="l">
              <a:lnSpc>
                <a:spcPct val="110000"/>
              </a:lnSpc>
              <a:spcBef>
                <a:spcPts val="0"/>
              </a:spcBef>
              <a:spcAft>
                <a:spcPts val="0"/>
              </a:spcAft>
              <a:buClr>
                <a:srgbClr val="000000"/>
              </a:buClr>
              <a:buSzPts val="1000"/>
              <a:buFont typeface="Arial"/>
              <a:buNone/>
            </a:pPr>
            <a:r>
              <a:rPr lang="en" sz="1000">
                <a:solidFill>
                  <a:srgbClr val="FFFFFF"/>
                </a:solidFill>
              </a:rPr>
              <a:t>Less lines of code required to create a nested dictionary</a:t>
            </a:r>
            <a:endParaRPr b="0" i="0" sz="1000" u="none" cap="none" strike="noStrike">
              <a:solidFill>
                <a:srgbClr val="FFFFFF"/>
              </a:solidFill>
              <a:latin typeface="Arial"/>
              <a:ea typeface="Arial"/>
              <a:cs typeface="Arial"/>
              <a:sym typeface="Arial"/>
            </a:endParaRPr>
          </a:p>
        </p:txBody>
      </p:sp>
      <p:sp>
        <p:nvSpPr>
          <p:cNvPr id="919" name="Google Shape;919;p47"/>
          <p:cNvSpPr/>
          <p:nvPr/>
        </p:nvSpPr>
        <p:spPr>
          <a:xfrm>
            <a:off x="5845310" y="3981330"/>
            <a:ext cx="1377600" cy="190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000"/>
              <a:buFont typeface="Arial"/>
              <a:buNone/>
            </a:pPr>
            <a:r>
              <a:rPr b="1" lang="en" sz="1000">
                <a:solidFill>
                  <a:schemeClr val="dk1"/>
                </a:solidFill>
              </a:rPr>
              <a:t>Lines of Code</a:t>
            </a:r>
            <a:endParaRPr b="0" i="0" sz="500" u="none" cap="none" strike="noStrike">
              <a:solidFill>
                <a:srgbClr val="000000"/>
              </a:solidFill>
              <a:latin typeface="Arial"/>
              <a:ea typeface="Arial"/>
              <a:cs typeface="Arial"/>
              <a:sym typeface="Arial"/>
            </a:endParaRPr>
          </a:p>
        </p:txBody>
      </p:sp>
      <p:sp>
        <p:nvSpPr>
          <p:cNvPr id="920" name="Google Shape;920;p47"/>
          <p:cNvSpPr/>
          <p:nvPr/>
        </p:nvSpPr>
        <p:spPr>
          <a:xfrm>
            <a:off x="5491333" y="2466864"/>
            <a:ext cx="222250" cy="200025"/>
          </a:xfrm>
          <a:custGeom>
            <a:rect b="b" l="l" r="r" t="t"/>
            <a:pathLst>
              <a:path extrusionOk="0" h="445" w="498">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accent1"/>
          </a:solidFill>
          <a:ln>
            <a:noFill/>
          </a:ln>
        </p:spPr>
        <p:txBody>
          <a:bodyPr anchorCtr="0" anchor="ctr" bIns="17150" lIns="34275" spcFirstLastPara="1" rIns="34275"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21" name="Google Shape;921;p47"/>
          <p:cNvSpPr txBox="1"/>
          <p:nvPr/>
        </p:nvSpPr>
        <p:spPr>
          <a:xfrm>
            <a:off x="5849600" y="3403491"/>
            <a:ext cx="2434200" cy="374700"/>
          </a:xfrm>
          <a:prstGeom prst="rect">
            <a:avLst/>
          </a:prstGeom>
          <a:noFill/>
          <a:ln>
            <a:noFill/>
          </a:ln>
        </p:spPr>
        <p:txBody>
          <a:bodyPr anchorCtr="0" anchor="t" bIns="17150" lIns="34300" spcFirstLastPara="1" rIns="34300" wrap="square" tIns="17150">
            <a:noAutofit/>
          </a:bodyPr>
          <a:lstStyle/>
          <a:p>
            <a:pPr indent="0" lvl="0" marL="0" marR="0" rtl="0" algn="l">
              <a:lnSpc>
                <a:spcPct val="110000"/>
              </a:lnSpc>
              <a:spcBef>
                <a:spcPts val="0"/>
              </a:spcBef>
              <a:spcAft>
                <a:spcPts val="0"/>
              </a:spcAft>
              <a:buClr>
                <a:srgbClr val="000000"/>
              </a:buClr>
              <a:buSzPts val="1000"/>
              <a:buFont typeface="Arial"/>
              <a:buNone/>
            </a:pPr>
            <a:r>
              <a:rPr lang="en" sz="1000">
                <a:solidFill>
                  <a:schemeClr val="dk1"/>
                </a:solidFill>
              </a:rPr>
              <a:t>Uses less memory than a dataframe but can get difficult to work with for more nuanced datasets</a:t>
            </a:r>
            <a:endParaRPr b="0" i="0" sz="500" u="none" cap="none" strike="noStrike">
              <a:solidFill>
                <a:srgbClr val="000000"/>
              </a:solidFill>
              <a:latin typeface="Arial"/>
              <a:ea typeface="Arial"/>
              <a:cs typeface="Arial"/>
              <a:sym typeface="Arial"/>
            </a:endParaRPr>
          </a:p>
        </p:txBody>
      </p:sp>
      <p:sp>
        <p:nvSpPr>
          <p:cNvPr id="922" name="Google Shape;922;p47"/>
          <p:cNvSpPr/>
          <p:nvPr/>
        </p:nvSpPr>
        <p:spPr>
          <a:xfrm>
            <a:off x="5845310" y="3201088"/>
            <a:ext cx="783600" cy="190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000"/>
              <a:buFont typeface="Arial"/>
              <a:buNone/>
            </a:pPr>
            <a:r>
              <a:rPr b="1" lang="en" sz="1000">
                <a:solidFill>
                  <a:schemeClr val="dk1"/>
                </a:solidFill>
              </a:rPr>
              <a:t>Memory</a:t>
            </a:r>
            <a:endParaRPr b="0" i="0" sz="500" u="none" cap="none" strike="noStrike">
              <a:solidFill>
                <a:srgbClr val="000000"/>
              </a:solidFill>
              <a:latin typeface="Arial"/>
              <a:ea typeface="Arial"/>
              <a:cs typeface="Arial"/>
              <a:sym typeface="Arial"/>
            </a:endParaRPr>
          </a:p>
        </p:txBody>
      </p:sp>
      <p:sp>
        <p:nvSpPr>
          <p:cNvPr id="923" name="Google Shape;923;p47"/>
          <p:cNvSpPr/>
          <p:nvPr/>
        </p:nvSpPr>
        <p:spPr>
          <a:xfrm>
            <a:off x="5489745" y="3293086"/>
            <a:ext cx="223838" cy="227012"/>
          </a:xfrm>
          <a:custGeom>
            <a:rect b="b" l="l" r="r" t="t"/>
            <a:pathLst>
              <a:path extrusionOk="0" h="506" w="497">
                <a:moveTo>
                  <a:pt x="479" y="186"/>
                </a:moveTo>
                <a:lnTo>
                  <a:pt x="479" y="186"/>
                </a:lnTo>
                <a:cubicBezTo>
                  <a:pt x="292" y="142"/>
                  <a:pt x="292" y="142"/>
                  <a:pt x="292" y="142"/>
                </a:cubicBezTo>
                <a:cubicBezTo>
                  <a:pt x="266" y="17"/>
                  <a:pt x="266" y="17"/>
                  <a:pt x="266" y="17"/>
                </a:cubicBezTo>
                <a:cubicBezTo>
                  <a:pt x="257" y="8"/>
                  <a:pt x="248" y="0"/>
                  <a:pt x="239" y="0"/>
                </a:cubicBezTo>
                <a:cubicBezTo>
                  <a:pt x="17" y="61"/>
                  <a:pt x="17" y="61"/>
                  <a:pt x="17" y="61"/>
                </a:cubicBezTo>
                <a:cubicBezTo>
                  <a:pt x="0" y="71"/>
                  <a:pt x="0" y="80"/>
                  <a:pt x="0" y="89"/>
                </a:cubicBezTo>
                <a:cubicBezTo>
                  <a:pt x="79" y="390"/>
                  <a:pt x="79" y="390"/>
                  <a:pt x="79" y="390"/>
                </a:cubicBezTo>
                <a:cubicBezTo>
                  <a:pt x="79" y="399"/>
                  <a:pt x="97" y="399"/>
                  <a:pt x="107" y="399"/>
                </a:cubicBezTo>
                <a:cubicBezTo>
                  <a:pt x="195" y="372"/>
                  <a:pt x="195" y="372"/>
                  <a:pt x="195" y="372"/>
                </a:cubicBezTo>
                <a:cubicBezTo>
                  <a:pt x="177" y="425"/>
                  <a:pt x="177" y="425"/>
                  <a:pt x="177" y="425"/>
                </a:cubicBezTo>
                <a:cubicBezTo>
                  <a:pt x="177" y="434"/>
                  <a:pt x="186" y="443"/>
                  <a:pt x="195" y="443"/>
                </a:cubicBezTo>
                <a:cubicBezTo>
                  <a:pt x="398" y="496"/>
                  <a:pt x="398" y="496"/>
                  <a:pt x="398" y="496"/>
                </a:cubicBezTo>
                <a:cubicBezTo>
                  <a:pt x="407" y="505"/>
                  <a:pt x="416" y="496"/>
                  <a:pt x="426" y="487"/>
                </a:cubicBezTo>
                <a:cubicBezTo>
                  <a:pt x="496" y="212"/>
                  <a:pt x="496" y="212"/>
                  <a:pt x="496" y="212"/>
                </a:cubicBezTo>
                <a:cubicBezTo>
                  <a:pt x="496" y="204"/>
                  <a:pt x="488" y="186"/>
                  <a:pt x="479" y="186"/>
                </a:cubicBezTo>
                <a:close/>
                <a:moveTo>
                  <a:pt x="35" y="97"/>
                </a:moveTo>
                <a:lnTo>
                  <a:pt x="35" y="97"/>
                </a:lnTo>
                <a:cubicBezTo>
                  <a:pt x="230" y="44"/>
                  <a:pt x="230" y="44"/>
                  <a:pt x="230" y="44"/>
                </a:cubicBezTo>
                <a:cubicBezTo>
                  <a:pt x="310" y="310"/>
                  <a:pt x="310" y="310"/>
                  <a:pt x="310" y="310"/>
                </a:cubicBezTo>
                <a:cubicBezTo>
                  <a:pt x="116" y="364"/>
                  <a:pt x="116" y="364"/>
                  <a:pt x="116" y="364"/>
                </a:cubicBezTo>
                <a:lnTo>
                  <a:pt x="35" y="97"/>
                </a:lnTo>
                <a:close/>
                <a:moveTo>
                  <a:pt x="389" y="461"/>
                </a:moveTo>
                <a:lnTo>
                  <a:pt x="389" y="461"/>
                </a:lnTo>
                <a:cubicBezTo>
                  <a:pt x="222" y="417"/>
                  <a:pt x="222" y="417"/>
                  <a:pt x="222" y="417"/>
                </a:cubicBezTo>
                <a:cubicBezTo>
                  <a:pt x="230" y="364"/>
                  <a:pt x="230" y="364"/>
                  <a:pt x="230" y="364"/>
                </a:cubicBezTo>
                <a:cubicBezTo>
                  <a:pt x="328" y="336"/>
                  <a:pt x="328" y="336"/>
                  <a:pt x="328" y="336"/>
                </a:cubicBezTo>
                <a:cubicBezTo>
                  <a:pt x="336" y="336"/>
                  <a:pt x="345" y="327"/>
                  <a:pt x="345" y="319"/>
                </a:cubicBezTo>
                <a:cubicBezTo>
                  <a:pt x="310" y="177"/>
                  <a:pt x="310" y="177"/>
                  <a:pt x="310" y="177"/>
                </a:cubicBezTo>
                <a:cubicBezTo>
                  <a:pt x="451" y="212"/>
                  <a:pt x="451" y="212"/>
                  <a:pt x="451" y="212"/>
                </a:cubicBezTo>
                <a:lnTo>
                  <a:pt x="389" y="461"/>
                </a:lnTo>
                <a:close/>
              </a:path>
            </a:pathLst>
          </a:custGeom>
          <a:solidFill>
            <a:schemeClr val="accent2"/>
          </a:solidFill>
          <a:ln>
            <a:noFill/>
          </a:ln>
        </p:spPr>
        <p:txBody>
          <a:bodyPr anchorCtr="0" anchor="ctr" bIns="17150" lIns="34275" spcFirstLastPara="1" rIns="34275"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24" name="Google Shape;924;p47"/>
          <p:cNvSpPr/>
          <p:nvPr/>
        </p:nvSpPr>
        <p:spPr>
          <a:xfrm>
            <a:off x="5474262" y="4104631"/>
            <a:ext cx="271019" cy="174913"/>
          </a:xfrm>
          <a:custGeom>
            <a:rect b="b" l="l" r="r" t="t"/>
            <a:pathLst>
              <a:path extrusionOk="0" h="320" w="498">
                <a:moveTo>
                  <a:pt x="381" y="89"/>
                </a:moveTo>
                <a:lnTo>
                  <a:pt x="381" y="89"/>
                </a:lnTo>
                <a:cubicBezTo>
                  <a:pt x="372" y="89"/>
                  <a:pt x="364" y="89"/>
                  <a:pt x="355" y="89"/>
                </a:cubicBezTo>
                <a:cubicBezTo>
                  <a:pt x="337" y="36"/>
                  <a:pt x="293" y="0"/>
                  <a:pt x="231" y="0"/>
                </a:cubicBezTo>
                <a:cubicBezTo>
                  <a:pt x="160" y="0"/>
                  <a:pt x="98" y="62"/>
                  <a:pt x="98" y="134"/>
                </a:cubicBezTo>
                <a:cubicBezTo>
                  <a:pt x="98" y="134"/>
                  <a:pt x="98" y="142"/>
                  <a:pt x="98" y="150"/>
                </a:cubicBezTo>
                <a:cubicBezTo>
                  <a:pt x="98" y="150"/>
                  <a:pt x="98" y="150"/>
                  <a:pt x="89" y="150"/>
                </a:cubicBezTo>
                <a:cubicBezTo>
                  <a:pt x="45" y="150"/>
                  <a:pt x="0" y="187"/>
                  <a:pt x="0" y="240"/>
                </a:cubicBezTo>
                <a:cubicBezTo>
                  <a:pt x="0" y="284"/>
                  <a:pt x="45" y="319"/>
                  <a:pt x="89" y="319"/>
                </a:cubicBezTo>
                <a:cubicBezTo>
                  <a:pt x="381" y="319"/>
                  <a:pt x="381" y="319"/>
                  <a:pt x="381" y="319"/>
                </a:cubicBezTo>
                <a:cubicBezTo>
                  <a:pt x="443" y="319"/>
                  <a:pt x="497" y="275"/>
                  <a:pt x="497" y="204"/>
                </a:cubicBezTo>
                <a:cubicBezTo>
                  <a:pt x="497" y="142"/>
                  <a:pt x="443" y="89"/>
                  <a:pt x="381" y="89"/>
                </a:cubicBezTo>
                <a:close/>
                <a:moveTo>
                  <a:pt x="284" y="195"/>
                </a:moveTo>
                <a:lnTo>
                  <a:pt x="284" y="195"/>
                </a:lnTo>
                <a:cubicBezTo>
                  <a:pt x="266" y="213"/>
                  <a:pt x="222" y="266"/>
                  <a:pt x="213" y="275"/>
                </a:cubicBezTo>
                <a:cubicBezTo>
                  <a:pt x="213" y="275"/>
                  <a:pt x="204" y="284"/>
                  <a:pt x="195" y="275"/>
                </a:cubicBezTo>
                <a:cubicBezTo>
                  <a:pt x="195" y="275"/>
                  <a:pt x="195" y="275"/>
                  <a:pt x="195" y="266"/>
                </a:cubicBezTo>
                <a:lnTo>
                  <a:pt x="195" y="257"/>
                </a:lnTo>
                <a:cubicBezTo>
                  <a:pt x="222" y="204"/>
                  <a:pt x="222" y="204"/>
                  <a:pt x="222" y="204"/>
                </a:cubicBezTo>
                <a:cubicBezTo>
                  <a:pt x="222" y="195"/>
                  <a:pt x="213" y="195"/>
                  <a:pt x="204" y="195"/>
                </a:cubicBezTo>
                <a:lnTo>
                  <a:pt x="204" y="195"/>
                </a:lnTo>
                <a:cubicBezTo>
                  <a:pt x="195" y="187"/>
                  <a:pt x="186" y="187"/>
                  <a:pt x="186" y="178"/>
                </a:cubicBezTo>
                <a:cubicBezTo>
                  <a:pt x="186" y="169"/>
                  <a:pt x="186" y="169"/>
                  <a:pt x="195" y="160"/>
                </a:cubicBezTo>
                <a:cubicBezTo>
                  <a:pt x="204" y="142"/>
                  <a:pt x="258" y="89"/>
                  <a:pt x="258" y="89"/>
                </a:cubicBezTo>
                <a:cubicBezTo>
                  <a:pt x="266" y="80"/>
                  <a:pt x="266" y="80"/>
                  <a:pt x="275" y="80"/>
                </a:cubicBezTo>
                <a:cubicBezTo>
                  <a:pt x="275" y="89"/>
                  <a:pt x="284" y="89"/>
                  <a:pt x="284" y="89"/>
                </a:cubicBezTo>
                <a:cubicBezTo>
                  <a:pt x="284" y="97"/>
                  <a:pt x="275" y="97"/>
                  <a:pt x="275" y="106"/>
                </a:cubicBezTo>
                <a:cubicBezTo>
                  <a:pt x="249" y="160"/>
                  <a:pt x="249" y="160"/>
                  <a:pt x="249" y="160"/>
                </a:cubicBezTo>
                <a:cubicBezTo>
                  <a:pt x="258" y="160"/>
                  <a:pt x="266" y="169"/>
                  <a:pt x="275" y="169"/>
                </a:cubicBezTo>
                <a:lnTo>
                  <a:pt x="275" y="169"/>
                </a:lnTo>
                <a:cubicBezTo>
                  <a:pt x="284" y="169"/>
                  <a:pt x="293" y="178"/>
                  <a:pt x="293" y="187"/>
                </a:cubicBezTo>
                <a:lnTo>
                  <a:pt x="284" y="195"/>
                </a:lnTo>
                <a:close/>
              </a:path>
            </a:pathLst>
          </a:custGeom>
          <a:solidFill>
            <a:schemeClr val="accent3"/>
          </a:solidFill>
          <a:ln>
            <a:noFill/>
          </a:ln>
        </p:spPr>
        <p:txBody>
          <a:bodyPr anchorCtr="0" anchor="ctr" bIns="17150" lIns="34275" spcFirstLastPara="1" rIns="34275"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25" name="Google Shape;925;p47"/>
          <p:cNvSpPr/>
          <p:nvPr/>
        </p:nvSpPr>
        <p:spPr>
          <a:xfrm>
            <a:off x="639825" y="415525"/>
            <a:ext cx="7728000" cy="33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chemeClr val="dk2"/>
                </a:solidFill>
              </a:rPr>
              <a:t>Data Manipulation: Nested Dictionary - Pros and Cons</a:t>
            </a:r>
            <a:endParaRPr b="0" i="0" sz="500" u="none" cap="none" strike="noStrike">
              <a:solidFill>
                <a:srgbClr val="000000"/>
              </a:solidFill>
              <a:latin typeface="Arial"/>
              <a:ea typeface="Arial"/>
              <a:cs typeface="Arial"/>
              <a:sym typeface="Arial"/>
            </a:endParaRPr>
          </a:p>
        </p:txBody>
      </p:sp>
      <p:sp>
        <p:nvSpPr>
          <p:cNvPr id="926" name="Google Shape;926;p47"/>
          <p:cNvSpPr/>
          <p:nvPr/>
        </p:nvSpPr>
        <p:spPr>
          <a:xfrm>
            <a:off x="655015" y="826856"/>
            <a:ext cx="399000" cy="21300"/>
          </a:xfrm>
          <a:prstGeom prst="rect">
            <a:avLst/>
          </a:prstGeom>
          <a:solidFill>
            <a:schemeClr val="accent2"/>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927" name="Google Shape;927;p47"/>
          <p:cNvPicPr preferRelativeResize="0"/>
          <p:nvPr/>
        </p:nvPicPr>
        <p:blipFill rotWithShape="1">
          <a:blip r:embed="rId3">
            <a:alphaModFix/>
          </a:blip>
          <a:srcRect b="0" l="0" r="0" t="0"/>
          <a:stretch/>
        </p:blipFill>
        <p:spPr>
          <a:xfrm>
            <a:off x="7936879" y="4607831"/>
            <a:ext cx="1087200" cy="336647"/>
          </a:xfrm>
          <a:prstGeom prst="rect">
            <a:avLst/>
          </a:prstGeom>
          <a:noFill/>
          <a:ln>
            <a:noFill/>
          </a:ln>
        </p:spPr>
      </p:pic>
      <p:pic>
        <p:nvPicPr>
          <p:cNvPr id="928" name="Google Shape;928;p47"/>
          <p:cNvPicPr preferRelativeResize="0"/>
          <p:nvPr/>
        </p:nvPicPr>
        <p:blipFill>
          <a:blip r:embed="rId4">
            <a:alphaModFix/>
          </a:blip>
          <a:stretch>
            <a:fillRect/>
          </a:stretch>
        </p:blipFill>
        <p:spPr>
          <a:xfrm>
            <a:off x="170450" y="1730863"/>
            <a:ext cx="5187587" cy="20300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48"/>
          <p:cNvSpPr/>
          <p:nvPr/>
        </p:nvSpPr>
        <p:spPr>
          <a:xfrm>
            <a:off x="639825" y="415525"/>
            <a:ext cx="7728000" cy="33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chemeClr val="dk2"/>
                </a:solidFill>
              </a:rPr>
              <a:t>Data Manipulation: Selecting Nested Dictionary </a:t>
            </a:r>
            <a:endParaRPr b="0" i="0" sz="500" u="none" cap="none" strike="noStrike">
              <a:solidFill>
                <a:srgbClr val="000000"/>
              </a:solidFill>
              <a:latin typeface="Arial"/>
              <a:ea typeface="Arial"/>
              <a:cs typeface="Arial"/>
              <a:sym typeface="Arial"/>
            </a:endParaRPr>
          </a:p>
        </p:txBody>
      </p:sp>
      <p:sp>
        <p:nvSpPr>
          <p:cNvPr id="934" name="Google Shape;934;p48"/>
          <p:cNvSpPr/>
          <p:nvPr/>
        </p:nvSpPr>
        <p:spPr>
          <a:xfrm>
            <a:off x="655015" y="826856"/>
            <a:ext cx="399000" cy="21300"/>
          </a:xfrm>
          <a:prstGeom prst="rect">
            <a:avLst/>
          </a:prstGeom>
          <a:solidFill>
            <a:schemeClr val="accent2"/>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935" name="Google Shape;935;p48"/>
          <p:cNvPicPr preferRelativeResize="0"/>
          <p:nvPr/>
        </p:nvPicPr>
        <p:blipFill rotWithShape="1">
          <a:blip r:embed="rId3">
            <a:alphaModFix/>
          </a:blip>
          <a:srcRect b="0" l="0" r="0" t="0"/>
          <a:stretch/>
        </p:blipFill>
        <p:spPr>
          <a:xfrm>
            <a:off x="7936879" y="4607831"/>
            <a:ext cx="1087200" cy="336647"/>
          </a:xfrm>
          <a:prstGeom prst="rect">
            <a:avLst/>
          </a:prstGeom>
          <a:noFill/>
          <a:ln>
            <a:noFill/>
          </a:ln>
        </p:spPr>
      </p:pic>
      <p:sp>
        <p:nvSpPr>
          <p:cNvPr id="936" name="Google Shape;936;p48"/>
          <p:cNvSpPr txBox="1"/>
          <p:nvPr/>
        </p:nvSpPr>
        <p:spPr>
          <a:xfrm>
            <a:off x="639825" y="1347625"/>
            <a:ext cx="6658200" cy="28035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000000"/>
              </a:buClr>
              <a:buSzPts val="1000"/>
              <a:buFont typeface="Arial"/>
              <a:buNone/>
            </a:pPr>
            <a:r>
              <a:rPr lang="en" sz="1200">
                <a:solidFill>
                  <a:schemeClr val="dk1"/>
                </a:solidFill>
              </a:rPr>
              <a:t>- Using Nested Dictionary would help in faster access to trade indicators and country data</a:t>
            </a:r>
            <a:endParaRPr sz="1200">
              <a:solidFill>
                <a:schemeClr val="dk1"/>
              </a:solidFill>
            </a:endParaRPr>
          </a:p>
          <a:p>
            <a:pPr indent="0" lvl="0" marL="0" marR="0" rtl="0" algn="l">
              <a:lnSpc>
                <a:spcPct val="120000"/>
              </a:lnSpc>
              <a:spcBef>
                <a:spcPts val="0"/>
              </a:spcBef>
              <a:spcAft>
                <a:spcPts val="0"/>
              </a:spcAft>
              <a:buClr>
                <a:srgbClr val="000000"/>
              </a:buClr>
              <a:buSzPts val="1000"/>
              <a:buFont typeface="Arial"/>
              <a:buNone/>
            </a:pPr>
            <a:r>
              <a:t/>
            </a:r>
            <a:endParaRPr sz="1200">
              <a:solidFill>
                <a:schemeClr val="dk1"/>
              </a:solidFill>
            </a:endParaRPr>
          </a:p>
          <a:p>
            <a:pPr indent="0" lvl="0" marL="0" marR="0" rtl="0" algn="l">
              <a:lnSpc>
                <a:spcPct val="120000"/>
              </a:lnSpc>
              <a:spcBef>
                <a:spcPts val="0"/>
              </a:spcBef>
              <a:spcAft>
                <a:spcPts val="0"/>
              </a:spcAft>
              <a:buNone/>
            </a:pPr>
            <a:r>
              <a:rPr lang="en" sz="1200">
                <a:solidFill>
                  <a:schemeClr val="dk1"/>
                </a:solidFill>
              </a:rPr>
              <a:t>- All the analysis done henceforth will be based off the nested dictionary</a:t>
            </a:r>
            <a:endParaRPr sz="1200">
              <a:solidFill>
                <a:schemeClr val="dk1"/>
              </a:solidFill>
            </a:endParaRPr>
          </a:p>
          <a:p>
            <a:pPr indent="0" lvl="0" marL="0" marR="0" rtl="0" algn="l">
              <a:lnSpc>
                <a:spcPct val="120000"/>
              </a:lnSpc>
              <a:spcBef>
                <a:spcPts val="0"/>
              </a:spcBef>
              <a:spcAft>
                <a:spcPts val="0"/>
              </a:spcAft>
              <a:buNone/>
            </a:pPr>
            <a:r>
              <a:t/>
            </a:r>
            <a:endParaRPr sz="1200">
              <a:solidFill>
                <a:schemeClr val="dk1"/>
              </a:solidFill>
            </a:endParaRPr>
          </a:p>
          <a:p>
            <a:pPr indent="0" lvl="0" marL="0" marR="0" rtl="0" algn="l">
              <a:lnSpc>
                <a:spcPct val="120000"/>
              </a:lnSpc>
              <a:spcBef>
                <a:spcPts val="0"/>
              </a:spcBef>
              <a:spcAft>
                <a:spcPts val="0"/>
              </a:spcAft>
              <a:buNone/>
            </a:pPr>
            <a:r>
              <a:rPr lang="en" sz="1200">
                <a:solidFill>
                  <a:schemeClr val="dk1"/>
                </a:solidFill>
              </a:rPr>
              <a:t>- Main goal was to use the knowledge taught in this course</a:t>
            </a:r>
            <a:endParaRPr sz="12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49"/>
          <p:cNvSpPr/>
          <p:nvPr/>
        </p:nvSpPr>
        <p:spPr>
          <a:xfrm rot="-5400000">
            <a:off x="4439825" y="272250"/>
            <a:ext cx="5136300" cy="4592100"/>
          </a:xfrm>
          <a:prstGeom prst="rect">
            <a:avLst/>
          </a:prstGeom>
          <a:solidFill>
            <a:schemeClr val="accent3"/>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42" name="Google Shape;942;p49"/>
          <p:cNvSpPr/>
          <p:nvPr/>
        </p:nvSpPr>
        <p:spPr>
          <a:xfrm>
            <a:off x="636700" y="353325"/>
            <a:ext cx="3178200" cy="33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chemeClr val="lt1"/>
                </a:solidFill>
              </a:rPr>
              <a:t>Insights from the graphs</a:t>
            </a:r>
            <a:endParaRPr b="0" i="0" sz="500" u="none" cap="none" strike="noStrike">
              <a:solidFill>
                <a:srgbClr val="000000"/>
              </a:solidFill>
              <a:latin typeface="Arial"/>
              <a:ea typeface="Arial"/>
              <a:cs typeface="Arial"/>
              <a:sym typeface="Arial"/>
            </a:endParaRPr>
          </a:p>
        </p:txBody>
      </p:sp>
      <p:sp>
        <p:nvSpPr>
          <p:cNvPr id="943" name="Google Shape;943;p49"/>
          <p:cNvSpPr/>
          <p:nvPr/>
        </p:nvSpPr>
        <p:spPr>
          <a:xfrm>
            <a:off x="674775" y="755799"/>
            <a:ext cx="399000" cy="21300"/>
          </a:xfrm>
          <a:prstGeom prst="rect">
            <a:avLst/>
          </a:prstGeom>
          <a:solidFill>
            <a:schemeClr val="accent2"/>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44" name="Google Shape;944;p49"/>
          <p:cNvSpPr txBox="1"/>
          <p:nvPr/>
        </p:nvSpPr>
        <p:spPr>
          <a:xfrm>
            <a:off x="5418952" y="1359843"/>
            <a:ext cx="3178165" cy="366075"/>
          </a:xfrm>
          <a:prstGeom prst="rect">
            <a:avLst/>
          </a:prstGeom>
          <a:noFill/>
          <a:ln>
            <a:noFill/>
          </a:ln>
        </p:spPr>
        <p:txBody>
          <a:bodyPr anchorCtr="0" anchor="t" bIns="0" lIns="0" spcFirstLastPara="1" rIns="0" wrap="square" tIns="0">
            <a:noAutofit/>
          </a:bodyPr>
          <a:lstStyle/>
          <a:p>
            <a:pPr indent="0" lvl="0" marL="0" marR="0" rtl="0" algn="just">
              <a:lnSpc>
                <a:spcPct val="115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p:txBody>
      </p:sp>
      <p:sp>
        <p:nvSpPr>
          <p:cNvPr id="945" name="Google Shape;945;p49"/>
          <p:cNvSpPr txBox="1"/>
          <p:nvPr/>
        </p:nvSpPr>
        <p:spPr>
          <a:xfrm>
            <a:off x="5443961" y="2076520"/>
            <a:ext cx="2964247" cy="478688"/>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p:txBody>
      </p:sp>
      <p:sp>
        <p:nvSpPr>
          <p:cNvPr id="946" name="Google Shape;946;p49"/>
          <p:cNvSpPr txBox="1"/>
          <p:nvPr/>
        </p:nvSpPr>
        <p:spPr>
          <a:xfrm>
            <a:off x="5443958" y="2673615"/>
            <a:ext cx="2800404" cy="295537"/>
          </a:xfrm>
          <a:prstGeom prst="rect">
            <a:avLst/>
          </a:prstGeom>
          <a:noFill/>
          <a:ln>
            <a:noFill/>
          </a:ln>
        </p:spPr>
        <p:txBody>
          <a:bodyPr anchorCtr="0" anchor="t" bIns="0" lIns="0" spcFirstLastPara="1" rIns="0" wrap="square" tIns="0">
            <a:noAutofit/>
          </a:bodyPr>
          <a:lstStyle/>
          <a:p>
            <a:pPr indent="0" lvl="0" marL="0" marR="0" rtl="0" algn="just">
              <a:lnSpc>
                <a:spcPct val="133333"/>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p:txBody>
      </p:sp>
      <p:pic>
        <p:nvPicPr>
          <p:cNvPr id="947" name="Google Shape;947;p49"/>
          <p:cNvPicPr preferRelativeResize="0"/>
          <p:nvPr/>
        </p:nvPicPr>
        <p:blipFill rotWithShape="1">
          <a:blip r:embed="rId3">
            <a:alphaModFix/>
          </a:blip>
          <a:srcRect b="0" l="0" r="0" t="0"/>
          <a:stretch/>
        </p:blipFill>
        <p:spPr>
          <a:xfrm>
            <a:off x="7936879" y="4607831"/>
            <a:ext cx="1087200" cy="336647"/>
          </a:xfrm>
          <a:prstGeom prst="rect">
            <a:avLst/>
          </a:prstGeom>
          <a:noFill/>
          <a:ln>
            <a:noFill/>
          </a:ln>
        </p:spPr>
      </p:pic>
      <p:sp>
        <p:nvSpPr>
          <p:cNvPr id="948" name="Google Shape;948;p49"/>
          <p:cNvSpPr/>
          <p:nvPr/>
        </p:nvSpPr>
        <p:spPr>
          <a:xfrm>
            <a:off x="1909925" y="513425"/>
            <a:ext cx="2194800" cy="33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500" u="none" cap="none" strike="noStrike">
              <a:solidFill>
                <a:srgbClr val="000000"/>
              </a:solidFill>
              <a:latin typeface="Arial"/>
              <a:ea typeface="Arial"/>
              <a:cs typeface="Arial"/>
              <a:sym typeface="Arial"/>
            </a:endParaRPr>
          </a:p>
        </p:txBody>
      </p:sp>
      <p:pic>
        <p:nvPicPr>
          <p:cNvPr id="949" name="Google Shape;949;p49"/>
          <p:cNvPicPr preferRelativeResize="0"/>
          <p:nvPr/>
        </p:nvPicPr>
        <p:blipFill>
          <a:blip r:embed="rId4">
            <a:alphaModFix/>
          </a:blip>
          <a:stretch>
            <a:fillRect/>
          </a:stretch>
        </p:blipFill>
        <p:spPr>
          <a:xfrm>
            <a:off x="114825" y="1331425"/>
            <a:ext cx="4457175" cy="2354374"/>
          </a:xfrm>
          <a:prstGeom prst="rect">
            <a:avLst/>
          </a:prstGeom>
          <a:noFill/>
          <a:ln>
            <a:noFill/>
          </a:ln>
        </p:spPr>
      </p:pic>
      <p:pic>
        <p:nvPicPr>
          <p:cNvPr id="950" name="Google Shape;950;p49"/>
          <p:cNvPicPr preferRelativeResize="0"/>
          <p:nvPr/>
        </p:nvPicPr>
        <p:blipFill>
          <a:blip r:embed="rId5">
            <a:alphaModFix/>
          </a:blip>
          <a:stretch>
            <a:fillRect/>
          </a:stretch>
        </p:blipFill>
        <p:spPr>
          <a:xfrm>
            <a:off x="4779448" y="1331426"/>
            <a:ext cx="4457176" cy="2354377"/>
          </a:xfrm>
          <a:prstGeom prst="rect">
            <a:avLst/>
          </a:prstGeom>
          <a:noFill/>
          <a:ln>
            <a:noFill/>
          </a:ln>
        </p:spPr>
      </p:pic>
      <p:sp>
        <p:nvSpPr>
          <p:cNvPr id="951" name="Google Shape;951;p49"/>
          <p:cNvSpPr txBox="1"/>
          <p:nvPr/>
        </p:nvSpPr>
        <p:spPr>
          <a:xfrm>
            <a:off x="591175" y="3924925"/>
            <a:ext cx="3578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Comparison of food imports and exports country-wise from 2011 to 2019</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(Line graph)</a:t>
            </a:r>
            <a:endParaRPr>
              <a:solidFill>
                <a:srgbClr val="FFFFFF"/>
              </a:solidFill>
              <a:latin typeface="Lato"/>
              <a:ea typeface="Lato"/>
              <a:cs typeface="Lato"/>
              <a:sym typeface="Lato"/>
            </a:endParaRPr>
          </a:p>
        </p:txBody>
      </p:sp>
      <p:sp>
        <p:nvSpPr>
          <p:cNvPr id="952" name="Google Shape;952;p49"/>
          <p:cNvSpPr txBox="1"/>
          <p:nvPr/>
        </p:nvSpPr>
        <p:spPr>
          <a:xfrm>
            <a:off x="5198800" y="3850500"/>
            <a:ext cx="3178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FFFFF"/>
                </a:solidFill>
                <a:latin typeface="Lato"/>
                <a:ea typeface="Lato"/>
                <a:cs typeface="Lato"/>
                <a:sym typeface="Lato"/>
              </a:rPr>
              <a:t>Boxplot for the service values for all countries from 2011 to 2019</a:t>
            </a:r>
            <a:endParaRPr sz="1300">
              <a:solidFill>
                <a:srgbClr val="FFFF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50"/>
          <p:cNvSpPr/>
          <p:nvPr/>
        </p:nvSpPr>
        <p:spPr>
          <a:xfrm rot="-5400000">
            <a:off x="4413730" y="275756"/>
            <a:ext cx="5188500" cy="4592100"/>
          </a:xfrm>
          <a:prstGeom prst="rect">
            <a:avLst/>
          </a:prstGeom>
          <a:solidFill>
            <a:schemeClr val="accent3"/>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58" name="Google Shape;958;p50"/>
          <p:cNvSpPr/>
          <p:nvPr/>
        </p:nvSpPr>
        <p:spPr>
          <a:xfrm>
            <a:off x="4955260" y="1353166"/>
            <a:ext cx="401700" cy="4017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59" name="Google Shape;959;p50"/>
          <p:cNvSpPr/>
          <p:nvPr/>
        </p:nvSpPr>
        <p:spPr>
          <a:xfrm>
            <a:off x="4964609" y="2627870"/>
            <a:ext cx="401700" cy="4017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60" name="Google Shape;960;p50"/>
          <p:cNvSpPr/>
          <p:nvPr/>
        </p:nvSpPr>
        <p:spPr>
          <a:xfrm>
            <a:off x="4955242" y="1990516"/>
            <a:ext cx="401700" cy="4017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61" name="Google Shape;961;p50"/>
          <p:cNvSpPr/>
          <p:nvPr/>
        </p:nvSpPr>
        <p:spPr>
          <a:xfrm>
            <a:off x="424600" y="291150"/>
            <a:ext cx="3178200" cy="33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chemeClr val="lt1"/>
                </a:solidFill>
              </a:rPr>
              <a:t>Insights from the graphs</a:t>
            </a:r>
            <a:endParaRPr b="0" i="0" sz="500" u="none" cap="none" strike="noStrike">
              <a:solidFill>
                <a:srgbClr val="000000"/>
              </a:solidFill>
              <a:latin typeface="Arial"/>
              <a:ea typeface="Arial"/>
              <a:cs typeface="Arial"/>
              <a:sym typeface="Arial"/>
            </a:endParaRPr>
          </a:p>
        </p:txBody>
      </p:sp>
      <p:sp>
        <p:nvSpPr>
          <p:cNvPr id="962" name="Google Shape;962;p50"/>
          <p:cNvSpPr/>
          <p:nvPr/>
        </p:nvSpPr>
        <p:spPr>
          <a:xfrm>
            <a:off x="461587" y="684731"/>
            <a:ext cx="399000" cy="21300"/>
          </a:xfrm>
          <a:prstGeom prst="rect">
            <a:avLst/>
          </a:prstGeom>
          <a:solidFill>
            <a:schemeClr val="accent2"/>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63" name="Google Shape;963;p50"/>
          <p:cNvSpPr txBox="1"/>
          <p:nvPr/>
        </p:nvSpPr>
        <p:spPr>
          <a:xfrm>
            <a:off x="5418952" y="1359843"/>
            <a:ext cx="3178200" cy="366000"/>
          </a:xfrm>
          <a:prstGeom prst="rect">
            <a:avLst/>
          </a:prstGeom>
          <a:noFill/>
          <a:ln>
            <a:noFill/>
          </a:ln>
        </p:spPr>
        <p:txBody>
          <a:bodyPr anchorCtr="0" anchor="t" bIns="0" lIns="0" spcFirstLastPara="1" rIns="0" wrap="square" tIns="0">
            <a:noAutofit/>
          </a:bodyPr>
          <a:lstStyle/>
          <a:p>
            <a:pPr indent="0" lvl="0" marL="0" marR="0" rtl="0" algn="just">
              <a:lnSpc>
                <a:spcPct val="115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p:txBody>
      </p:sp>
      <p:sp>
        <p:nvSpPr>
          <p:cNvPr id="964" name="Google Shape;964;p50"/>
          <p:cNvSpPr txBox="1"/>
          <p:nvPr/>
        </p:nvSpPr>
        <p:spPr>
          <a:xfrm>
            <a:off x="5443961" y="2076520"/>
            <a:ext cx="2964300" cy="4788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p:txBody>
      </p:sp>
      <p:sp>
        <p:nvSpPr>
          <p:cNvPr id="965" name="Google Shape;965;p50"/>
          <p:cNvSpPr txBox="1"/>
          <p:nvPr/>
        </p:nvSpPr>
        <p:spPr>
          <a:xfrm>
            <a:off x="5443958" y="2673615"/>
            <a:ext cx="2800500" cy="295500"/>
          </a:xfrm>
          <a:prstGeom prst="rect">
            <a:avLst/>
          </a:prstGeom>
          <a:noFill/>
          <a:ln>
            <a:noFill/>
          </a:ln>
        </p:spPr>
        <p:txBody>
          <a:bodyPr anchorCtr="0" anchor="t" bIns="0" lIns="0" spcFirstLastPara="1" rIns="0" wrap="square" tIns="0">
            <a:noAutofit/>
          </a:bodyPr>
          <a:lstStyle/>
          <a:p>
            <a:pPr indent="0" lvl="0" marL="0" marR="0" rtl="0" algn="just">
              <a:lnSpc>
                <a:spcPct val="133333"/>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p:txBody>
      </p:sp>
      <p:grpSp>
        <p:nvGrpSpPr>
          <p:cNvPr id="966" name="Google Shape;966;p50"/>
          <p:cNvGrpSpPr/>
          <p:nvPr/>
        </p:nvGrpSpPr>
        <p:grpSpPr>
          <a:xfrm>
            <a:off x="5025701" y="1439659"/>
            <a:ext cx="280304" cy="228852"/>
            <a:chOff x="11707403" y="7861444"/>
            <a:chExt cx="953416" cy="778672"/>
          </a:xfrm>
        </p:grpSpPr>
        <p:sp>
          <p:nvSpPr>
            <p:cNvPr id="967" name="Google Shape;967;p50"/>
            <p:cNvSpPr/>
            <p:nvPr/>
          </p:nvSpPr>
          <p:spPr>
            <a:xfrm>
              <a:off x="11707403" y="7861444"/>
              <a:ext cx="953416" cy="435420"/>
            </a:xfrm>
            <a:custGeom>
              <a:rect b="b" l="l" r="r" t="t"/>
              <a:pathLst>
                <a:path extrusionOk="0" h="603" w="1324">
                  <a:moveTo>
                    <a:pt x="664" y="0"/>
                  </a:moveTo>
                  <a:lnTo>
                    <a:pt x="0" y="301"/>
                  </a:lnTo>
                  <a:lnTo>
                    <a:pt x="664" y="602"/>
                  </a:lnTo>
                  <a:lnTo>
                    <a:pt x="1323" y="301"/>
                  </a:lnTo>
                  <a:lnTo>
                    <a:pt x="664" y="0"/>
                  </a:lnTo>
                </a:path>
              </a:pathLst>
            </a:custGeom>
            <a:noFill/>
            <a:ln cap="flat" cmpd="sng" w="9525">
              <a:solidFill>
                <a:schemeClr val="lt1"/>
              </a:solidFill>
              <a:prstDash val="solid"/>
              <a:bevel/>
              <a:headEnd len="sm" w="sm" type="none"/>
              <a:tailEnd len="sm" w="sm" type="none"/>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68" name="Google Shape;968;p50"/>
            <p:cNvSpPr/>
            <p:nvPr/>
          </p:nvSpPr>
          <p:spPr>
            <a:xfrm>
              <a:off x="11707403" y="8338183"/>
              <a:ext cx="953416" cy="301933"/>
            </a:xfrm>
            <a:custGeom>
              <a:rect b="b" l="l" r="r" t="t"/>
              <a:pathLst>
                <a:path extrusionOk="0" h="421" w="1324">
                  <a:moveTo>
                    <a:pt x="1054" y="0"/>
                  </a:moveTo>
                  <a:lnTo>
                    <a:pt x="1323" y="121"/>
                  </a:lnTo>
                  <a:lnTo>
                    <a:pt x="664" y="420"/>
                  </a:lnTo>
                  <a:lnTo>
                    <a:pt x="0" y="121"/>
                  </a:lnTo>
                  <a:lnTo>
                    <a:pt x="262"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69" name="Google Shape;969;p50"/>
            <p:cNvSpPr/>
            <p:nvPr/>
          </p:nvSpPr>
          <p:spPr>
            <a:xfrm>
              <a:off x="11707403" y="8166558"/>
              <a:ext cx="953416" cy="305113"/>
            </a:xfrm>
            <a:custGeom>
              <a:rect b="b" l="l" r="r" t="t"/>
              <a:pathLst>
                <a:path extrusionOk="0" h="423" w="1324">
                  <a:moveTo>
                    <a:pt x="1054" y="0"/>
                  </a:moveTo>
                  <a:lnTo>
                    <a:pt x="1323" y="121"/>
                  </a:lnTo>
                  <a:lnTo>
                    <a:pt x="1054" y="241"/>
                  </a:lnTo>
                  <a:lnTo>
                    <a:pt x="664" y="422"/>
                  </a:lnTo>
                  <a:lnTo>
                    <a:pt x="262" y="241"/>
                  </a:lnTo>
                  <a:lnTo>
                    <a:pt x="0" y="121"/>
                  </a:lnTo>
                  <a:lnTo>
                    <a:pt x="262"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970" name="Google Shape;970;p50"/>
          <p:cNvGrpSpPr/>
          <p:nvPr/>
        </p:nvGrpSpPr>
        <p:grpSpPr>
          <a:xfrm>
            <a:off x="5002706" y="2037379"/>
            <a:ext cx="306559" cy="307509"/>
            <a:chOff x="1600773" y="3432059"/>
            <a:chExt cx="917567" cy="920686"/>
          </a:xfrm>
        </p:grpSpPr>
        <p:sp>
          <p:nvSpPr>
            <p:cNvPr id="971" name="Google Shape;971;p50"/>
            <p:cNvSpPr/>
            <p:nvPr/>
          </p:nvSpPr>
          <p:spPr>
            <a:xfrm>
              <a:off x="1726175" y="3557469"/>
              <a:ext cx="669823" cy="666810"/>
            </a:xfrm>
            <a:custGeom>
              <a:rect b="b" l="l" r="r" t="t"/>
              <a:pathLst>
                <a:path extrusionOk="0" h="963" w="964">
                  <a:moveTo>
                    <a:pt x="481" y="0"/>
                  </a:moveTo>
                  <a:lnTo>
                    <a:pt x="481" y="0"/>
                  </a:lnTo>
                  <a:cubicBezTo>
                    <a:pt x="210" y="0"/>
                    <a:pt x="0" y="221"/>
                    <a:pt x="0" y="481"/>
                  </a:cubicBezTo>
                  <a:cubicBezTo>
                    <a:pt x="0" y="752"/>
                    <a:pt x="210" y="962"/>
                    <a:pt x="481" y="962"/>
                  </a:cubicBezTo>
                  <a:cubicBezTo>
                    <a:pt x="741" y="962"/>
                    <a:pt x="963" y="752"/>
                    <a:pt x="963" y="481"/>
                  </a:cubicBezTo>
                  <a:cubicBezTo>
                    <a:pt x="963" y="221"/>
                    <a:pt x="741" y="0"/>
                    <a:pt x="481" y="0"/>
                  </a:cubicBezTo>
                </a:path>
              </a:pathLst>
            </a:custGeom>
            <a:noFill/>
            <a:ln cap="flat" cmpd="sng" w="9525">
              <a:solidFill>
                <a:schemeClr val="lt1"/>
              </a:solidFill>
              <a:prstDash val="solid"/>
              <a:round/>
              <a:headEnd len="sm" w="sm" type="none"/>
              <a:tailEnd len="sm" w="sm" type="none"/>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72" name="Google Shape;972;p50"/>
            <p:cNvSpPr/>
            <p:nvPr/>
          </p:nvSpPr>
          <p:spPr>
            <a:xfrm>
              <a:off x="1934156" y="3765463"/>
              <a:ext cx="250802" cy="250818"/>
            </a:xfrm>
            <a:custGeom>
              <a:rect b="b" l="l" r="r" t="t"/>
              <a:pathLst>
                <a:path extrusionOk="0" h="361" w="361">
                  <a:moveTo>
                    <a:pt x="180" y="360"/>
                  </a:moveTo>
                  <a:lnTo>
                    <a:pt x="180" y="360"/>
                  </a:lnTo>
                  <a:cubicBezTo>
                    <a:pt x="80" y="360"/>
                    <a:pt x="0" y="280"/>
                    <a:pt x="0" y="180"/>
                  </a:cubicBezTo>
                  <a:cubicBezTo>
                    <a:pt x="0" y="80"/>
                    <a:pt x="80" y="0"/>
                    <a:pt x="180" y="0"/>
                  </a:cubicBezTo>
                  <a:cubicBezTo>
                    <a:pt x="281" y="0"/>
                    <a:pt x="360" y="80"/>
                    <a:pt x="360" y="180"/>
                  </a:cubicBezTo>
                  <a:cubicBezTo>
                    <a:pt x="360" y="280"/>
                    <a:pt x="281" y="360"/>
                    <a:pt x="180" y="360"/>
                  </a:cubicBezTo>
                </a:path>
              </a:pathLst>
            </a:custGeom>
            <a:noFill/>
            <a:ln cap="flat" cmpd="sng" w="9525">
              <a:solidFill>
                <a:schemeClr val="lt1"/>
              </a:solidFill>
              <a:prstDash val="solid"/>
              <a:round/>
              <a:headEnd len="sm" w="sm" type="none"/>
              <a:tailEnd len="sm" w="sm" type="none"/>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73" name="Google Shape;973;p50"/>
            <p:cNvSpPr/>
            <p:nvPr/>
          </p:nvSpPr>
          <p:spPr>
            <a:xfrm>
              <a:off x="2059556" y="4016282"/>
              <a:ext cx="3060" cy="336463"/>
            </a:xfrm>
            <a:custGeom>
              <a:rect b="b" l="l" r="r" t="t"/>
              <a:pathLst>
                <a:path extrusionOk="0" h="483" w="1">
                  <a:moveTo>
                    <a:pt x="0" y="482"/>
                  </a:moveTo>
                  <a:lnTo>
                    <a:pt x="0" y="301"/>
                  </a:lnTo>
                  <a:lnTo>
                    <a:pt x="0"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74" name="Google Shape;974;p50"/>
            <p:cNvSpPr/>
            <p:nvPr/>
          </p:nvSpPr>
          <p:spPr>
            <a:xfrm>
              <a:off x="2059556" y="3432059"/>
              <a:ext cx="3060" cy="336463"/>
            </a:xfrm>
            <a:custGeom>
              <a:rect b="b" l="l" r="r" t="t"/>
              <a:pathLst>
                <a:path extrusionOk="0" h="483" w="1">
                  <a:moveTo>
                    <a:pt x="0" y="0"/>
                  </a:moveTo>
                  <a:lnTo>
                    <a:pt x="0" y="181"/>
                  </a:lnTo>
                  <a:lnTo>
                    <a:pt x="0" y="482"/>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75" name="Google Shape;975;p50"/>
            <p:cNvSpPr/>
            <p:nvPr/>
          </p:nvSpPr>
          <p:spPr>
            <a:xfrm>
              <a:off x="1600773" y="3890871"/>
              <a:ext cx="333383" cy="3060"/>
            </a:xfrm>
            <a:custGeom>
              <a:rect b="b" l="l" r="r" t="t"/>
              <a:pathLst>
                <a:path extrusionOk="0" h="1" w="482">
                  <a:moveTo>
                    <a:pt x="0" y="0"/>
                  </a:moveTo>
                  <a:lnTo>
                    <a:pt x="180" y="0"/>
                  </a:lnTo>
                  <a:lnTo>
                    <a:pt x="481"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76" name="Google Shape;976;p50"/>
            <p:cNvSpPr/>
            <p:nvPr/>
          </p:nvSpPr>
          <p:spPr>
            <a:xfrm>
              <a:off x="2181899" y="3890871"/>
              <a:ext cx="336441" cy="3060"/>
            </a:xfrm>
            <a:custGeom>
              <a:rect b="b" l="l" r="r" t="t"/>
              <a:pathLst>
                <a:path extrusionOk="0" h="1" w="483">
                  <a:moveTo>
                    <a:pt x="0" y="0"/>
                  </a:moveTo>
                  <a:lnTo>
                    <a:pt x="302" y="0"/>
                  </a:lnTo>
                  <a:lnTo>
                    <a:pt x="482"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977" name="Google Shape;977;p50"/>
          <p:cNvGrpSpPr/>
          <p:nvPr/>
        </p:nvGrpSpPr>
        <p:grpSpPr>
          <a:xfrm>
            <a:off x="5021939" y="2698961"/>
            <a:ext cx="266518" cy="266518"/>
            <a:chOff x="17999913" y="1609838"/>
            <a:chExt cx="829500" cy="829500"/>
          </a:xfrm>
        </p:grpSpPr>
        <p:cxnSp>
          <p:nvCxnSpPr>
            <p:cNvPr id="978" name="Google Shape;978;p50"/>
            <p:cNvCxnSpPr/>
            <p:nvPr/>
          </p:nvCxnSpPr>
          <p:spPr>
            <a:xfrm flipH="1">
              <a:off x="18692613" y="2003916"/>
              <a:ext cx="136800" cy="130200"/>
            </a:xfrm>
            <a:prstGeom prst="straightConnector1">
              <a:avLst/>
            </a:prstGeom>
            <a:noFill/>
            <a:ln cap="flat" cmpd="sng" w="9525">
              <a:solidFill>
                <a:schemeClr val="lt1"/>
              </a:solidFill>
              <a:prstDash val="solid"/>
              <a:round/>
              <a:headEnd len="sm" w="sm" type="none"/>
              <a:tailEnd len="sm" w="sm" type="none"/>
            </a:ln>
          </p:spPr>
        </p:cxnSp>
        <p:cxnSp>
          <p:nvCxnSpPr>
            <p:cNvPr id="979" name="Google Shape;979;p50"/>
            <p:cNvCxnSpPr/>
            <p:nvPr/>
          </p:nvCxnSpPr>
          <p:spPr>
            <a:xfrm rot="10800000">
              <a:off x="18692613" y="1870295"/>
              <a:ext cx="136800" cy="136800"/>
            </a:xfrm>
            <a:prstGeom prst="straightConnector1">
              <a:avLst/>
            </a:prstGeom>
            <a:noFill/>
            <a:ln cap="flat" cmpd="sng" w="9525">
              <a:solidFill>
                <a:schemeClr val="lt1"/>
              </a:solidFill>
              <a:prstDash val="solid"/>
              <a:round/>
              <a:headEnd len="sm" w="sm" type="none"/>
              <a:tailEnd len="sm" w="sm" type="none"/>
            </a:ln>
          </p:spPr>
        </p:cxnSp>
        <p:cxnSp>
          <p:nvCxnSpPr>
            <p:cNvPr id="980" name="Google Shape;980;p50"/>
            <p:cNvCxnSpPr/>
            <p:nvPr/>
          </p:nvCxnSpPr>
          <p:spPr>
            <a:xfrm flipH="1" rot="10800000">
              <a:off x="18003120" y="1870295"/>
              <a:ext cx="130200" cy="136800"/>
            </a:xfrm>
            <a:prstGeom prst="straightConnector1">
              <a:avLst/>
            </a:prstGeom>
            <a:noFill/>
            <a:ln cap="flat" cmpd="sng" w="9525">
              <a:solidFill>
                <a:schemeClr val="lt1"/>
              </a:solidFill>
              <a:prstDash val="solid"/>
              <a:round/>
              <a:headEnd len="sm" w="sm" type="none"/>
              <a:tailEnd len="sm" w="sm" type="none"/>
            </a:ln>
          </p:spPr>
        </p:cxnSp>
        <p:cxnSp>
          <p:nvCxnSpPr>
            <p:cNvPr id="981" name="Google Shape;981;p50"/>
            <p:cNvCxnSpPr/>
            <p:nvPr/>
          </p:nvCxnSpPr>
          <p:spPr>
            <a:xfrm>
              <a:off x="18003120" y="2003916"/>
              <a:ext cx="130200" cy="130200"/>
            </a:xfrm>
            <a:prstGeom prst="straightConnector1">
              <a:avLst/>
            </a:prstGeom>
            <a:noFill/>
            <a:ln cap="flat" cmpd="sng" w="9525">
              <a:solidFill>
                <a:schemeClr val="lt1"/>
              </a:solidFill>
              <a:prstDash val="solid"/>
              <a:round/>
              <a:headEnd len="sm" w="sm" type="none"/>
              <a:tailEnd len="sm" w="sm" type="none"/>
            </a:ln>
          </p:spPr>
        </p:cxnSp>
        <p:cxnSp>
          <p:nvCxnSpPr>
            <p:cNvPr id="982" name="Google Shape;982;p50"/>
            <p:cNvCxnSpPr/>
            <p:nvPr/>
          </p:nvCxnSpPr>
          <p:spPr>
            <a:xfrm flipH="1">
              <a:off x="17999913" y="2003917"/>
              <a:ext cx="829500" cy="3300"/>
            </a:xfrm>
            <a:prstGeom prst="straightConnector1">
              <a:avLst/>
            </a:prstGeom>
            <a:noFill/>
            <a:ln cap="flat" cmpd="sng" w="9525">
              <a:solidFill>
                <a:schemeClr val="lt1"/>
              </a:solidFill>
              <a:prstDash val="solid"/>
              <a:round/>
              <a:headEnd len="sm" w="sm" type="none"/>
              <a:tailEnd len="sm" w="sm" type="none"/>
            </a:ln>
          </p:spPr>
        </p:cxnSp>
        <p:cxnSp>
          <p:nvCxnSpPr>
            <p:cNvPr id="983" name="Google Shape;983;p50"/>
            <p:cNvCxnSpPr/>
            <p:nvPr/>
          </p:nvCxnSpPr>
          <p:spPr>
            <a:xfrm rot="10800000">
              <a:off x="18301713" y="2302538"/>
              <a:ext cx="136800" cy="136800"/>
            </a:xfrm>
            <a:prstGeom prst="straightConnector1">
              <a:avLst/>
            </a:prstGeom>
            <a:noFill/>
            <a:ln cap="flat" cmpd="sng" w="9525">
              <a:solidFill>
                <a:schemeClr val="lt1"/>
              </a:solidFill>
              <a:prstDash val="solid"/>
              <a:round/>
              <a:headEnd len="sm" w="sm" type="none"/>
              <a:tailEnd len="sm" w="sm" type="none"/>
            </a:ln>
          </p:spPr>
        </p:cxnSp>
        <p:cxnSp>
          <p:nvCxnSpPr>
            <p:cNvPr id="984" name="Google Shape;984;p50"/>
            <p:cNvCxnSpPr/>
            <p:nvPr/>
          </p:nvCxnSpPr>
          <p:spPr>
            <a:xfrm flipH="1" rot="10800000">
              <a:off x="18435334" y="2302538"/>
              <a:ext cx="130200" cy="136800"/>
            </a:xfrm>
            <a:prstGeom prst="straightConnector1">
              <a:avLst/>
            </a:prstGeom>
            <a:noFill/>
            <a:ln cap="flat" cmpd="sng" w="9525">
              <a:solidFill>
                <a:schemeClr val="lt1"/>
              </a:solidFill>
              <a:prstDash val="solid"/>
              <a:round/>
              <a:headEnd len="sm" w="sm" type="none"/>
              <a:tailEnd len="sm" w="sm" type="none"/>
            </a:ln>
          </p:spPr>
        </p:cxnSp>
        <p:cxnSp>
          <p:nvCxnSpPr>
            <p:cNvPr id="985" name="Google Shape;985;p50"/>
            <p:cNvCxnSpPr/>
            <p:nvPr/>
          </p:nvCxnSpPr>
          <p:spPr>
            <a:xfrm>
              <a:off x="18435334" y="1612991"/>
              <a:ext cx="130200" cy="130200"/>
            </a:xfrm>
            <a:prstGeom prst="straightConnector1">
              <a:avLst/>
            </a:prstGeom>
            <a:noFill/>
            <a:ln cap="flat" cmpd="sng" w="9525">
              <a:solidFill>
                <a:schemeClr val="lt1"/>
              </a:solidFill>
              <a:prstDash val="solid"/>
              <a:round/>
              <a:headEnd len="sm" w="sm" type="none"/>
              <a:tailEnd len="sm" w="sm" type="none"/>
            </a:ln>
          </p:spPr>
        </p:cxnSp>
        <p:cxnSp>
          <p:nvCxnSpPr>
            <p:cNvPr id="986" name="Google Shape;986;p50"/>
            <p:cNvCxnSpPr/>
            <p:nvPr/>
          </p:nvCxnSpPr>
          <p:spPr>
            <a:xfrm flipH="1">
              <a:off x="18301713" y="1612991"/>
              <a:ext cx="136800" cy="130200"/>
            </a:xfrm>
            <a:prstGeom prst="straightConnector1">
              <a:avLst/>
            </a:prstGeom>
            <a:noFill/>
            <a:ln cap="flat" cmpd="sng" w="9525">
              <a:solidFill>
                <a:schemeClr val="lt1"/>
              </a:solidFill>
              <a:prstDash val="solid"/>
              <a:round/>
              <a:headEnd len="sm" w="sm" type="none"/>
              <a:tailEnd len="sm" w="sm" type="none"/>
            </a:ln>
          </p:spPr>
        </p:cxnSp>
        <p:cxnSp>
          <p:nvCxnSpPr>
            <p:cNvPr id="987" name="Google Shape;987;p50"/>
            <p:cNvCxnSpPr/>
            <p:nvPr/>
          </p:nvCxnSpPr>
          <p:spPr>
            <a:xfrm flipH="1" rot="10800000">
              <a:off x="18435334" y="1609838"/>
              <a:ext cx="3300" cy="829500"/>
            </a:xfrm>
            <a:prstGeom prst="straightConnector1">
              <a:avLst/>
            </a:prstGeom>
            <a:noFill/>
            <a:ln cap="flat" cmpd="sng" w="9525">
              <a:solidFill>
                <a:schemeClr val="lt1"/>
              </a:solidFill>
              <a:prstDash val="solid"/>
              <a:round/>
              <a:headEnd len="sm" w="sm" type="none"/>
              <a:tailEnd len="sm" w="sm" type="none"/>
            </a:ln>
          </p:spPr>
        </p:cxnSp>
      </p:grpSp>
      <p:pic>
        <p:nvPicPr>
          <p:cNvPr id="988" name="Google Shape;988;p50"/>
          <p:cNvPicPr preferRelativeResize="0"/>
          <p:nvPr/>
        </p:nvPicPr>
        <p:blipFill rotWithShape="1">
          <a:blip r:embed="rId3">
            <a:alphaModFix/>
          </a:blip>
          <a:srcRect b="0" l="0" r="0" t="0"/>
          <a:stretch/>
        </p:blipFill>
        <p:spPr>
          <a:xfrm>
            <a:off x="7936879" y="4607831"/>
            <a:ext cx="1087200" cy="336647"/>
          </a:xfrm>
          <a:prstGeom prst="rect">
            <a:avLst/>
          </a:prstGeom>
          <a:noFill/>
          <a:ln>
            <a:noFill/>
          </a:ln>
        </p:spPr>
      </p:pic>
      <p:pic>
        <p:nvPicPr>
          <p:cNvPr id="989" name="Google Shape;989;p50"/>
          <p:cNvPicPr preferRelativeResize="0"/>
          <p:nvPr/>
        </p:nvPicPr>
        <p:blipFill>
          <a:blip r:embed="rId4">
            <a:alphaModFix/>
          </a:blip>
          <a:stretch>
            <a:fillRect/>
          </a:stretch>
        </p:blipFill>
        <p:spPr>
          <a:xfrm>
            <a:off x="131800" y="826600"/>
            <a:ext cx="4440200" cy="2978657"/>
          </a:xfrm>
          <a:prstGeom prst="rect">
            <a:avLst/>
          </a:prstGeom>
          <a:noFill/>
          <a:ln>
            <a:noFill/>
          </a:ln>
        </p:spPr>
      </p:pic>
      <p:pic>
        <p:nvPicPr>
          <p:cNvPr id="990" name="Google Shape;990;p50"/>
          <p:cNvPicPr preferRelativeResize="0"/>
          <p:nvPr/>
        </p:nvPicPr>
        <p:blipFill>
          <a:blip r:embed="rId5">
            <a:alphaModFix/>
          </a:blip>
          <a:stretch>
            <a:fillRect/>
          </a:stretch>
        </p:blipFill>
        <p:spPr>
          <a:xfrm>
            <a:off x="4787874" y="884900"/>
            <a:ext cx="4440200" cy="2712140"/>
          </a:xfrm>
          <a:prstGeom prst="rect">
            <a:avLst/>
          </a:prstGeom>
          <a:noFill/>
          <a:ln>
            <a:noFill/>
          </a:ln>
        </p:spPr>
      </p:pic>
      <p:sp>
        <p:nvSpPr>
          <p:cNvPr id="991" name="Google Shape;991;p50"/>
          <p:cNvSpPr txBox="1"/>
          <p:nvPr/>
        </p:nvSpPr>
        <p:spPr>
          <a:xfrm>
            <a:off x="424600" y="4005900"/>
            <a:ext cx="34695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FFFFF"/>
                </a:solidFill>
                <a:latin typeface="Lato"/>
                <a:ea typeface="Lato"/>
                <a:cs typeface="Lato"/>
                <a:sym typeface="Lato"/>
              </a:rPr>
              <a:t>Import value index values range for each country. Example, India and China have higher index values for most of the data points. (joyplot)</a:t>
            </a:r>
            <a:endParaRPr sz="1300">
              <a:solidFill>
                <a:srgbClr val="FFFFFF"/>
              </a:solidFill>
              <a:latin typeface="Lato"/>
              <a:ea typeface="Lato"/>
              <a:cs typeface="Lato"/>
              <a:sym typeface="Lato"/>
            </a:endParaRPr>
          </a:p>
        </p:txBody>
      </p:sp>
      <p:sp>
        <p:nvSpPr>
          <p:cNvPr id="992" name="Google Shape;992;p50"/>
          <p:cNvSpPr txBox="1"/>
          <p:nvPr/>
        </p:nvSpPr>
        <p:spPr>
          <a:xfrm>
            <a:off x="5366300" y="3916900"/>
            <a:ext cx="342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Year wise bar graph plot of countries for imports of goods values</a:t>
            </a:r>
            <a:endParaRPr>
              <a:solidFill>
                <a:srgbClr val="FFFF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51"/>
          <p:cNvSpPr/>
          <p:nvPr/>
        </p:nvSpPr>
        <p:spPr>
          <a:xfrm rot="-5400000">
            <a:off x="4413730" y="275756"/>
            <a:ext cx="5188500" cy="4592100"/>
          </a:xfrm>
          <a:prstGeom prst="rect">
            <a:avLst/>
          </a:prstGeom>
          <a:solidFill>
            <a:schemeClr val="accent3"/>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98" name="Google Shape;998;p51"/>
          <p:cNvSpPr/>
          <p:nvPr/>
        </p:nvSpPr>
        <p:spPr>
          <a:xfrm>
            <a:off x="419750" y="300025"/>
            <a:ext cx="3178200" cy="33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chemeClr val="lt1"/>
                </a:solidFill>
              </a:rPr>
              <a:t>Insights from the graphs</a:t>
            </a:r>
            <a:endParaRPr b="0" i="0" sz="500" u="none" cap="none" strike="noStrike">
              <a:solidFill>
                <a:srgbClr val="000000"/>
              </a:solidFill>
              <a:latin typeface="Arial"/>
              <a:ea typeface="Arial"/>
              <a:cs typeface="Arial"/>
              <a:sym typeface="Arial"/>
            </a:endParaRPr>
          </a:p>
        </p:txBody>
      </p:sp>
      <p:sp>
        <p:nvSpPr>
          <p:cNvPr id="999" name="Google Shape;999;p51"/>
          <p:cNvSpPr/>
          <p:nvPr/>
        </p:nvSpPr>
        <p:spPr>
          <a:xfrm>
            <a:off x="419762" y="702481"/>
            <a:ext cx="399000" cy="21300"/>
          </a:xfrm>
          <a:prstGeom prst="rect">
            <a:avLst/>
          </a:prstGeom>
          <a:solidFill>
            <a:schemeClr val="accent2"/>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000" name="Google Shape;1000;p51"/>
          <p:cNvPicPr preferRelativeResize="0"/>
          <p:nvPr/>
        </p:nvPicPr>
        <p:blipFill rotWithShape="1">
          <a:blip r:embed="rId3">
            <a:alphaModFix/>
          </a:blip>
          <a:srcRect b="0" l="0" r="0" t="0"/>
          <a:stretch/>
        </p:blipFill>
        <p:spPr>
          <a:xfrm>
            <a:off x="7936879" y="4607831"/>
            <a:ext cx="1087200" cy="336647"/>
          </a:xfrm>
          <a:prstGeom prst="rect">
            <a:avLst/>
          </a:prstGeom>
          <a:noFill/>
          <a:ln>
            <a:noFill/>
          </a:ln>
        </p:spPr>
      </p:pic>
      <p:pic>
        <p:nvPicPr>
          <p:cNvPr id="1001" name="Google Shape;1001;p51"/>
          <p:cNvPicPr preferRelativeResize="0"/>
          <p:nvPr/>
        </p:nvPicPr>
        <p:blipFill>
          <a:blip r:embed="rId4">
            <a:alphaModFix/>
          </a:blip>
          <a:stretch>
            <a:fillRect/>
          </a:stretch>
        </p:blipFill>
        <p:spPr>
          <a:xfrm>
            <a:off x="109175" y="1325725"/>
            <a:ext cx="4592099" cy="2759951"/>
          </a:xfrm>
          <a:prstGeom prst="rect">
            <a:avLst/>
          </a:prstGeom>
          <a:noFill/>
          <a:ln>
            <a:noFill/>
          </a:ln>
        </p:spPr>
      </p:pic>
      <p:pic>
        <p:nvPicPr>
          <p:cNvPr id="1002" name="Google Shape;1002;p51"/>
          <p:cNvPicPr preferRelativeResize="0"/>
          <p:nvPr/>
        </p:nvPicPr>
        <p:blipFill>
          <a:blip r:embed="rId5">
            <a:alphaModFix/>
          </a:blip>
          <a:stretch>
            <a:fillRect/>
          </a:stretch>
        </p:blipFill>
        <p:spPr>
          <a:xfrm>
            <a:off x="109175" y="4085675"/>
            <a:ext cx="4592102" cy="285854"/>
          </a:xfrm>
          <a:prstGeom prst="rect">
            <a:avLst/>
          </a:prstGeom>
          <a:noFill/>
          <a:ln>
            <a:noFill/>
          </a:ln>
        </p:spPr>
      </p:pic>
      <p:sp>
        <p:nvSpPr>
          <p:cNvPr id="1003" name="Google Shape;1003;p51"/>
          <p:cNvSpPr txBox="1"/>
          <p:nvPr/>
        </p:nvSpPr>
        <p:spPr>
          <a:xfrm>
            <a:off x="5122075" y="2310275"/>
            <a:ext cx="338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Comparison of all countries for % of GDP service from 2011 to 2019</a:t>
            </a:r>
            <a:endParaRPr>
              <a:solidFill>
                <a:srgbClr val="FFFFFF"/>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52"/>
          <p:cNvSpPr/>
          <p:nvPr/>
        </p:nvSpPr>
        <p:spPr>
          <a:xfrm>
            <a:off x="639825" y="415525"/>
            <a:ext cx="6966600" cy="33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chemeClr val="dk2"/>
                </a:solidFill>
                <a:latin typeface="Arial"/>
                <a:ea typeface="Arial"/>
                <a:cs typeface="Arial"/>
                <a:sym typeface="Arial"/>
              </a:rPr>
              <a:t>Predicti</a:t>
            </a:r>
            <a:r>
              <a:rPr lang="en" sz="2200">
                <a:solidFill>
                  <a:schemeClr val="dk2"/>
                </a:solidFill>
              </a:rPr>
              <a:t>ng World Trade in 2030 - Linear Regression</a:t>
            </a:r>
            <a:endParaRPr b="0" i="0" sz="500" u="none" cap="none" strike="noStrike">
              <a:solidFill>
                <a:srgbClr val="000000"/>
              </a:solidFill>
              <a:latin typeface="Arial"/>
              <a:ea typeface="Arial"/>
              <a:cs typeface="Arial"/>
              <a:sym typeface="Arial"/>
            </a:endParaRPr>
          </a:p>
        </p:txBody>
      </p:sp>
      <p:sp>
        <p:nvSpPr>
          <p:cNvPr id="1009" name="Google Shape;1009;p52"/>
          <p:cNvSpPr/>
          <p:nvPr/>
        </p:nvSpPr>
        <p:spPr>
          <a:xfrm>
            <a:off x="664300" y="296727"/>
            <a:ext cx="543066" cy="11542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t/>
            </a:r>
            <a:endParaRPr b="0" i="0" sz="500" u="none" cap="none" strike="noStrike">
              <a:solidFill>
                <a:srgbClr val="000000"/>
              </a:solidFill>
              <a:latin typeface="Arial"/>
              <a:ea typeface="Arial"/>
              <a:cs typeface="Arial"/>
              <a:sym typeface="Arial"/>
            </a:endParaRPr>
          </a:p>
        </p:txBody>
      </p:sp>
      <p:sp>
        <p:nvSpPr>
          <p:cNvPr id="1010" name="Google Shape;1010;p52"/>
          <p:cNvSpPr/>
          <p:nvPr/>
        </p:nvSpPr>
        <p:spPr>
          <a:xfrm>
            <a:off x="655015" y="826856"/>
            <a:ext cx="399029" cy="21375"/>
          </a:xfrm>
          <a:prstGeom prst="rect">
            <a:avLst/>
          </a:prstGeom>
          <a:solidFill>
            <a:schemeClr val="accent2"/>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1011" name="Google Shape;1011;p52"/>
          <p:cNvPicPr preferRelativeResize="0"/>
          <p:nvPr/>
        </p:nvPicPr>
        <p:blipFill rotWithShape="1">
          <a:blip r:embed="rId3">
            <a:alphaModFix/>
          </a:blip>
          <a:srcRect b="0" l="0" r="0" t="0"/>
          <a:stretch/>
        </p:blipFill>
        <p:spPr>
          <a:xfrm>
            <a:off x="7936879" y="4607831"/>
            <a:ext cx="1087200" cy="336647"/>
          </a:xfrm>
          <a:prstGeom prst="rect">
            <a:avLst/>
          </a:prstGeom>
          <a:noFill/>
          <a:ln>
            <a:noFill/>
          </a:ln>
        </p:spPr>
      </p:pic>
      <p:pic>
        <p:nvPicPr>
          <p:cNvPr id="1012" name="Google Shape;1012;p52"/>
          <p:cNvPicPr preferRelativeResize="0"/>
          <p:nvPr/>
        </p:nvPicPr>
        <p:blipFill>
          <a:blip r:embed="rId4">
            <a:alphaModFix/>
          </a:blip>
          <a:stretch>
            <a:fillRect/>
          </a:stretch>
        </p:blipFill>
        <p:spPr>
          <a:xfrm>
            <a:off x="152400" y="1000625"/>
            <a:ext cx="8759250" cy="3518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53"/>
          <p:cNvSpPr txBox="1"/>
          <p:nvPr/>
        </p:nvSpPr>
        <p:spPr>
          <a:xfrm>
            <a:off x="596450" y="259625"/>
            <a:ext cx="3298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rgbClr val="FFFFFF"/>
                </a:solidFill>
              </a:rPr>
              <a:t>Summary</a:t>
            </a:r>
            <a:endParaRPr b="1" sz="3000">
              <a:solidFill>
                <a:srgbClr val="FFFFFF"/>
              </a:solidFill>
            </a:endParaRPr>
          </a:p>
        </p:txBody>
      </p:sp>
      <p:sp>
        <p:nvSpPr>
          <p:cNvPr id="1018" name="Google Shape;1018;p53"/>
          <p:cNvSpPr/>
          <p:nvPr/>
        </p:nvSpPr>
        <p:spPr>
          <a:xfrm>
            <a:off x="655015" y="826856"/>
            <a:ext cx="399000" cy="21300"/>
          </a:xfrm>
          <a:prstGeom prst="rect">
            <a:avLst/>
          </a:prstGeom>
          <a:solidFill>
            <a:schemeClr val="accent2"/>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19" name="Google Shape;1019;p53"/>
          <p:cNvSpPr txBox="1"/>
          <p:nvPr/>
        </p:nvSpPr>
        <p:spPr>
          <a:xfrm>
            <a:off x="687675" y="1059575"/>
            <a:ext cx="7838100" cy="30168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Char char="●"/>
            </a:pPr>
            <a:r>
              <a:rPr lang="en">
                <a:solidFill>
                  <a:srgbClr val="FFFFFF"/>
                </a:solidFill>
              </a:rPr>
              <a:t>Shortlisting</a:t>
            </a:r>
            <a:r>
              <a:rPr lang="en">
                <a:solidFill>
                  <a:srgbClr val="FFFFFF"/>
                </a:solidFill>
              </a:rPr>
              <a:t> down from 246 to 12 </a:t>
            </a:r>
            <a:r>
              <a:rPr lang="en">
                <a:solidFill>
                  <a:srgbClr val="FFFFFF"/>
                </a:solidFill>
              </a:rPr>
              <a:t>countries</a:t>
            </a:r>
            <a:r>
              <a:rPr lang="en">
                <a:solidFill>
                  <a:srgbClr val="FFFFFF"/>
                </a:solidFill>
              </a:rPr>
              <a:t> which had a dominant position in World Trade in the last decade (2010-2019)</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Shortlisted from 146 indicators to 12 indicators - focusing on </a:t>
            </a:r>
            <a:br>
              <a:rPr lang="en">
                <a:solidFill>
                  <a:srgbClr val="FFFFFF"/>
                </a:solidFill>
              </a:rPr>
            </a:br>
            <a:r>
              <a:rPr lang="en" sz="1000">
                <a:solidFill>
                  <a:srgbClr val="FFFFFF"/>
                </a:solidFill>
              </a:rPr>
              <a:t>i. Trade </a:t>
            </a:r>
            <a:br>
              <a:rPr lang="en" sz="1000">
                <a:solidFill>
                  <a:srgbClr val="FFFFFF"/>
                </a:solidFill>
              </a:rPr>
            </a:br>
            <a:r>
              <a:rPr lang="en" sz="1000">
                <a:solidFill>
                  <a:srgbClr val="FFFFFF"/>
                </a:solidFill>
              </a:rPr>
              <a:t>i</a:t>
            </a:r>
            <a:r>
              <a:rPr lang="en" sz="1000">
                <a:solidFill>
                  <a:srgbClr val="FFFFFF"/>
                </a:solidFill>
              </a:rPr>
              <a:t>i. Import Value &amp; Volume</a:t>
            </a:r>
            <a:br>
              <a:rPr lang="en" sz="1000">
                <a:solidFill>
                  <a:srgbClr val="FFFFFF"/>
                </a:solidFill>
              </a:rPr>
            </a:br>
            <a:r>
              <a:rPr lang="en" sz="1000">
                <a:solidFill>
                  <a:srgbClr val="FFFFFF"/>
                </a:solidFill>
              </a:rPr>
              <a:t>i</a:t>
            </a:r>
            <a:r>
              <a:rPr lang="en" sz="1000">
                <a:solidFill>
                  <a:srgbClr val="FFFFFF"/>
                </a:solidFill>
              </a:rPr>
              <a:t>ii. Export Value &amp; Volume</a:t>
            </a:r>
            <a:br>
              <a:rPr lang="en" sz="1000">
                <a:solidFill>
                  <a:srgbClr val="FFFFFF"/>
                </a:solidFill>
              </a:rPr>
            </a:br>
            <a:r>
              <a:rPr lang="en" sz="1000">
                <a:solidFill>
                  <a:srgbClr val="FFFFFF"/>
                </a:solidFill>
              </a:rPr>
              <a:t>i</a:t>
            </a:r>
            <a:r>
              <a:rPr lang="en" sz="1000">
                <a:solidFill>
                  <a:srgbClr val="FFFFFF"/>
                </a:solidFill>
              </a:rPr>
              <a:t>v. Food &amp; Fuel Imports &amp; Exports</a:t>
            </a:r>
            <a:br>
              <a:rPr lang="en" sz="1000">
                <a:solidFill>
                  <a:srgbClr val="FFFFFF"/>
                </a:solidFill>
              </a:rPr>
            </a:br>
            <a:r>
              <a:rPr lang="en" sz="1000">
                <a:solidFill>
                  <a:srgbClr val="FFFFFF"/>
                </a:solidFill>
              </a:rPr>
              <a:t>v</a:t>
            </a:r>
            <a:r>
              <a:rPr lang="en" sz="1000">
                <a:solidFill>
                  <a:srgbClr val="FFFFFF"/>
                </a:solidFill>
              </a:rPr>
              <a:t>. Goods &amp; Services Imports &amp; Exports</a:t>
            </a:r>
            <a:endParaRPr sz="1000">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Stored the data in Nested Dictionary, with the following benefits - </a:t>
            </a:r>
            <a:br>
              <a:rPr lang="en">
                <a:solidFill>
                  <a:srgbClr val="FFFFFF"/>
                </a:solidFill>
              </a:rPr>
            </a:br>
            <a:r>
              <a:rPr lang="en" sz="1000">
                <a:solidFill>
                  <a:srgbClr val="FFFFFF"/>
                </a:solidFill>
              </a:rPr>
              <a:t>i. Time: Faster access to service and country data</a:t>
            </a:r>
            <a:br>
              <a:rPr lang="en" sz="1000">
                <a:solidFill>
                  <a:srgbClr val="FFFFFF"/>
                </a:solidFill>
              </a:rPr>
            </a:br>
            <a:r>
              <a:rPr lang="en" sz="1000">
                <a:solidFill>
                  <a:srgbClr val="FFFFFF"/>
                </a:solidFill>
              </a:rPr>
              <a:t>ii. Less memory and less lines of code being used</a:t>
            </a:r>
            <a:br>
              <a:rPr lang="en" sz="1000">
                <a:solidFill>
                  <a:srgbClr val="FFFFFF"/>
                </a:solidFill>
              </a:rPr>
            </a:br>
            <a:r>
              <a:rPr lang="en" sz="1000">
                <a:solidFill>
                  <a:srgbClr val="FFFFFF"/>
                </a:solidFill>
              </a:rPr>
              <a:t>iii. </a:t>
            </a:r>
            <a:r>
              <a:rPr lang="en" sz="1000">
                <a:solidFill>
                  <a:srgbClr val="FFFFFF"/>
                </a:solidFill>
              </a:rPr>
              <a:t>Application of knowledge taught in this course</a:t>
            </a:r>
            <a:endParaRPr sz="1000">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Plotted a Linear Regression Model (using SciKit learn) to predict the state of International Trade in 2030 - </a:t>
            </a:r>
            <a:br>
              <a:rPr lang="en">
                <a:solidFill>
                  <a:srgbClr val="FFFFFF"/>
                </a:solidFill>
              </a:rPr>
            </a:br>
            <a:r>
              <a:rPr lang="en" sz="1000">
                <a:solidFill>
                  <a:srgbClr val="FFFFFF"/>
                </a:solidFill>
              </a:rPr>
              <a:t>i. Germany will gain a dominant position in the World Trade market</a:t>
            </a:r>
            <a:br>
              <a:rPr lang="en" sz="1000">
                <a:solidFill>
                  <a:srgbClr val="FFFFFF"/>
                </a:solidFill>
              </a:rPr>
            </a:br>
            <a:r>
              <a:rPr lang="en" sz="1000">
                <a:solidFill>
                  <a:srgbClr val="FFFFFF"/>
                </a:solidFill>
              </a:rPr>
              <a:t>ii. USA, China, and India will grow and maintain their positions in the World Trade Market</a:t>
            </a:r>
            <a:endParaRPr sz="1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6"/>
          <p:cNvSpPr/>
          <p:nvPr/>
        </p:nvSpPr>
        <p:spPr>
          <a:xfrm>
            <a:off x="655015" y="649431"/>
            <a:ext cx="399000" cy="21300"/>
          </a:xfrm>
          <a:prstGeom prst="rect">
            <a:avLst/>
          </a:prstGeom>
          <a:solidFill>
            <a:schemeClr val="accent2"/>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47" name="Google Shape;147;p36"/>
          <p:cNvSpPr txBox="1"/>
          <p:nvPr/>
        </p:nvSpPr>
        <p:spPr>
          <a:xfrm>
            <a:off x="3914820" y="1640186"/>
            <a:ext cx="4536310" cy="2072593"/>
          </a:xfrm>
          <a:prstGeom prst="rect">
            <a:avLst/>
          </a:prstGeom>
          <a:noFill/>
          <a:ln>
            <a:noFill/>
          </a:ln>
        </p:spPr>
        <p:txBody>
          <a:bodyPr anchorCtr="0" anchor="t" bIns="0" lIns="0" spcFirstLastPara="1" rIns="0" wrap="square" tIns="0">
            <a:noAutofit/>
          </a:bodyPr>
          <a:lstStyle/>
          <a:p>
            <a:pPr indent="0" lvl="0" marL="0" marR="0" rtl="0" algn="just">
              <a:lnSpc>
                <a:spcPct val="112500"/>
              </a:lnSpc>
              <a:spcBef>
                <a:spcPts val="0"/>
              </a:spcBef>
              <a:spcAft>
                <a:spcPts val="0"/>
              </a:spcAft>
              <a:buClr>
                <a:srgbClr val="000000"/>
              </a:buClr>
              <a:buSzPts val="1200"/>
              <a:buFont typeface="Arial"/>
              <a:buNone/>
            </a:pPr>
            <a:r>
              <a:t/>
            </a:r>
            <a:endParaRPr b="0" i="0" sz="500" u="none" cap="none" strike="noStrike">
              <a:solidFill>
                <a:srgbClr val="000000"/>
              </a:solidFill>
              <a:latin typeface="Arial"/>
              <a:ea typeface="Arial"/>
              <a:cs typeface="Arial"/>
              <a:sym typeface="Arial"/>
            </a:endParaRPr>
          </a:p>
        </p:txBody>
      </p:sp>
      <p:sp>
        <p:nvSpPr>
          <p:cNvPr id="148" name="Google Shape;148;p36"/>
          <p:cNvSpPr/>
          <p:nvPr/>
        </p:nvSpPr>
        <p:spPr>
          <a:xfrm>
            <a:off x="8036229" y="4025123"/>
            <a:ext cx="369254" cy="270347"/>
          </a:xfrm>
          <a:custGeom>
            <a:rect b="b" l="l" r="r" t="t"/>
            <a:pathLst>
              <a:path extrusionOk="0" h="410" w="560">
                <a:moveTo>
                  <a:pt x="92" y="0"/>
                </a:moveTo>
                <a:lnTo>
                  <a:pt x="92" y="0"/>
                </a:lnTo>
                <a:cubicBezTo>
                  <a:pt x="40" y="0"/>
                  <a:pt x="0" y="44"/>
                  <a:pt x="0" y="92"/>
                </a:cubicBezTo>
                <a:cubicBezTo>
                  <a:pt x="0" y="145"/>
                  <a:pt x="40" y="185"/>
                  <a:pt x="92" y="185"/>
                </a:cubicBezTo>
                <a:cubicBezTo>
                  <a:pt x="180" y="185"/>
                  <a:pt x="119" y="365"/>
                  <a:pt x="0" y="365"/>
                </a:cubicBezTo>
                <a:cubicBezTo>
                  <a:pt x="0" y="409"/>
                  <a:pt x="0" y="409"/>
                  <a:pt x="0" y="409"/>
                </a:cubicBezTo>
                <a:cubicBezTo>
                  <a:pt x="216" y="409"/>
                  <a:pt x="299" y="0"/>
                  <a:pt x="92" y="0"/>
                </a:cubicBezTo>
                <a:close/>
                <a:moveTo>
                  <a:pt x="352" y="0"/>
                </a:moveTo>
                <a:lnTo>
                  <a:pt x="352" y="0"/>
                </a:lnTo>
                <a:cubicBezTo>
                  <a:pt x="299" y="0"/>
                  <a:pt x="260" y="44"/>
                  <a:pt x="260" y="92"/>
                </a:cubicBezTo>
                <a:cubicBezTo>
                  <a:pt x="260" y="145"/>
                  <a:pt x="299" y="185"/>
                  <a:pt x="352" y="185"/>
                </a:cubicBezTo>
                <a:cubicBezTo>
                  <a:pt x="440" y="185"/>
                  <a:pt x="379" y="365"/>
                  <a:pt x="260" y="365"/>
                </a:cubicBezTo>
                <a:cubicBezTo>
                  <a:pt x="260" y="409"/>
                  <a:pt x="260" y="409"/>
                  <a:pt x="260" y="409"/>
                </a:cubicBezTo>
                <a:cubicBezTo>
                  <a:pt x="475" y="409"/>
                  <a:pt x="559" y="0"/>
                  <a:pt x="352" y="0"/>
                </a:cubicBezTo>
                <a:close/>
              </a:path>
            </a:pathLst>
          </a:custGeom>
          <a:solidFill>
            <a:schemeClr val="accent2"/>
          </a:solidFill>
          <a:ln>
            <a:noFill/>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49" name="Google Shape;149;p36"/>
          <p:cNvSpPr/>
          <p:nvPr/>
        </p:nvSpPr>
        <p:spPr>
          <a:xfrm rot="10800000">
            <a:off x="669898" y="899572"/>
            <a:ext cx="369254" cy="270347"/>
          </a:xfrm>
          <a:custGeom>
            <a:rect b="b" l="l" r="r" t="t"/>
            <a:pathLst>
              <a:path extrusionOk="0" h="410" w="560">
                <a:moveTo>
                  <a:pt x="92" y="0"/>
                </a:moveTo>
                <a:lnTo>
                  <a:pt x="92" y="0"/>
                </a:lnTo>
                <a:cubicBezTo>
                  <a:pt x="40" y="0"/>
                  <a:pt x="0" y="44"/>
                  <a:pt x="0" y="92"/>
                </a:cubicBezTo>
                <a:cubicBezTo>
                  <a:pt x="0" y="145"/>
                  <a:pt x="40" y="185"/>
                  <a:pt x="92" y="185"/>
                </a:cubicBezTo>
                <a:cubicBezTo>
                  <a:pt x="180" y="185"/>
                  <a:pt x="119" y="365"/>
                  <a:pt x="0" y="365"/>
                </a:cubicBezTo>
                <a:cubicBezTo>
                  <a:pt x="0" y="409"/>
                  <a:pt x="0" y="409"/>
                  <a:pt x="0" y="409"/>
                </a:cubicBezTo>
                <a:cubicBezTo>
                  <a:pt x="216" y="409"/>
                  <a:pt x="299" y="0"/>
                  <a:pt x="92" y="0"/>
                </a:cubicBezTo>
                <a:close/>
                <a:moveTo>
                  <a:pt x="352" y="0"/>
                </a:moveTo>
                <a:lnTo>
                  <a:pt x="352" y="0"/>
                </a:lnTo>
                <a:cubicBezTo>
                  <a:pt x="299" y="0"/>
                  <a:pt x="260" y="44"/>
                  <a:pt x="260" y="92"/>
                </a:cubicBezTo>
                <a:cubicBezTo>
                  <a:pt x="260" y="145"/>
                  <a:pt x="299" y="185"/>
                  <a:pt x="352" y="185"/>
                </a:cubicBezTo>
                <a:cubicBezTo>
                  <a:pt x="440" y="185"/>
                  <a:pt x="379" y="365"/>
                  <a:pt x="260" y="365"/>
                </a:cubicBezTo>
                <a:cubicBezTo>
                  <a:pt x="260" y="409"/>
                  <a:pt x="260" y="409"/>
                  <a:pt x="260" y="409"/>
                </a:cubicBezTo>
                <a:cubicBezTo>
                  <a:pt x="475" y="409"/>
                  <a:pt x="559" y="0"/>
                  <a:pt x="352" y="0"/>
                </a:cubicBezTo>
                <a:close/>
              </a:path>
            </a:pathLst>
          </a:custGeom>
          <a:solidFill>
            <a:schemeClr val="accent2"/>
          </a:solidFill>
          <a:ln>
            <a:noFill/>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150" name="Google Shape;150;p36"/>
          <p:cNvPicPr preferRelativeResize="0"/>
          <p:nvPr/>
        </p:nvPicPr>
        <p:blipFill rotWithShape="1">
          <a:blip r:embed="rId3">
            <a:alphaModFix/>
          </a:blip>
          <a:srcRect b="0" l="0" r="0" t="0"/>
          <a:stretch/>
        </p:blipFill>
        <p:spPr>
          <a:xfrm>
            <a:off x="7936879" y="4607831"/>
            <a:ext cx="1087200" cy="336647"/>
          </a:xfrm>
          <a:prstGeom prst="rect">
            <a:avLst/>
          </a:prstGeom>
          <a:noFill/>
          <a:ln>
            <a:noFill/>
          </a:ln>
        </p:spPr>
      </p:pic>
      <p:sp>
        <p:nvSpPr>
          <p:cNvPr id="151" name="Google Shape;151;p36"/>
          <p:cNvSpPr txBox="1"/>
          <p:nvPr/>
        </p:nvSpPr>
        <p:spPr>
          <a:xfrm>
            <a:off x="1054025" y="1169925"/>
            <a:ext cx="6982200" cy="287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rPr>
              <a:t>“ Trade</a:t>
            </a:r>
            <a:r>
              <a:rPr lang="en">
                <a:solidFill>
                  <a:schemeClr val="dk1"/>
                </a:solidFill>
              </a:rPr>
              <a:t> is central to ending global poverty. Countries that are open to international </a:t>
            </a:r>
            <a:r>
              <a:rPr b="1" lang="en">
                <a:solidFill>
                  <a:schemeClr val="dk1"/>
                </a:solidFill>
              </a:rPr>
              <a:t>trade</a:t>
            </a:r>
            <a:r>
              <a:rPr lang="en">
                <a:solidFill>
                  <a:schemeClr val="dk1"/>
                </a:solidFill>
              </a:rPr>
              <a:t> tend to grow faster, innovate, improve productivity and provide higher income and more opportunities to their people. Open </a:t>
            </a:r>
            <a:r>
              <a:rPr b="1" lang="en">
                <a:solidFill>
                  <a:schemeClr val="dk1"/>
                </a:solidFill>
              </a:rPr>
              <a:t>trade</a:t>
            </a:r>
            <a:r>
              <a:rPr lang="en">
                <a:solidFill>
                  <a:schemeClr val="dk1"/>
                </a:solidFill>
              </a:rPr>
              <a:t> not only aids the development of Nations, States, and Countries but also fuels the development of the world. “ - World Bank </a:t>
            </a:r>
            <a:br>
              <a:rPr lang="en">
                <a:solidFill>
                  <a:schemeClr val="dk1"/>
                </a:solidFill>
              </a:rPr>
            </a:br>
            <a:br>
              <a:rPr lang="en">
                <a:solidFill>
                  <a:schemeClr val="dk1"/>
                </a:solidFill>
              </a:rPr>
            </a:br>
            <a:r>
              <a:rPr lang="en">
                <a:solidFill>
                  <a:schemeClr val="dk1"/>
                </a:solidFill>
              </a:rPr>
              <a:t>Trade is an essential part of the Global Economy as well as the Economy of any participating nation. Trade accelerates the growth of a nation’s economy and empowers it to hold a formidable position in the world economy. Through this project, we are trying to inspect and analyse the various indicators of World Trade, and predict the status of World Trade in the year 2030.</a:t>
            </a:r>
            <a:endParaRPr>
              <a:solidFill>
                <a:schemeClr val="dk1"/>
              </a:solidFill>
            </a:endParaRPr>
          </a:p>
        </p:txBody>
      </p:sp>
      <p:sp>
        <p:nvSpPr>
          <p:cNvPr id="152" name="Google Shape;152;p36"/>
          <p:cNvSpPr txBox="1"/>
          <p:nvPr/>
        </p:nvSpPr>
        <p:spPr>
          <a:xfrm>
            <a:off x="638550" y="204475"/>
            <a:ext cx="588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latin typeface="Lato"/>
                <a:ea typeface="Lato"/>
                <a:cs typeface="Lato"/>
                <a:sym typeface="Lato"/>
              </a:rPr>
              <a:t>Abstract - World Development Indicators</a:t>
            </a:r>
            <a:endParaRPr sz="1800">
              <a:solidFill>
                <a:srgbClr val="FFFF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pic>
        <p:nvPicPr>
          <p:cNvPr id="1024" name="Google Shape;1024;p54"/>
          <p:cNvPicPr preferRelativeResize="0"/>
          <p:nvPr>
            <p:ph idx="2" type="pic"/>
          </p:nvPr>
        </p:nvPicPr>
        <p:blipFill rotWithShape="1">
          <a:blip r:embed="rId3">
            <a:alphaModFix/>
          </a:blip>
          <a:srcRect b="7802" l="0" r="0" t="7802"/>
          <a:stretch/>
        </p:blipFill>
        <p:spPr>
          <a:xfrm>
            <a:off x="-1191" y="0"/>
            <a:ext cx="9144001" cy="5143500"/>
          </a:xfrm>
          <a:prstGeom prst="rect">
            <a:avLst/>
          </a:prstGeom>
          <a:noFill/>
          <a:ln>
            <a:noFill/>
          </a:ln>
        </p:spPr>
      </p:pic>
      <p:sp>
        <p:nvSpPr>
          <p:cNvPr id="1025" name="Google Shape;1025;p54"/>
          <p:cNvSpPr/>
          <p:nvPr/>
        </p:nvSpPr>
        <p:spPr>
          <a:xfrm rot="-5400000">
            <a:off x="1991273" y="-2000822"/>
            <a:ext cx="5143500" cy="9145144"/>
          </a:xfrm>
          <a:prstGeom prst="rect">
            <a:avLst/>
          </a:prstGeom>
          <a:solidFill>
            <a:srgbClr val="191E23">
              <a:alpha val="71372"/>
            </a:srgbClr>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26" name="Google Shape;1026;p54"/>
          <p:cNvSpPr txBox="1"/>
          <p:nvPr/>
        </p:nvSpPr>
        <p:spPr>
          <a:xfrm>
            <a:off x="3421774" y="2080269"/>
            <a:ext cx="2282546" cy="663654"/>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300"/>
              <a:buFont typeface="Arial"/>
              <a:buNone/>
            </a:pPr>
            <a:r>
              <a:rPr b="1" i="0" lang="en" sz="4300" u="none" cap="none" strike="noStrike">
                <a:solidFill>
                  <a:schemeClr val="lt1"/>
                </a:solidFill>
                <a:latin typeface="Arial"/>
                <a:ea typeface="Arial"/>
                <a:cs typeface="Arial"/>
                <a:sym typeface="Arial"/>
              </a:rPr>
              <a:t>THANKS</a:t>
            </a:r>
            <a:endParaRPr b="0" i="0" sz="500" u="none" cap="none" strike="noStrike">
              <a:solidFill>
                <a:srgbClr val="000000"/>
              </a:solidFill>
              <a:latin typeface="Arial"/>
              <a:ea typeface="Arial"/>
              <a:cs typeface="Arial"/>
              <a:sym typeface="Arial"/>
            </a:endParaRPr>
          </a:p>
        </p:txBody>
      </p:sp>
      <p:grpSp>
        <p:nvGrpSpPr>
          <p:cNvPr id="1027" name="Google Shape;1027;p54"/>
          <p:cNvGrpSpPr/>
          <p:nvPr/>
        </p:nvGrpSpPr>
        <p:grpSpPr>
          <a:xfrm>
            <a:off x="7166" y="3135227"/>
            <a:ext cx="9144000" cy="67327"/>
            <a:chOff x="-3176" y="-1300"/>
            <a:chExt cx="20305860" cy="340267"/>
          </a:xfrm>
        </p:grpSpPr>
        <p:sp>
          <p:nvSpPr>
            <p:cNvPr id="1028" name="Google Shape;1028;p54"/>
            <p:cNvSpPr/>
            <p:nvPr/>
          </p:nvSpPr>
          <p:spPr>
            <a:xfrm>
              <a:off x="-3176" y="-1"/>
              <a:ext cx="4064272" cy="338968"/>
            </a:xfrm>
            <a:prstGeom prst="rect">
              <a:avLst/>
            </a:prstGeom>
            <a:solidFill>
              <a:srgbClr val="177E97"/>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5200"/>
                <a:buFont typeface="Arial"/>
                <a:buNone/>
              </a:pPr>
              <a:r>
                <a:t/>
              </a:r>
              <a:endParaRPr b="0" i="0" sz="5200" u="none" cap="none" strike="noStrike">
                <a:solidFill>
                  <a:schemeClr val="lt1"/>
                </a:solidFill>
                <a:latin typeface="Arial"/>
                <a:ea typeface="Arial"/>
                <a:cs typeface="Arial"/>
                <a:sym typeface="Arial"/>
              </a:endParaRPr>
            </a:p>
          </p:txBody>
        </p:sp>
        <p:sp>
          <p:nvSpPr>
            <p:cNvPr id="1029" name="Google Shape;1029;p54"/>
            <p:cNvSpPr/>
            <p:nvPr/>
          </p:nvSpPr>
          <p:spPr>
            <a:xfrm>
              <a:off x="4061096" y="-1300"/>
              <a:ext cx="4039668" cy="338968"/>
            </a:xfrm>
            <a:prstGeom prst="rect">
              <a:avLst/>
            </a:prstGeom>
            <a:solidFill>
              <a:schemeClr val="accent1"/>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5200"/>
                <a:buFont typeface="Arial"/>
                <a:buNone/>
              </a:pPr>
              <a:r>
                <a:t/>
              </a:r>
              <a:endParaRPr b="0" i="0" sz="5200" u="none" cap="none" strike="noStrike">
                <a:solidFill>
                  <a:schemeClr val="lt1"/>
                </a:solidFill>
                <a:latin typeface="Arial"/>
                <a:ea typeface="Arial"/>
                <a:cs typeface="Arial"/>
                <a:sym typeface="Arial"/>
              </a:endParaRPr>
            </a:p>
          </p:txBody>
        </p:sp>
        <p:sp>
          <p:nvSpPr>
            <p:cNvPr id="1030" name="Google Shape;1030;p54"/>
            <p:cNvSpPr/>
            <p:nvPr/>
          </p:nvSpPr>
          <p:spPr>
            <a:xfrm>
              <a:off x="8101887" y="-1"/>
              <a:ext cx="4064272" cy="338968"/>
            </a:xfrm>
            <a:prstGeom prst="rect">
              <a:avLst/>
            </a:prstGeom>
            <a:solidFill>
              <a:schemeClr val="accent2"/>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5200"/>
                <a:buFont typeface="Arial"/>
                <a:buNone/>
              </a:pPr>
              <a:r>
                <a:t/>
              </a:r>
              <a:endParaRPr b="0" i="0" sz="5200" u="none" cap="none" strike="noStrike">
                <a:solidFill>
                  <a:schemeClr val="lt1"/>
                </a:solidFill>
                <a:latin typeface="Arial"/>
                <a:ea typeface="Arial"/>
                <a:cs typeface="Arial"/>
                <a:sym typeface="Arial"/>
              </a:endParaRPr>
            </a:p>
          </p:txBody>
        </p:sp>
        <p:sp>
          <p:nvSpPr>
            <p:cNvPr id="1031" name="Google Shape;1031;p54"/>
            <p:cNvSpPr/>
            <p:nvPr/>
          </p:nvSpPr>
          <p:spPr>
            <a:xfrm>
              <a:off x="12167651" y="-1300"/>
              <a:ext cx="4064272" cy="338968"/>
            </a:xfrm>
            <a:prstGeom prst="rect">
              <a:avLst/>
            </a:prstGeom>
            <a:solidFill>
              <a:schemeClr val="accent4"/>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5200"/>
                <a:buFont typeface="Arial"/>
                <a:buNone/>
              </a:pPr>
              <a:r>
                <a:t/>
              </a:r>
              <a:endParaRPr b="0" i="0" sz="5200" u="none" cap="none" strike="noStrike">
                <a:solidFill>
                  <a:schemeClr val="lt1"/>
                </a:solidFill>
                <a:latin typeface="Arial"/>
                <a:ea typeface="Arial"/>
                <a:cs typeface="Arial"/>
                <a:sym typeface="Arial"/>
              </a:endParaRPr>
            </a:p>
          </p:txBody>
        </p:sp>
        <p:sp>
          <p:nvSpPr>
            <p:cNvPr id="1032" name="Google Shape;1032;p54"/>
            <p:cNvSpPr/>
            <p:nvPr/>
          </p:nvSpPr>
          <p:spPr>
            <a:xfrm>
              <a:off x="16238413" y="-1"/>
              <a:ext cx="4064272" cy="338968"/>
            </a:xfrm>
            <a:prstGeom prst="rect">
              <a:avLst/>
            </a:prstGeom>
            <a:solidFill>
              <a:schemeClr val="accent5"/>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5200"/>
                <a:buFont typeface="Arial"/>
                <a:buNone/>
              </a:pPr>
              <a:r>
                <a:t/>
              </a:r>
              <a:endParaRPr b="0" i="0" sz="5200" u="none" cap="none" strike="noStrike">
                <a:solidFill>
                  <a:schemeClr val="lt1"/>
                </a:solidFill>
                <a:latin typeface="Arial"/>
                <a:ea typeface="Arial"/>
                <a:cs typeface="Arial"/>
                <a:sym typeface="Arial"/>
              </a:endParaRPr>
            </a:p>
          </p:txBody>
        </p:sp>
      </p:grpSp>
      <p:pic>
        <p:nvPicPr>
          <p:cNvPr id="1033" name="Google Shape;1033;p54"/>
          <p:cNvPicPr preferRelativeResize="0"/>
          <p:nvPr/>
        </p:nvPicPr>
        <p:blipFill rotWithShape="1">
          <a:blip r:embed="rId4">
            <a:alphaModFix/>
          </a:blip>
          <a:srcRect b="0" l="0" r="0" t="0"/>
          <a:stretch/>
        </p:blipFill>
        <p:spPr>
          <a:xfrm>
            <a:off x="7936879" y="4607831"/>
            <a:ext cx="1087200" cy="3366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7"/>
          <p:cNvSpPr/>
          <p:nvPr/>
        </p:nvSpPr>
        <p:spPr>
          <a:xfrm>
            <a:off x="639825" y="415525"/>
            <a:ext cx="4875600" cy="33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chemeClr val="dk2"/>
                </a:solidFill>
              </a:rPr>
              <a:t>What are the features of the dataset?</a:t>
            </a:r>
            <a:endParaRPr b="0" i="0" sz="500" u="none" cap="none" strike="noStrike">
              <a:solidFill>
                <a:srgbClr val="000000"/>
              </a:solidFill>
              <a:latin typeface="Arial"/>
              <a:ea typeface="Arial"/>
              <a:cs typeface="Arial"/>
              <a:sym typeface="Arial"/>
            </a:endParaRPr>
          </a:p>
        </p:txBody>
      </p:sp>
      <p:sp>
        <p:nvSpPr>
          <p:cNvPr id="158" name="Google Shape;158;p37"/>
          <p:cNvSpPr/>
          <p:nvPr/>
        </p:nvSpPr>
        <p:spPr>
          <a:xfrm>
            <a:off x="655015" y="826856"/>
            <a:ext cx="398974" cy="21358"/>
          </a:xfrm>
          <a:prstGeom prst="rect">
            <a:avLst/>
          </a:prstGeom>
          <a:solidFill>
            <a:schemeClr val="accent2"/>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59" name="Google Shape;159;p37"/>
          <p:cNvSpPr txBox="1"/>
          <p:nvPr/>
        </p:nvSpPr>
        <p:spPr>
          <a:xfrm>
            <a:off x="1294958" y="3093918"/>
            <a:ext cx="1378500" cy="222900"/>
          </a:xfrm>
          <a:prstGeom prst="rect">
            <a:avLst/>
          </a:prstGeom>
          <a:noFill/>
          <a:ln>
            <a:noFill/>
          </a:ln>
        </p:spPr>
        <p:txBody>
          <a:bodyPr anchorCtr="0" anchor="t" bIns="0" lIns="0" spcFirstLastPara="1" rIns="0" wrap="square" tIns="0">
            <a:noAutofit/>
          </a:bodyPr>
          <a:lstStyle/>
          <a:p>
            <a:pPr indent="0" lvl="0" marL="0" marR="0" rtl="0" algn="ctr">
              <a:lnSpc>
                <a:spcPct val="128793"/>
              </a:lnSpc>
              <a:spcBef>
                <a:spcPts val="0"/>
              </a:spcBef>
              <a:spcAft>
                <a:spcPts val="0"/>
              </a:spcAft>
              <a:buClr>
                <a:srgbClr val="000000"/>
              </a:buClr>
              <a:buSzPts val="1100"/>
              <a:buFont typeface="Arial"/>
              <a:buNone/>
            </a:pPr>
            <a:r>
              <a:rPr b="1" lang="en" sz="1100">
                <a:solidFill>
                  <a:schemeClr val="dk1"/>
                </a:solidFill>
              </a:rPr>
              <a:t>Countries</a:t>
            </a:r>
            <a:endParaRPr b="0" i="0" sz="500" u="none" cap="none" strike="noStrike">
              <a:solidFill>
                <a:srgbClr val="000000"/>
              </a:solidFill>
              <a:latin typeface="Arial"/>
              <a:ea typeface="Arial"/>
              <a:cs typeface="Arial"/>
              <a:sym typeface="Arial"/>
            </a:endParaRPr>
          </a:p>
        </p:txBody>
      </p:sp>
      <p:sp>
        <p:nvSpPr>
          <p:cNvPr id="160" name="Google Shape;160;p37"/>
          <p:cNvSpPr txBox="1"/>
          <p:nvPr/>
        </p:nvSpPr>
        <p:spPr>
          <a:xfrm>
            <a:off x="949750" y="3404673"/>
            <a:ext cx="2068800" cy="660900"/>
          </a:xfrm>
          <a:prstGeom prst="rect">
            <a:avLst/>
          </a:prstGeom>
          <a:noFill/>
          <a:ln>
            <a:noFill/>
          </a:ln>
        </p:spPr>
        <p:txBody>
          <a:bodyPr anchorCtr="0" anchor="t" bIns="0" lIns="0" spcFirstLastPara="1" rIns="0" wrap="square" tIns="0">
            <a:noAutofit/>
          </a:bodyPr>
          <a:lstStyle/>
          <a:p>
            <a:pPr indent="0" lvl="0" marL="0" marR="0" rtl="0" algn="ctr">
              <a:lnSpc>
                <a:spcPct val="138600"/>
              </a:lnSpc>
              <a:spcBef>
                <a:spcPts val="0"/>
              </a:spcBef>
              <a:spcAft>
                <a:spcPts val="0"/>
              </a:spcAft>
              <a:buClr>
                <a:srgbClr val="000000"/>
              </a:buClr>
              <a:buSzPts val="900"/>
              <a:buFont typeface="Arial"/>
              <a:buNone/>
            </a:pPr>
            <a:r>
              <a:rPr lang="en" sz="900">
                <a:solidFill>
                  <a:schemeClr val="dk1"/>
                </a:solidFill>
              </a:rPr>
              <a:t>The Dataset contains data of 264 countries </a:t>
            </a:r>
            <a:r>
              <a:rPr lang="en" sz="900">
                <a:solidFill>
                  <a:schemeClr val="dk1"/>
                </a:solidFill>
              </a:rPr>
              <a:t>across 12 years</a:t>
            </a:r>
            <a:endParaRPr b="0" i="0" sz="500" u="none" cap="none" strike="noStrike">
              <a:solidFill>
                <a:srgbClr val="000000"/>
              </a:solidFill>
              <a:latin typeface="Arial"/>
              <a:ea typeface="Arial"/>
              <a:cs typeface="Arial"/>
              <a:sym typeface="Arial"/>
            </a:endParaRPr>
          </a:p>
        </p:txBody>
      </p:sp>
      <p:sp>
        <p:nvSpPr>
          <p:cNvPr id="161" name="Google Shape;161;p37"/>
          <p:cNvSpPr txBox="1"/>
          <p:nvPr/>
        </p:nvSpPr>
        <p:spPr>
          <a:xfrm>
            <a:off x="4111059" y="3093918"/>
            <a:ext cx="962100" cy="222900"/>
          </a:xfrm>
          <a:prstGeom prst="rect">
            <a:avLst/>
          </a:prstGeom>
          <a:noFill/>
          <a:ln>
            <a:noFill/>
          </a:ln>
        </p:spPr>
        <p:txBody>
          <a:bodyPr anchorCtr="0" anchor="t" bIns="0" lIns="0" spcFirstLastPara="1" rIns="0" wrap="square" tIns="0">
            <a:noAutofit/>
          </a:bodyPr>
          <a:lstStyle/>
          <a:p>
            <a:pPr indent="0" lvl="0" marL="0" marR="0" rtl="0" algn="ctr">
              <a:lnSpc>
                <a:spcPct val="128793"/>
              </a:lnSpc>
              <a:spcBef>
                <a:spcPts val="0"/>
              </a:spcBef>
              <a:spcAft>
                <a:spcPts val="0"/>
              </a:spcAft>
              <a:buClr>
                <a:srgbClr val="000000"/>
              </a:buClr>
              <a:buSzPts val="1100"/>
              <a:buFont typeface="Arial"/>
              <a:buNone/>
            </a:pPr>
            <a:r>
              <a:rPr b="1" lang="en" sz="1100">
                <a:solidFill>
                  <a:schemeClr val="dk1"/>
                </a:solidFill>
              </a:rPr>
              <a:t>Timeline</a:t>
            </a:r>
            <a:endParaRPr b="0" i="0" sz="500" u="none" cap="none" strike="noStrike">
              <a:solidFill>
                <a:srgbClr val="000000"/>
              </a:solidFill>
              <a:latin typeface="Arial"/>
              <a:ea typeface="Arial"/>
              <a:cs typeface="Arial"/>
              <a:sym typeface="Arial"/>
            </a:endParaRPr>
          </a:p>
        </p:txBody>
      </p:sp>
      <p:sp>
        <p:nvSpPr>
          <p:cNvPr id="162" name="Google Shape;162;p37"/>
          <p:cNvSpPr txBox="1"/>
          <p:nvPr/>
        </p:nvSpPr>
        <p:spPr>
          <a:xfrm>
            <a:off x="3584438" y="3404673"/>
            <a:ext cx="2069100" cy="533400"/>
          </a:xfrm>
          <a:prstGeom prst="rect">
            <a:avLst/>
          </a:prstGeom>
          <a:noFill/>
          <a:ln>
            <a:noFill/>
          </a:ln>
        </p:spPr>
        <p:txBody>
          <a:bodyPr anchorCtr="0" anchor="t" bIns="0" lIns="0" spcFirstLastPara="1" rIns="0" wrap="square" tIns="0">
            <a:noAutofit/>
          </a:bodyPr>
          <a:lstStyle/>
          <a:p>
            <a:pPr indent="0" lvl="0" marL="0" marR="0" rtl="0" algn="ctr">
              <a:lnSpc>
                <a:spcPct val="138600"/>
              </a:lnSpc>
              <a:spcBef>
                <a:spcPts val="0"/>
              </a:spcBef>
              <a:spcAft>
                <a:spcPts val="0"/>
              </a:spcAft>
              <a:buClr>
                <a:srgbClr val="000000"/>
              </a:buClr>
              <a:buSzPts val="900"/>
              <a:buFont typeface="Arial"/>
              <a:buNone/>
            </a:pPr>
            <a:r>
              <a:rPr lang="en" sz="900">
                <a:solidFill>
                  <a:schemeClr val="dk1"/>
                </a:solidFill>
              </a:rPr>
              <a:t>The dataset has 12 years of data for all 264 countries - 1990, 2000, 2010 - 2019</a:t>
            </a:r>
            <a:endParaRPr b="0" i="0" sz="500" u="none" cap="none" strike="noStrike">
              <a:solidFill>
                <a:srgbClr val="000000"/>
              </a:solidFill>
              <a:latin typeface="Arial"/>
              <a:ea typeface="Arial"/>
              <a:cs typeface="Arial"/>
              <a:sym typeface="Arial"/>
            </a:endParaRPr>
          </a:p>
        </p:txBody>
      </p:sp>
      <p:sp>
        <p:nvSpPr>
          <p:cNvPr id="163" name="Google Shape;163;p37"/>
          <p:cNvSpPr txBox="1"/>
          <p:nvPr/>
        </p:nvSpPr>
        <p:spPr>
          <a:xfrm>
            <a:off x="6437845" y="3093918"/>
            <a:ext cx="1643700" cy="222900"/>
          </a:xfrm>
          <a:prstGeom prst="rect">
            <a:avLst/>
          </a:prstGeom>
          <a:noFill/>
          <a:ln>
            <a:noFill/>
          </a:ln>
        </p:spPr>
        <p:txBody>
          <a:bodyPr anchorCtr="0" anchor="t" bIns="0" lIns="0" spcFirstLastPara="1" rIns="0" wrap="square" tIns="0">
            <a:noAutofit/>
          </a:bodyPr>
          <a:lstStyle/>
          <a:p>
            <a:pPr indent="0" lvl="0" marL="0" marR="0" rtl="0" algn="ctr">
              <a:lnSpc>
                <a:spcPct val="128793"/>
              </a:lnSpc>
              <a:spcBef>
                <a:spcPts val="0"/>
              </a:spcBef>
              <a:spcAft>
                <a:spcPts val="0"/>
              </a:spcAft>
              <a:buClr>
                <a:srgbClr val="000000"/>
              </a:buClr>
              <a:buSzPts val="1100"/>
              <a:buFont typeface="Arial"/>
              <a:buNone/>
            </a:pPr>
            <a:r>
              <a:rPr b="1" lang="en" sz="1100">
                <a:solidFill>
                  <a:schemeClr val="dk1"/>
                </a:solidFill>
              </a:rPr>
              <a:t>Trade Indicators</a:t>
            </a:r>
            <a:endParaRPr b="0" i="0" sz="500" u="none" cap="none" strike="noStrike">
              <a:solidFill>
                <a:srgbClr val="000000"/>
              </a:solidFill>
              <a:latin typeface="Arial"/>
              <a:ea typeface="Arial"/>
              <a:cs typeface="Arial"/>
              <a:sym typeface="Arial"/>
            </a:endParaRPr>
          </a:p>
        </p:txBody>
      </p:sp>
      <p:sp>
        <p:nvSpPr>
          <p:cNvPr id="164" name="Google Shape;164;p37"/>
          <p:cNvSpPr txBox="1"/>
          <p:nvPr/>
        </p:nvSpPr>
        <p:spPr>
          <a:xfrm>
            <a:off x="6225200" y="3404674"/>
            <a:ext cx="2069100" cy="533400"/>
          </a:xfrm>
          <a:prstGeom prst="rect">
            <a:avLst/>
          </a:prstGeom>
          <a:noFill/>
          <a:ln>
            <a:noFill/>
          </a:ln>
        </p:spPr>
        <p:txBody>
          <a:bodyPr anchorCtr="0" anchor="t" bIns="0" lIns="0" spcFirstLastPara="1" rIns="0" wrap="square" tIns="0">
            <a:noAutofit/>
          </a:bodyPr>
          <a:lstStyle/>
          <a:p>
            <a:pPr indent="0" lvl="0" marL="0" marR="0" rtl="0" algn="ctr">
              <a:lnSpc>
                <a:spcPct val="138600"/>
              </a:lnSpc>
              <a:spcBef>
                <a:spcPts val="0"/>
              </a:spcBef>
              <a:spcAft>
                <a:spcPts val="0"/>
              </a:spcAft>
              <a:buClr>
                <a:srgbClr val="000000"/>
              </a:buClr>
              <a:buSzPts val="900"/>
              <a:buFont typeface="Arial"/>
              <a:buNone/>
            </a:pPr>
            <a:r>
              <a:rPr lang="en" sz="900">
                <a:solidFill>
                  <a:schemeClr val="dk1"/>
                </a:solidFill>
              </a:rPr>
              <a:t>The </a:t>
            </a:r>
            <a:r>
              <a:rPr lang="en" sz="900">
                <a:solidFill>
                  <a:schemeClr val="dk1"/>
                </a:solidFill>
              </a:rPr>
              <a:t>dataset has 146 trade indicators across 12 years for all 264 countries</a:t>
            </a:r>
            <a:endParaRPr b="0" i="0" sz="500" u="none" cap="none" strike="noStrike">
              <a:solidFill>
                <a:srgbClr val="000000"/>
              </a:solidFill>
              <a:latin typeface="Arial"/>
              <a:ea typeface="Arial"/>
              <a:cs typeface="Arial"/>
              <a:sym typeface="Arial"/>
            </a:endParaRPr>
          </a:p>
        </p:txBody>
      </p:sp>
      <p:sp>
        <p:nvSpPr>
          <p:cNvPr id="165" name="Google Shape;165;p37"/>
          <p:cNvSpPr/>
          <p:nvPr/>
        </p:nvSpPr>
        <p:spPr>
          <a:xfrm>
            <a:off x="1162305" y="1178875"/>
            <a:ext cx="1643700" cy="1619100"/>
          </a:xfrm>
          <a:prstGeom prst="ellipse">
            <a:avLst/>
          </a:prstGeom>
          <a:solidFill>
            <a:schemeClr val="accent1"/>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rPr b="1" lang="en" sz="3000">
                <a:solidFill>
                  <a:schemeClr val="lt1"/>
                </a:solidFill>
              </a:rPr>
              <a:t>264</a:t>
            </a:r>
            <a:endParaRPr b="1" i="0" sz="3000" u="none" cap="none" strike="noStrike">
              <a:solidFill>
                <a:schemeClr val="lt1"/>
              </a:solidFill>
            </a:endParaRPr>
          </a:p>
        </p:txBody>
      </p:sp>
      <p:sp>
        <p:nvSpPr>
          <p:cNvPr id="166" name="Google Shape;166;p37"/>
          <p:cNvSpPr/>
          <p:nvPr/>
        </p:nvSpPr>
        <p:spPr>
          <a:xfrm>
            <a:off x="3796975" y="1178875"/>
            <a:ext cx="1643700" cy="1619100"/>
          </a:xfrm>
          <a:prstGeom prst="ellipse">
            <a:avLst/>
          </a:prstGeom>
          <a:solidFill>
            <a:schemeClr val="accent2"/>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3600"/>
              <a:buFont typeface="Arial"/>
              <a:buNone/>
            </a:pPr>
            <a:r>
              <a:rPr b="1" lang="en" sz="2100">
                <a:solidFill>
                  <a:srgbClr val="FFFFFF"/>
                </a:solidFill>
              </a:rPr>
              <a:t>12</a:t>
            </a:r>
            <a:endParaRPr b="1" i="0" sz="2100" u="none" cap="none" strike="noStrike">
              <a:solidFill>
                <a:srgbClr val="FFFFFF"/>
              </a:solidFill>
            </a:endParaRPr>
          </a:p>
        </p:txBody>
      </p:sp>
      <p:sp>
        <p:nvSpPr>
          <p:cNvPr id="167" name="Google Shape;167;p37"/>
          <p:cNvSpPr/>
          <p:nvPr/>
        </p:nvSpPr>
        <p:spPr>
          <a:xfrm>
            <a:off x="6431648" y="1178875"/>
            <a:ext cx="1643700" cy="1619100"/>
          </a:xfrm>
          <a:prstGeom prst="ellipse">
            <a:avLst/>
          </a:prstGeom>
          <a:solidFill>
            <a:schemeClr val="accent5"/>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rPr b="1" lang="en" sz="3000">
                <a:solidFill>
                  <a:schemeClr val="lt1"/>
                </a:solidFill>
              </a:rPr>
              <a:t>146</a:t>
            </a:r>
            <a:endParaRPr b="1" i="0" sz="3000" u="none" cap="none" strike="noStrike">
              <a:solidFill>
                <a:schemeClr val="lt1"/>
              </a:solidFill>
            </a:endParaRPr>
          </a:p>
        </p:txBody>
      </p:sp>
      <p:pic>
        <p:nvPicPr>
          <p:cNvPr id="168" name="Google Shape;168;p37"/>
          <p:cNvPicPr preferRelativeResize="0"/>
          <p:nvPr/>
        </p:nvPicPr>
        <p:blipFill rotWithShape="1">
          <a:blip r:embed="rId3">
            <a:alphaModFix/>
          </a:blip>
          <a:srcRect b="0" l="0" r="0" t="0"/>
          <a:stretch/>
        </p:blipFill>
        <p:spPr>
          <a:xfrm>
            <a:off x="7936879" y="4607831"/>
            <a:ext cx="1087200" cy="33664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8"/>
          <p:cNvSpPr/>
          <p:nvPr/>
        </p:nvSpPr>
        <p:spPr>
          <a:xfrm flipH="1">
            <a:off x="1045530" y="2988384"/>
            <a:ext cx="1153038" cy="142272"/>
          </a:xfrm>
          <a:custGeom>
            <a:rect b="b" l="l" r="r" t="t"/>
            <a:pathLst>
              <a:path extrusionOk="0" h="430" w="4849">
                <a:moveTo>
                  <a:pt x="4848" y="429"/>
                </a:moveTo>
                <a:lnTo>
                  <a:pt x="0" y="429"/>
                </a:lnTo>
                <a:lnTo>
                  <a:pt x="0" y="0"/>
                </a:lnTo>
                <a:lnTo>
                  <a:pt x="4848" y="0"/>
                </a:lnTo>
                <a:lnTo>
                  <a:pt x="4848" y="429"/>
                </a:lnTo>
              </a:path>
            </a:pathLst>
          </a:custGeom>
          <a:solidFill>
            <a:schemeClr val="accent2"/>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chemeClr val="lt1"/>
                </a:solidFill>
                <a:latin typeface="Arial"/>
                <a:ea typeface="Arial"/>
                <a:cs typeface="Arial"/>
                <a:sym typeface="Arial"/>
              </a:rPr>
              <a:t>Data Cleaning</a:t>
            </a:r>
            <a:endParaRPr b="0" i="0" sz="500" u="none" cap="none" strike="noStrike">
              <a:solidFill>
                <a:srgbClr val="000000"/>
              </a:solidFill>
              <a:latin typeface="Arial"/>
              <a:ea typeface="Arial"/>
              <a:cs typeface="Arial"/>
              <a:sym typeface="Arial"/>
            </a:endParaRPr>
          </a:p>
        </p:txBody>
      </p:sp>
      <p:sp>
        <p:nvSpPr>
          <p:cNvPr id="174" name="Google Shape;174;p38"/>
          <p:cNvSpPr/>
          <p:nvPr/>
        </p:nvSpPr>
        <p:spPr>
          <a:xfrm>
            <a:off x="7107570" y="2700395"/>
            <a:ext cx="514921" cy="168673"/>
          </a:xfrm>
          <a:custGeom>
            <a:rect b="b" l="l" r="r" t="t"/>
            <a:pathLst>
              <a:path extrusionOk="0" h="513" w="1552">
                <a:moveTo>
                  <a:pt x="0" y="0"/>
                </a:moveTo>
                <a:lnTo>
                  <a:pt x="1551" y="0"/>
                </a:lnTo>
                <a:lnTo>
                  <a:pt x="775" y="512"/>
                </a:lnTo>
                <a:lnTo>
                  <a:pt x="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Arial"/>
              <a:ea typeface="Arial"/>
              <a:cs typeface="Arial"/>
              <a:sym typeface="Arial"/>
            </a:endParaRPr>
          </a:p>
        </p:txBody>
      </p:sp>
      <p:sp>
        <p:nvSpPr>
          <p:cNvPr id="175" name="Google Shape;175;p38"/>
          <p:cNvSpPr/>
          <p:nvPr/>
        </p:nvSpPr>
        <p:spPr>
          <a:xfrm>
            <a:off x="5680180" y="2700906"/>
            <a:ext cx="513454" cy="168673"/>
          </a:xfrm>
          <a:custGeom>
            <a:rect b="b" l="l" r="r" t="t"/>
            <a:pathLst>
              <a:path extrusionOk="0" h="513" w="1550">
                <a:moveTo>
                  <a:pt x="0" y="0"/>
                </a:moveTo>
                <a:lnTo>
                  <a:pt x="1549" y="0"/>
                </a:lnTo>
                <a:lnTo>
                  <a:pt x="774" y="512"/>
                </a:lnTo>
                <a:lnTo>
                  <a:pt x="0" y="0"/>
                </a:lnTo>
              </a:path>
            </a:pathLst>
          </a:custGeom>
          <a:solidFill>
            <a:schemeClr val="accent5"/>
          </a:solidFill>
          <a:ln>
            <a:noFill/>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Arial"/>
              <a:ea typeface="Arial"/>
              <a:cs typeface="Arial"/>
              <a:sym typeface="Arial"/>
            </a:endParaRPr>
          </a:p>
        </p:txBody>
      </p:sp>
      <p:sp>
        <p:nvSpPr>
          <p:cNvPr id="176" name="Google Shape;176;p38"/>
          <p:cNvSpPr/>
          <p:nvPr/>
        </p:nvSpPr>
        <p:spPr>
          <a:xfrm>
            <a:off x="1365439" y="2700906"/>
            <a:ext cx="514921" cy="168673"/>
          </a:xfrm>
          <a:custGeom>
            <a:rect b="b" l="l" r="r" t="t"/>
            <a:pathLst>
              <a:path extrusionOk="0" h="513" w="1551">
                <a:moveTo>
                  <a:pt x="0" y="0"/>
                </a:moveTo>
                <a:lnTo>
                  <a:pt x="1550" y="0"/>
                </a:lnTo>
                <a:lnTo>
                  <a:pt x="775" y="512"/>
                </a:lnTo>
                <a:lnTo>
                  <a:pt x="0" y="0"/>
                </a:lnTo>
              </a:path>
            </a:pathLst>
          </a:custGeom>
          <a:solidFill>
            <a:schemeClr val="accent2"/>
          </a:solidFill>
          <a:ln>
            <a:noFill/>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Arial"/>
              <a:ea typeface="Arial"/>
              <a:cs typeface="Arial"/>
              <a:sym typeface="Arial"/>
            </a:endParaRPr>
          </a:p>
        </p:txBody>
      </p:sp>
      <p:sp>
        <p:nvSpPr>
          <p:cNvPr id="177" name="Google Shape;177;p38"/>
          <p:cNvSpPr/>
          <p:nvPr/>
        </p:nvSpPr>
        <p:spPr>
          <a:xfrm>
            <a:off x="4241745" y="2700906"/>
            <a:ext cx="513454" cy="168673"/>
          </a:xfrm>
          <a:custGeom>
            <a:rect b="b" l="l" r="r" t="t"/>
            <a:pathLst>
              <a:path extrusionOk="0" h="513" w="1550">
                <a:moveTo>
                  <a:pt x="0" y="0"/>
                </a:moveTo>
                <a:lnTo>
                  <a:pt x="1549" y="0"/>
                </a:lnTo>
                <a:lnTo>
                  <a:pt x="775" y="512"/>
                </a:lnTo>
                <a:lnTo>
                  <a:pt x="0" y="0"/>
                </a:lnTo>
              </a:path>
            </a:pathLst>
          </a:custGeom>
          <a:solidFill>
            <a:schemeClr val="accent4"/>
          </a:solidFill>
          <a:ln>
            <a:noFill/>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Arial"/>
              <a:ea typeface="Arial"/>
              <a:cs typeface="Arial"/>
              <a:sym typeface="Arial"/>
            </a:endParaRPr>
          </a:p>
        </p:txBody>
      </p:sp>
      <p:sp>
        <p:nvSpPr>
          <p:cNvPr id="178" name="Google Shape;178;p38"/>
          <p:cNvSpPr/>
          <p:nvPr/>
        </p:nvSpPr>
        <p:spPr>
          <a:xfrm>
            <a:off x="2805686" y="2680372"/>
            <a:ext cx="514921" cy="168673"/>
          </a:xfrm>
          <a:custGeom>
            <a:rect b="b" l="l" r="r" t="t"/>
            <a:pathLst>
              <a:path extrusionOk="0" h="513" w="1552">
                <a:moveTo>
                  <a:pt x="0" y="0"/>
                </a:moveTo>
                <a:lnTo>
                  <a:pt x="1551" y="0"/>
                </a:lnTo>
                <a:lnTo>
                  <a:pt x="775" y="512"/>
                </a:lnTo>
                <a:lnTo>
                  <a:pt x="0"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Arial"/>
              <a:ea typeface="Arial"/>
              <a:cs typeface="Arial"/>
              <a:sym typeface="Arial"/>
            </a:endParaRPr>
          </a:p>
        </p:txBody>
      </p:sp>
      <p:sp>
        <p:nvSpPr>
          <p:cNvPr id="179" name="Google Shape;179;p38"/>
          <p:cNvSpPr txBox="1"/>
          <p:nvPr/>
        </p:nvSpPr>
        <p:spPr>
          <a:xfrm>
            <a:off x="1075200" y="2243675"/>
            <a:ext cx="1087200" cy="338700"/>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0"/>
              </a:spcBef>
              <a:spcAft>
                <a:spcPts val="0"/>
              </a:spcAft>
              <a:buClr>
                <a:srgbClr val="000000"/>
              </a:buClr>
              <a:buSzPts val="700"/>
              <a:buFont typeface="Arial"/>
              <a:buNone/>
            </a:pPr>
            <a:r>
              <a:rPr lang="en" sz="700">
                <a:solidFill>
                  <a:srgbClr val="FFFFFF"/>
                </a:solidFill>
              </a:rPr>
              <a:t>Redefined nomenclature, eliminated nulls, and removed duplicates</a:t>
            </a:r>
            <a:endParaRPr b="0" i="0" sz="700" u="none" cap="none" strike="noStrike">
              <a:solidFill>
                <a:srgbClr val="FFFFFF"/>
              </a:solidFill>
              <a:latin typeface="Arial"/>
              <a:ea typeface="Arial"/>
              <a:cs typeface="Arial"/>
              <a:sym typeface="Arial"/>
            </a:endParaRPr>
          </a:p>
        </p:txBody>
      </p:sp>
      <p:sp>
        <p:nvSpPr>
          <p:cNvPr id="180" name="Google Shape;180;p38"/>
          <p:cNvSpPr txBox="1"/>
          <p:nvPr/>
        </p:nvSpPr>
        <p:spPr>
          <a:xfrm>
            <a:off x="2562019" y="2243673"/>
            <a:ext cx="1002635" cy="305829"/>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0"/>
              </a:spcBef>
              <a:spcAft>
                <a:spcPts val="0"/>
              </a:spcAft>
              <a:buClr>
                <a:srgbClr val="000000"/>
              </a:buClr>
              <a:buSzPts val="700"/>
              <a:buFont typeface="Arial"/>
              <a:buNone/>
            </a:pPr>
            <a:r>
              <a:rPr lang="en" sz="700">
                <a:solidFill>
                  <a:srgbClr val="FFFFFF"/>
                </a:solidFill>
              </a:rPr>
              <a:t>Shortlisted 12 countries and 12 indicators based on indicators</a:t>
            </a:r>
            <a:endParaRPr b="0" i="0" sz="900" u="none" cap="none" strike="noStrike">
              <a:solidFill>
                <a:srgbClr val="FFFFFF"/>
              </a:solidFill>
              <a:latin typeface="Arial"/>
              <a:ea typeface="Arial"/>
              <a:cs typeface="Arial"/>
              <a:sym typeface="Arial"/>
            </a:endParaRPr>
          </a:p>
        </p:txBody>
      </p:sp>
      <p:sp>
        <p:nvSpPr>
          <p:cNvPr id="181" name="Google Shape;181;p38"/>
          <p:cNvSpPr txBox="1"/>
          <p:nvPr/>
        </p:nvSpPr>
        <p:spPr>
          <a:xfrm>
            <a:off x="3921543" y="2243672"/>
            <a:ext cx="1220943" cy="309150"/>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0"/>
              </a:spcBef>
              <a:spcAft>
                <a:spcPts val="0"/>
              </a:spcAft>
              <a:buClr>
                <a:srgbClr val="000000"/>
              </a:buClr>
              <a:buSzPts val="700"/>
              <a:buFont typeface="Arial"/>
              <a:buNone/>
            </a:pPr>
            <a:r>
              <a:rPr lang="en" sz="700">
                <a:solidFill>
                  <a:srgbClr val="FFFFFF"/>
                </a:solidFill>
              </a:rPr>
              <a:t>Tested storing the data in pandas dataframes &amp; nested dictionary - chose latter</a:t>
            </a:r>
            <a:endParaRPr b="0" i="0" sz="700" u="none" cap="none" strike="noStrike">
              <a:solidFill>
                <a:srgbClr val="FFFFFF"/>
              </a:solidFill>
              <a:latin typeface="Arial"/>
              <a:ea typeface="Arial"/>
              <a:cs typeface="Arial"/>
              <a:sym typeface="Arial"/>
            </a:endParaRPr>
          </a:p>
        </p:txBody>
      </p:sp>
      <p:sp>
        <p:nvSpPr>
          <p:cNvPr id="182" name="Google Shape;182;p38"/>
          <p:cNvSpPr txBox="1"/>
          <p:nvPr/>
        </p:nvSpPr>
        <p:spPr>
          <a:xfrm>
            <a:off x="5346061" y="2243672"/>
            <a:ext cx="1220943" cy="309150"/>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0"/>
              </a:spcBef>
              <a:spcAft>
                <a:spcPts val="0"/>
              </a:spcAft>
              <a:buClr>
                <a:srgbClr val="000000"/>
              </a:buClr>
              <a:buSzPts val="700"/>
              <a:buFont typeface="Arial"/>
              <a:buNone/>
            </a:pPr>
            <a:r>
              <a:rPr lang="en" sz="700">
                <a:solidFill>
                  <a:schemeClr val="dk1"/>
                </a:solidFill>
              </a:rPr>
              <a:t>Predicted the World Trade indicators in 2030 using Linear Regression</a:t>
            </a:r>
            <a:endParaRPr b="0" i="0" sz="700" u="none" cap="none" strike="noStrike">
              <a:solidFill>
                <a:schemeClr val="dk1"/>
              </a:solidFill>
              <a:latin typeface="Arial"/>
              <a:ea typeface="Arial"/>
              <a:cs typeface="Arial"/>
              <a:sym typeface="Arial"/>
            </a:endParaRPr>
          </a:p>
        </p:txBody>
      </p:sp>
      <p:sp>
        <p:nvSpPr>
          <p:cNvPr id="183" name="Google Shape;183;p38"/>
          <p:cNvSpPr txBox="1"/>
          <p:nvPr/>
        </p:nvSpPr>
        <p:spPr>
          <a:xfrm>
            <a:off x="6770587" y="2178357"/>
            <a:ext cx="1152900" cy="469200"/>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0"/>
              </a:spcBef>
              <a:spcAft>
                <a:spcPts val="0"/>
              </a:spcAft>
              <a:buClr>
                <a:srgbClr val="000000"/>
              </a:buClr>
              <a:buSzPts val="700"/>
              <a:buFont typeface="Arial"/>
              <a:buNone/>
            </a:pPr>
            <a:r>
              <a:rPr b="0" i="0" lang="en" sz="700" u="none" cap="none" strike="noStrike">
                <a:solidFill>
                  <a:schemeClr val="dk1"/>
                </a:solidFill>
                <a:latin typeface="Arial"/>
                <a:ea typeface="Arial"/>
                <a:cs typeface="Arial"/>
                <a:sym typeface="Arial"/>
              </a:rPr>
              <a:t>Used joypy and matpl</a:t>
            </a:r>
            <a:r>
              <a:rPr lang="en" sz="700">
                <a:solidFill>
                  <a:schemeClr val="dk1"/>
                </a:solidFill>
              </a:rPr>
              <a:t>otlib </a:t>
            </a:r>
            <a:r>
              <a:rPr b="0" i="0" lang="en" sz="700" u="none" cap="none" strike="noStrike">
                <a:solidFill>
                  <a:schemeClr val="dk1"/>
                </a:solidFill>
                <a:latin typeface="Arial"/>
                <a:ea typeface="Arial"/>
                <a:cs typeface="Arial"/>
                <a:sym typeface="Arial"/>
              </a:rPr>
              <a:t>packages</a:t>
            </a:r>
            <a:r>
              <a:rPr lang="en" sz="700">
                <a:solidFill>
                  <a:schemeClr val="dk1"/>
                </a:solidFill>
              </a:rPr>
              <a:t> to develop graphs and observe trends</a:t>
            </a:r>
            <a:endParaRPr b="0" i="0" sz="700" u="none" cap="none" strike="noStrike">
              <a:solidFill>
                <a:srgbClr val="000000"/>
              </a:solidFill>
              <a:latin typeface="Arial"/>
              <a:ea typeface="Arial"/>
              <a:cs typeface="Arial"/>
              <a:sym typeface="Arial"/>
            </a:endParaRPr>
          </a:p>
        </p:txBody>
      </p:sp>
      <p:sp>
        <p:nvSpPr>
          <p:cNvPr id="184" name="Google Shape;184;p38"/>
          <p:cNvSpPr/>
          <p:nvPr/>
        </p:nvSpPr>
        <p:spPr>
          <a:xfrm>
            <a:off x="655025" y="352625"/>
            <a:ext cx="2774100" cy="33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chemeClr val="dk2"/>
                </a:solidFill>
                <a:latin typeface="Arial"/>
                <a:ea typeface="Arial"/>
                <a:cs typeface="Arial"/>
                <a:sym typeface="Arial"/>
              </a:rPr>
              <a:t>What’s the process?</a:t>
            </a:r>
            <a:endParaRPr b="0" i="0" sz="500" u="none" cap="none" strike="noStrike">
              <a:solidFill>
                <a:srgbClr val="000000"/>
              </a:solidFill>
              <a:latin typeface="Arial"/>
              <a:ea typeface="Arial"/>
              <a:cs typeface="Arial"/>
              <a:sym typeface="Arial"/>
            </a:endParaRPr>
          </a:p>
        </p:txBody>
      </p:sp>
      <p:sp>
        <p:nvSpPr>
          <p:cNvPr id="185" name="Google Shape;185;p38"/>
          <p:cNvSpPr/>
          <p:nvPr/>
        </p:nvSpPr>
        <p:spPr>
          <a:xfrm>
            <a:off x="655015" y="826856"/>
            <a:ext cx="398974" cy="21358"/>
          </a:xfrm>
          <a:prstGeom prst="rect">
            <a:avLst/>
          </a:prstGeom>
          <a:solidFill>
            <a:schemeClr val="accent2"/>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86" name="Google Shape;186;p38"/>
          <p:cNvSpPr/>
          <p:nvPr/>
        </p:nvSpPr>
        <p:spPr>
          <a:xfrm flipH="1">
            <a:off x="3921543" y="2988384"/>
            <a:ext cx="1153038" cy="142272"/>
          </a:xfrm>
          <a:custGeom>
            <a:rect b="b" l="l" r="r" t="t"/>
            <a:pathLst>
              <a:path extrusionOk="0" h="430" w="4849">
                <a:moveTo>
                  <a:pt x="4848" y="429"/>
                </a:moveTo>
                <a:lnTo>
                  <a:pt x="0" y="429"/>
                </a:lnTo>
                <a:lnTo>
                  <a:pt x="0" y="0"/>
                </a:lnTo>
                <a:lnTo>
                  <a:pt x="4848" y="0"/>
                </a:lnTo>
                <a:lnTo>
                  <a:pt x="4848" y="429"/>
                </a:lnTo>
              </a:path>
            </a:pathLst>
          </a:custGeom>
          <a:solidFill>
            <a:schemeClr val="accent4"/>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chemeClr val="lt1"/>
                </a:solidFill>
              </a:rPr>
              <a:t>Data Manipulation</a:t>
            </a:r>
            <a:endParaRPr b="0" i="0" sz="500" u="none" cap="none" strike="noStrike">
              <a:solidFill>
                <a:srgbClr val="000000"/>
              </a:solidFill>
              <a:latin typeface="Arial"/>
              <a:ea typeface="Arial"/>
              <a:cs typeface="Arial"/>
              <a:sym typeface="Arial"/>
            </a:endParaRPr>
          </a:p>
        </p:txBody>
      </p:sp>
      <p:sp>
        <p:nvSpPr>
          <p:cNvPr id="187" name="Google Shape;187;p38"/>
          <p:cNvSpPr/>
          <p:nvPr/>
        </p:nvSpPr>
        <p:spPr>
          <a:xfrm flipH="1">
            <a:off x="6788512" y="2987873"/>
            <a:ext cx="1153038" cy="142272"/>
          </a:xfrm>
          <a:custGeom>
            <a:rect b="b" l="l" r="r" t="t"/>
            <a:pathLst>
              <a:path extrusionOk="0" h="430" w="4849">
                <a:moveTo>
                  <a:pt x="4848" y="429"/>
                </a:moveTo>
                <a:lnTo>
                  <a:pt x="0" y="429"/>
                </a:lnTo>
                <a:lnTo>
                  <a:pt x="0" y="0"/>
                </a:lnTo>
                <a:lnTo>
                  <a:pt x="4848" y="0"/>
                </a:lnTo>
                <a:lnTo>
                  <a:pt x="4848" y="429"/>
                </a:lnTo>
              </a:path>
            </a:pathLst>
          </a:custGeom>
          <a:solidFill>
            <a:schemeClr val="accent1"/>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chemeClr val="lt1"/>
                </a:solidFill>
                <a:latin typeface="Arial"/>
                <a:ea typeface="Arial"/>
                <a:cs typeface="Arial"/>
                <a:sym typeface="Arial"/>
              </a:rPr>
              <a:t>Visual Analytics</a:t>
            </a:r>
            <a:endParaRPr b="0" i="0" sz="500" u="none" cap="none" strike="noStrike">
              <a:solidFill>
                <a:srgbClr val="000000"/>
              </a:solidFill>
              <a:latin typeface="Arial"/>
              <a:ea typeface="Arial"/>
              <a:cs typeface="Arial"/>
              <a:sym typeface="Arial"/>
            </a:endParaRPr>
          </a:p>
        </p:txBody>
      </p:sp>
      <p:sp>
        <p:nvSpPr>
          <p:cNvPr id="188" name="Google Shape;188;p38"/>
          <p:cNvSpPr/>
          <p:nvPr/>
        </p:nvSpPr>
        <p:spPr>
          <a:xfrm flipH="1">
            <a:off x="5355022" y="2985559"/>
            <a:ext cx="1153032" cy="142272"/>
          </a:xfrm>
          <a:custGeom>
            <a:rect b="b" l="l" r="r" t="t"/>
            <a:pathLst>
              <a:path extrusionOk="0" h="430" w="4849">
                <a:moveTo>
                  <a:pt x="4848" y="429"/>
                </a:moveTo>
                <a:lnTo>
                  <a:pt x="0" y="429"/>
                </a:lnTo>
                <a:lnTo>
                  <a:pt x="0" y="0"/>
                </a:lnTo>
                <a:lnTo>
                  <a:pt x="4848" y="0"/>
                </a:lnTo>
                <a:lnTo>
                  <a:pt x="4848" y="429"/>
                </a:lnTo>
              </a:path>
            </a:pathLst>
          </a:custGeom>
          <a:solidFill>
            <a:schemeClr val="accent5"/>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chemeClr val="lt1"/>
                </a:solidFill>
              </a:rPr>
              <a:t>Model Development</a:t>
            </a:r>
            <a:endParaRPr b="0" i="0" sz="500" u="none" cap="none" strike="noStrike">
              <a:solidFill>
                <a:srgbClr val="000000"/>
              </a:solidFill>
              <a:latin typeface="Arial"/>
              <a:ea typeface="Arial"/>
              <a:cs typeface="Arial"/>
              <a:sym typeface="Arial"/>
            </a:endParaRPr>
          </a:p>
        </p:txBody>
      </p:sp>
      <p:sp>
        <p:nvSpPr>
          <p:cNvPr id="189" name="Google Shape;189;p38"/>
          <p:cNvSpPr/>
          <p:nvPr/>
        </p:nvSpPr>
        <p:spPr>
          <a:xfrm flipH="1">
            <a:off x="2487657" y="2988384"/>
            <a:ext cx="1153038" cy="142272"/>
          </a:xfrm>
          <a:custGeom>
            <a:rect b="b" l="l" r="r" t="t"/>
            <a:pathLst>
              <a:path extrusionOk="0" h="430" w="4849">
                <a:moveTo>
                  <a:pt x="4848" y="429"/>
                </a:moveTo>
                <a:lnTo>
                  <a:pt x="0" y="429"/>
                </a:lnTo>
                <a:lnTo>
                  <a:pt x="0" y="0"/>
                </a:lnTo>
                <a:lnTo>
                  <a:pt x="4848" y="0"/>
                </a:lnTo>
                <a:lnTo>
                  <a:pt x="4848" y="429"/>
                </a:lnTo>
              </a:path>
            </a:pathLst>
          </a:custGeom>
          <a:solidFill>
            <a:schemeClr val="accent3"/>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chemeClr val="lt1"/>
                </a:solidFill>
                <a:latin typeface="Arial"/>
                <a:ea typeface="Arial"/>
                <a:cs typeface="Arial"/>
                <a:sym typeface="Arial"/>
              </a:rPr>
              <a:t>Feature Engineering</a:t>
            </a:r>
            <a:endParaRPr b="0" i="0" sz="500" u="none" cap="none" strike="noStrike">
              <a:solidFill>
                <a:srgbClr val="000000"/>
              </a:solidFill>
              <a:latin typeface="Arial"/>
              <a:ea typeface="Arial"/>
              <a:cs typeface="Arial"/>
              <a:sym typeface="Arial"/>
            </a:endParaRPr>
          </a:p>
        </p:txBody>
      </p:sp>
      <p:sp>
        <p:nvSpPr>
          <p:cNvPr id="190" name="Google Shape;190;p38"/>
          <p:cNvSpPr txBox="1"/>
          <p:nvPr/>
        </p:nvSpPr>
        <p:spPr>
          <a:xfrm>
            <a:off x="941388" y="3662822"/>
            <a:ext cx="7258050" cy="338771"/>
          </a:xfrm>
          <a:prstGeom prst="rect">
            <a:avLst/>
          </a:prstGeom>
          <a:noFill/>
          <a:ln>
            <a:noFill/>
          </a:ln>
        </p:spPr>
        <p:txBody>
          <a:bodyPr anchorCtr="0" anchor="t" bIns="0" lIns="0" spcFirstLastPara="1" rIns="0" wrap="square" tIns="0">
            <a:noAutofit/>
          </a:bodyPr>
          <a:lstStyle/>
          <a:p>
            <a:pPr indent="0" lvl="0" marL="0" marR="0" rtl="0" algn="ctr">
              <a:lnSpc>
                <a:spcPct val="149400"/>
              </a:lnSpc>
              <a:spcBef>
                <a:spcPts val="0"/>
              </a:spcBef>
              <a:spcAft>
                <a:spcPts val="0"/>
              </a:spcAft>
              <a:buClr>
                <a:srgbClr val="000000"/>
              </a:buClr>
              <a:buSzPts val="900"/>
              <a:buFont typeface="Arial"/>
              <a:buNone/>
            </a:pPr>
            <a:r>
              <a:rPr b="1" i="0" lang="en" sz="900" u="none" cap="none" strike="noStrike">
                <a:solidFill>
                  <a:schemeClr val="dk1"/>
                </a:solidFill>
                <a:latin typeface="Arial"/>
                <a:ea typeface="Arial"/>
                <a:cs typeface="Arial"/>
                <a:sym typeface="Arial"/>
              </a:rPr>
              <a:t>We used </a:t>
            </a:r>
            <a:r>
              <a:rPr b="1" lang="en" sz="900">
                <a:solidFill>
                  <a:schemeClr val="dk1"/>
                </a:solidFill>
              </a:rPr>
              <a:t>Python </a:t>
            </a:r>
            <a:r>
              <a:rPr b="1" i="0" lang="en" sz="900" u="none" cap="none" strike="noStrike">
                <a:solidFill>
                  <a:schemeClr val="dk1"/>
                </a:solidFill>
                <a:latin typeface="Arial"/>
                <a:ea typeface="Arial"/>
                <a:cs typeface="Arial"/>
                <a:sym typeface="Arial"/>
              </a:rPr>
              <a:t>to dig into the data obtained</a:t>
            </a:r>
            <a:r>
              <a:rPr b="1" lang="en" sz="900">
                <a:solidFill>
                  <a:schemeClr val="dk1"/>
                </a:solidFill>
              </a:rPr>
              <a:t> the World Bank’s Data Repository</a:t>
            </a:r>
            <a:r>
              <a:rPr b="1" i="0" lang="en" sz="900" u="none" cap="none" strike="noStrike">
                <a:solidFill>
                  <a:schemeClr val="dk1"/>
                </a:solidFill>
                <a:latin typeface="Arial"/>
                <a:ea typeface="Arial"/>
                <a:cs typeface="Arial"/>
                <a:sym typeface="Arial"/>
              </a:rPr>
              <a:t>.</a:t>
            </a:r>
            <a:r>
              <a:rPr b="1" lang="en" sz="900">
                <a:solidFill>
                  <a:schemeClr val="dk1"/>
                </a:solidFill>
              </a:rPr>
              <a:t> The process included Data Cleaning &amp; Manipulation, Feature Extraction, Model Development, and Visualization.</a:t>
            </a:r>
            <a:endParaRPr b="0" i="0" sz="900" u="none" cap="none" strike="noStrike">
              <a:solidFill>
                <a:schemeClr val="dk1"/>
              </a:solidFill>
              <a:latin typeface="Arial"/>
              <a:ea typeface="Arial"/>
              <a:cs typeface="Arial"/>
              <a:sym typeface="Arial"/>
            </a:endParaRPr>
          </a:p>
        </p:txBody>
      </p:sp>
      <p:cxnSp>
        <p:nvCxnSpPr>
          <p:cNvPr id="191" name="Google Shape;191;p38"/>
          <p:cNvCxnSpPr/>
          <p:nvPr/>
        </p:nvCxnSpPr>
        <p:spPr>
          <a:xfrm>
            <a:off x="927894" y="3560558"/>
            <a:ext cx="7288212" cy="0"/>
          </a:xfrm>
          <a:prstGeom prst="straightConnector1">
            <a:avLst/>
          </a:prstGeom>
          <a:noFill/>
          <a:ln cap="flat" cmpd="sng" w="12700">
            <a:solidFill>
              <a:srgbClr val="D8D8D8"/>
            </a:solidFill>
            <a:prstDash val="solid"/>
            <a:miter lim="800000"/>
            <a:headEnd len="sm" w="sm" type="none"/>
            <a:tailEnd len="sm" w="sm" type="none"/>
          </a:ln>
        </p:spPr>
      </p:cxnSp>
      <p:sp>
        <p:nvSpPr>
          <p:cNvPr id="192" name="Google Shape;192;p38"/>
          <p:cNvSpPr/>
          <p:nvPr/>
        </p:nvSpPr>
        <p:spPr>
          <a:xfrm>
            <a:off x="4289475" y="1672952"/>
            <a:ext cx="417174" cy="417091"/>
          </a:xfrm>
          <a:custGeom>
            <a:rect b="b" l="l" r="r" t="t"/>
            <a:pathLst>
              <a:path extrusionOk="0" h="529" w="529">
                <a:moveTo>
                  <a:pt x="264" y="0"/>
                </a:moveTo>
                <a:lnTo>
                  <a:pt x="264" y="0"/>
                </a:lnTo>
                <a:cubicBezTo>
                  <a:pt x="119" y="0"/>
                  <a:pt x="0" y="119"/>
                  <a:pt x="0" y="264"/>
                </a:cubicBezTo>
                <a:cubicBezTo>
                  <a:pt x="0" y="409"/>
                  <a:pt x="119" y="528"/>
                  <a:pt x="264" y="528"/>
                </a:cubicBezTo>
                <a:cubicBezTo>
                  <a:pt x="409" y="528"/>
                  <a:pt x="528" y="409"/>
                  <a:pt x="528" y="264"/>
                </a:cubicBezTo>
                <a:cubicBezTo>
                  <a:pt x="528" y="119"/>
                  <a:pt x="409" y="0"/>
                  <a:pt x="264" y="0"/>
                </a:cubicBezTo>
                <a:close/>
                <a:moveTo>
                  <a:pt x="286" y="480"/>
                </a:moveTo>
                <a:lnTo>
                  <a:pt x="286" y="480"/>
                </a:lnTo>
                <a:cubicBezTo>
                  <a:pt x="286" y="361"/>
                  <a:pt x="286" y="361"/>
                  <a:pt x="286" y="361"/>
                </a:cubicBezTo>
                <a:cubicBezTo>
                  <a:pt x="242" y="361"/>
                  <a:pt x="242" y="361"/>
                  <a:pt x="242" y="361"/>
                </a:cubicBezTo>
                <a:cubicBezTo>
                  <a:pt x="242" y="480"/>
                  <a:pt x="242" y="480"/>
                  <a:pt x="242" y="480"/>
                </a:cubicBezTo>
                <a:cubicBezTo>
                  <a:pt x="141" y="466"/>
                  <a:pt x="57" y="387"/>
                  <a:pt x="48" y="286"/>
                </a:cubicBezTo>
                <a:cubicBezTo>
                  <a:pt x="167" y="286"/>
                  <a:pt x="167" y="286"/>
                  <a:pt x="167" y="286"/>
                </a:cubicBezTo>
                <a:cubicBezTo>
                  <a:pt x="167" y="242"/>
                  <a:pt x="167" y="242"/>
                  <a:pt x="167" y="242"/>
                </a:cubicBezTo>
                <a:cubicBezTo>
                  <a:pt x="48" y="242"/>
                  <a:pt x="48" y="242"/>
                  <a:pt x="48" y="242"/>
                </a:cubicBezTo>
                <a:cubicBezTo>
                  <a:pt x="57" y="141"/>
                  <a:pt x="141" y="57"/>
                  <a:pt x="242" y="48"/>
                </a:cubicBezTo>
                <a:cubicBezTo>
                  <a:pt x="242" y="167"/>
                  <a:pt x="242" y="167"/>
                  <a:pt x="242" y="167"/>
                </a:cubicBezTo>
                <a:cubicBezTo>
                  <a:pt x="286" y="167"/>
                  <a:pt x="286" y="167"/>
                  <a:pt x="286" y="167"/>
                </a:cubicBezTo>
                <a:cubicBezTo>
                  <a:pt x="286" y="48"/>
                  <a:pt x="286" y="48"/>
                  <a:pt x="286" y="48"/>
                </a:cubicBezTo>
                <a:cubicBezTo>
                  <a:pt x="387" y="57"/>
                  <a:pt x="471" y="141"/>
                  <a:pt x="480" y="242"/>
                </a:cubicBezTo>
                <a:cubicBezTo>
                  <a:pt x="361" y="242"/>
                  <a:pt x="361" y="242"/>
                  <a:pt x="361" y="242"/>
                </a:cubicBezTo>
                <a:cubicBezTo>
                  <a:pt x="361" y="286"/>
                  <a:pt x="361" y="286"/>
                  <a:pt x="361" y="286"/>
                </a:cubicBezTo>
                <a:cubicBezTo>
                  <a:pt x="480" y="286"/>
                  <a:pt x="480" y="286"/>
                  <a:pt x="480" y="286"/>
                </a:cubicBezTo>
                <a:cubicBezTo>
                  <a:pt x="471" y="387"/>
                  <a:pt x="387" y="466"/>
                  <a:pt x="286" y="480"/>
                </a:cubicBezTo>
                <a:close/>
              </a:path>
            </a:pathLst>
          </a:custGeom>
          <a:solidFill>
            <a:schemeClr val="accent4"/>
          </a:solidFill>
          <a:ln>
            <a:noFill/>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3" name="Google Shape;193;p38"/>
          <p:cNvSpPr/>
          <p:nvPr/>
        </p:nvSpPr>
        <p:spPr>
          <a:xfrm>
            <a:off x="5626370" y="1715144"/>
            <a:ext cx="621073" cy="374336"/>
          </a:xfrm>
          <a:custGeom>
            <a:rect b="b" l="l" r="r" t="t"/>
            <a:pathLst>
              <a:path extrusionOk="0" h="375" w="622">
                <a:moveTo>
                  <a:pt x="238" y="9"/>
                </a:moveTo>
                <a:lnTo>
                  <a:pt x="238" y="9"/>
                </a:lnTo>
                <a:cubicBezTo>
                  <a:pt x="225" y="0"/>
                  <a:pt x="212" y="0"/>
                  <a:pt x="198" y="9"/>
                </a:cubicBezTo>
                <a:cubicBezTo>
                  <a:pt x="0" y="189"/>
                  <a:pt x="0" y="189"/>
                  <a:pt x="0" y="189"/>
                </a:cubicBezTo>
                <a:cubicBezTo>
                  <a:pt x="198" y="365"/>
                  <a:pt x="198" y="365"/>
                  <a:pt x="198" y="365"/>
                </a:cubicBezTo>
                <a:cubicBezTo>
                  <a:pt x="212" y="374"/>
                  <a:pt x="225" y="374"/>
                  <a:pt x="238" y="365"/>
                </a:cubicBezTo>
                <a:cubicBezTo>
                  <a:pt x="251" y="352"/>
                  <a:pt x="251" y="334"/>
                  <a:pt x="238" y="326"/>
                </a:cubicBezTo>
                <a:cubicBezTo>
                  <a:pt x="84" y="189"/>
                  <a:pt x="84" y="189"/>
                  <a:pt x="84" y="189"/>
                </a:cubicBezTo>
                <a:cubicBezTo>
                  <a:pt x="238" y="48"/>
                  <a:pt x="238" y="48"/>
                  <a:pt x="238" y="48"/>
                </a:cubicBezTo>
                <a:cubicBezTo>
                  <a:pt x="251" y="39"/>
                  <a:pt x="251" y="22"/>
                  <a:pt x="238" y="9"/>
                </a:cubicBezTo>
                <a:close/>
                <a:moveTo>
                  <a:pt x="423" y="9"/>
                </a:moveTo>
                <a:lnTo>
                  <a:pt x="423" y="9"/>
                </a:lnTo>
                <a:cubicBezTo>
                  <a:pt x="410" y="0"/>
                  <a:pt x="397" y="0"/>
                  <a:pt x="383" y="9"/>
                </a:cubicBezTo>
                <a:cubicBezTo>
                  <a:pt x="375" y="22"/>
                  <a:pt x="375" y="39"/>
                  <a:pt x="388" y="48"/>
                </a:cubicBezTo>
                <a:cubicBezTo>
                  <a:pt x="537" y="189"/>
                  <a:pt x="537" y="189"/>
                  <a:pt x="537" y="189"/>
                </a:cubicBezTo>
                <a:cubicBezTo>
                  <a:pt x="388" y="326"/>
                  <a:pt x="388" y="326"/>
                  <a:pt x="388" y="326"/>
                </a:cubicBezTo>
                <a:cubicBezTo>
                  <a:pt x="375" y="334"/>
                  <a:pt x="375" y="352"/>
                  <a:pt x="383" y="365"/>
                </a:cubicBezTo>
                <a:cubicBezTo>
                  <a:pt x="397" y="374"/>
                  <a:pt x="410" y="374"/>
                  <a:pt x="423" y="365"/>
                </a:cubicBezTo>
                <a:cubicBezTo>
                  <a:pt x="621" y="189"/>
                  <a:pt x="621" y="189"/>
                  <a:pt x="621" y="189"/>
                </a:cubicBezTo>
                <a:lnTo>
                  <a:pt x="423" y="9"/>
                </a:lnTo>
                <a:close/>
              </a:path>
            </a:pathLst>
          </a:custGeom>
          <a:solidFill>
            <a:schemeClr val="accent5"/>
          </a:solidFill>
          <a:ln>
            <a:noFill/>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4" name="Google Shape;194;p38"/>
          <p:cNvSpPr/>
          <p:nvPr/>
        </p:nvSpPr>
        <p:spPr>
          <a:xfrm>
            <a:off x="1359373" y="1652067"/>
            <a:ext cx="490176" cy="434472"/>
          </a:xfrm>
          <a:custGeom>
            <a:rect b="b" l="l" r="r" t="t"/>
            <a:pathLst>
              <a:path extrusionOk="0" h="552" w="622">
                <a:moveTo>
                  <a:pt x="97" y="181"/>
                </a:moveTo>
                <a:lnTo>
                  <a:pt x="97" y="181"/>
                </a:lnTo>
                <a:cubicBezTo>
                  <a:pt x="128" y="155"/>
                  <a:pt x="150" y="172"/>
                  <a:pt x="185" y="207"/>
                </a:cubicBezTo>
                <a:cubicBezTo>
                  <a:pt x="185" y="212"/>
                  <a:pt x="194" y="207"/>
                  <a:pt x="194" y="207"/>
                </a:cubicBezTo>
                <a:cubicBezTo>
                  <a:pt x="198" y="203"/>
                  <a:pt x="238" y="163"/>
                  <a:pt x="242" y="163"/>
                </a:cubicBezTo>
                <a:cubicBezTo>
                  <a:pt x="242" y="163"/>
                  <a:pt x="247" y="159"/>
                  <a:pt x="242" y="155"/>
                </a:cubicBezTo>
                <a:cubicBezTo>
                  <a:pt x="238" y="150"/>
                  <a:pt x="229" y="137"/>
                  <a:pt x="220" y="124"/>
                </a:cubicBezTo>
                <a:cubicBezTo>
                  <a:pt x="163" y="53"/>
                  <a:pt x="374" y="0"/>
                  <a:pt x="339" y="0"/>
                </a:cubicBezTo>
                <a:cubicBezTo>
                  <a:pt x="326" y="0"/>
                  <a:pt x="260" y="0"/>
                  <a:pt x="251" y="0"/>
                </a:cubicBezTo>
                <a:cubicBezTo>
                  <a:pt x="212" y="5"/>
                  <a:pt x="159" y="45"/>
                  <a:pt x="137" y="62"/>
                </a:cubicBezTo>
                <a:cubicBezTo>
                  <a:pt x="102" y="84"/>
                  <a:pt x="88" y="97"/>
                  <a:pt x="88" y="97"/>
                </a:cubicBezTo>
                <a:cubicBezTo>
                  <a:pt x="80" y="106"/>
                  <a:pt x="84" y="124"/>
                  <a:pt x="71" y="137"/>
                </a:cubicBezTo>
                <a:cubicBezTo>
                  <a:pt x="53" y="155"/>
                  <a:pt x="40" y="141"/>
                  <a:pt x="31" y="150"/>
                </a:cubicBezTo>
                <a:cubicBezTo>
                  <a:pt x="27" y="155"/>
                  <a:pt x="9" y="168"/>
                  <a:pt x="5" y="172"/>
                </a:cubicBezTo>
                <a:cubicBezTo>
                  <a:pt x="5" y="172"/>
                  <a:pt x="0" y="181"/>
                  <a:pt x="5" y="185"/>
                </a:cubicBezTo>
                <a:cubicBezTo>
                  <a:pt x="5" y="185"/>
                  <a:pt x="44" y="229"/>
                  <a:pt x="49" y="234"/>
                </a:cubicBezTo>
                <a:cubicBezTo>
                  <a:pt x="53" y="238"/>
                  <a:pt x="62" y="238"/>
                  <a:pt x="66" y="234"/>
                </a:cubicBezTo>
                <a:cubicBezTo>
                  <a:pt x="71" y="229"/>
                  <a:pt x="84" y="216"/>
                  <a:pt x="88" y="216"/>
                </a:cubicBezTo>
                <a:cubicBezTo>
                  <a:pt x="88" y="212"/>
                  <a:pt x="88" y="190"/>
                  <a:pt x="97" y="181"/>
                </a:cubicBezTo>
                <a:close/>
                <a:moveTo>
                  <a:pt x="273" y="194"/>
                </a:moveTo>
                <a:lnTo>
                  <a:pt x="273" y="194"/>
                </a:lnTo>
                <a:cubicBezTo>
                  <a:pt x="273" y="190"/>
                  <a:pt x="269" y="190"/>
                  <a:pt x="264" y="194"/>
                </a:cubicBezTo>
                <a:cubicBezTo>
                  <a:pt x="220" y="234"/>
                  <a:pt x="220" y="234"/>
                  <a:pt x="220" y="234"/>
                </a:cubicBezTo>
                <a:cubicBezTo>
                  <a:pt x="216" y="234"/>
                  <a:pt x="216" y="243"/>
                  <a:pt x="216" y="247"/>
                </a:cubicBezTo>
                <a:cubicBezTo>
                  <a:pt x="476" y="538"/>
                  <a:pt x="476" y="538"/>
                  <a:pt x="476" y="538"/>
                </a:cubicBezTo>
                <a:cubicBezTo>
                  <a:pt x="480" y="542"/>
                  <a:pt x="489" y="542"/>
                  <a:pt x="498" y="538"/>
                </a:cubicBezTo>
                <a:cubicBezTo>
                  <a:pt x="528" y="511"/>
                  <a:pt x="528" y="511"/>
                  <a:pt x="528" y="511"/>
                </a:cubicBezTo>
                <a:cubicBezTo>
                  <a:pt x="533" y="507"/>
                  <a:pt x="533" y="498"/>
                  <a:pt x="528" y="489"/>
                </a:cubicBezTo>
                <a:lnTo>
                  <a:pt x="273" y="194"/>
                </a:lnTo>
                <a:close/>
                <a:moveTo>
                  <a:pt x="616" y="71"/>
                </a:moveTo>
                <a:lnTo>
                  <a:pt x="616" y="71"/>
                </a:lnTo>
                <a:cubicBezTo>
                  <a:pt x="616" y="53"/>
                  <a:pt x="608" y="58"/>
                  <a:pt x="603" y="67"/>
                </a:cubicBezTo>
                <a:cubicBezTo>
                  <a:pt x="599" y="71"/>
                  <a:pt x="581" y="97"/>
                  <a:pt x="573" y="111"/>
                </a:cubicBezTo>
                <a:cubicBezTo>
                  <a:pt x="564" y="124"/>
                  <a:pt x="546" y="150"/>
                  <a:pt x="511" y="124"/>
                </a:cubicBezTo>
                <a:cubicBezTo>
                  <a:pt x="476" y="97"/>
                  <a:pt x="489" y="80"/>
                  <a:pt x="498" y="71"/>
                </a:cubicBezTo>
                <a:cubicBezTo>
                  <a:pt x="502" y="58"/>
                  <a:pt x="520" y="27"/>
                  <a:pt x="524" y="23"/>
                </a:cubicBezTo>
                <a:cubicBezTo>
                  <a:pt x="528" y="18"/>
                  <a:pt x="524" y="5"/>
                  <a:pt x="511" y="9"/>
                </a:cubicBezTo>
                <a:cubicBezTo>
                  <a:pt x="502" y="14"/>
                  <a:pt x="436" y="40"/>
                  <a:pt x="427" y="80"/>
                </a:cubicBezTo>
                <a:cubicBezTo>
                  <a:pt x="414" y="119"/>
                  <a:pt x="432" y="155"/>
                  <a:pt x="401" y="185"/>
                </a:cubicBezTo>
                <a:cubicBezTo>
                  <a:pt x="357" y="229"/>
                  <a:pt x="357" y="229"/>
                  <a:pt x="357" y="229"/>
                </a:cubicBezTo>
                <a:cubicBezTo>
                  <a:pt x="401" y="278"/>
                  <a:pt x="401" y="278"/>
                  <a:pt x="401" y="278"/>
                </a:cubicBezTo>
                <a:cubicBezTo>
                  <a:pt x="449" y="229"/>
                  <a:pt x="449" y="229"/>
                  <a:pt x="449" y="229"/>
                </a:cubicBezTo>
                <a:cubicBezTo>
                  <a:pt x="462" y="216"/>
                  <a:pt x="489" y="207"/>
                  <a:pt x="511" y="212"/>
                </a:cubicBezTo>
                <a:cubicBezTo>
                  <a:pt x="564" y="225"/>
                  <a:pt x="590" y="203"/>
                  <a:pt x="608" y="172"/>
                </a:cubicBezTo>
                <a:cubicBezTo>
                  <a:pt x="621" y="146"/>
                  <a:pt x="621" y="84"/>
                  <a:pt x="616" y="71"/>
                </a:cubicBezTo>
                <a:close/>
                <a:moveTo>
                  <a:pt x="88" y="493"/>
                </a:moveTo>
                <a:lnTo>
                  <a:pt x="88" y="493"/>
                </a:lnTo>
                <a:cubicBezTo>
                  <a:pt x="80" y="498"/>
                  <a:pt x="80" y="511"/>
                  <a:pt x="88" y="516"/>
                </a:cubicBezTo>
                <a:cubicBezTo>
                  <a:pt x="115" y="546"/>
                  <a:pt x="115" y="546"/>
                  <a:pt x="115" y="546"/>
                </a:cubicBezTo>
                <a:cubicBezTo>
                  <a:pt x="123" y="551"/>
                  <a:pt x="132" y="551"/>
                  <a:pt x="141" y="542"/>
                </a:cubicBezTo>
                <a:cubicBezTo>
                  <a:pt x="291" y="392"/>
                  <a:pt x="291" y="392"/>
                  <a:pt x="291" y="392"/>
                </a:cubicBezTo>
                <a:cubicBezTo>
                  <a:pt x="242" y="340"/>
                  <a:pt x="242" y="340"/>
                  <a:pt x="242" y="340"/>
                </a:cubicBezTo>
                <a:lnTo>
                  <a:pt x="88" y="493"/>
                </a:lnTo>
                <a:close/>
              </a:path>
            </a:pathLst>
          </a:custGeom>
          <a:solidFill>
            <a:schemeClr val="accent2"/>
          </a:solidFill>
          <a:ln>
            <a:noFill/>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5" name="Google Shape;195;p38"/>
          <p:cNvSpPr/>
          <p:nvPr/>
        </p:nvSpPr>
        <p:spPr>
          <a:xfrm>
            <a:off x="7098369" y="1721736"/>
            <a:ext cx="486703" cy="330196"/>
          </a:xfrm>
          <a:custGeom>
            <a:rect b="b" l="l" r="r" t="t"/>
            <a:pathLst>
              <a:path extrusionOk="0" h="419" w="617">
                <a:moveTo>
                  <a:pt x="251" y="317"/>
                </a:moveTo>
                <a:lnTo>
                  <a:pt x="251" y="317"/>
                </a:lnTo>
                <a:cubicBezTo>
                  <a:pt x="229" y="352"/>
                  <a:pt x="242" y="383"/>
                  <a:pt x="273" y="401"/>
                </a:cubicBezTo>
                <a:cubicBezTo>
                  <a:pt x="304" y="418"/>
                  <a:pt x="335" y="414"/>
                  <a:pt x="356" y="379"/>
                </a:cubicBezTo>
                <a:cubicBezTo>
                  <a:pt x="378" y="343"/>
                  <a:pt x="515" y="13"/>
                  <a:pt x="502" y="4"/>
                </a:cubicBezTo>
                <a:cubicBezTo>
                  <a:pt x="489" y="0"/>
                  <a:pt x="273" y="282"/>
                  <a:pt x="251" y="317"/>
                </a:cubicBezTo>
                <a:close/>
                <a:moveTo>
                  <a:pt x="308" y="84"/>
                </a:moveTo>
                <a:lnTo>
                  <a:pt x="308" y="84"/>
                </a:lnTo>
                <a:cubicBezTo>
                  <a:pt x="321" y="84"/>
                  <a:pt x="335" y="84"/>
                  <a:pt x="348" y="84"/>
                </a:cubicBezTo>
                <a:cubicBezTo>
                  <a:pt x="361" y="70"/>
                  <a:pt x="378" y="48"/>
                  <a:pt x="392" y="31"/>
                </a:cubicBezTo>
                <a:cubicBezTo>
                  <a:pt x="365" y="26"/>
                  <a:pt x="339" y="22"/>
                  <a:pt x="308" y="22"/>
                </a:cubicBezTo>
                <a:cubicBezTo>
                  <a:pt x="136" y="22"/>
                  <a:pt x="0" y="167"/>
                  <a:pt x="0" y="352"/>
                </a:cubicBezTo>
                <a:cubicBezTo>
                  <a:pt x="0" y="365"/>
                  <a:pt x="0" y="374"/>
                  <a:pt x="0" y="387"/>
                </a:cubicBezTo>
                <a:cubicBezTo>
                  <a:pt x="4" y="405"/>
                  <a:pt x="18" y="418"/>
                  <a:pt x="35" y="414"/>
                </a:cubicBezTo>
                <a:cubicBezTo>
                  <a:pt x="53" y="414"/>
                  <a:pt x="66" y="401"/>
                  <a:pt x="62" y="383"/>
                </a:cubicBezTo>
                <a:cubicBezTo>
                  <a:pt x="62" y="374"/>
                  <a:pt x="62" y="361"/>
                  <a:pt x="62" y="352"/>
                </a:cubicBezTo>
                <a:cubicBezTo>
                  <a:pt x="62" y="202"/>
                  <a:pt x="172" y="84"/>
                  <a:pt x="308" y="84"/>
                </a:cubicBezTo>
                <a:close/>
                <a:moveTo>
                  <a:pt x="533" y="119"/>
                </a:moveTo>
                <a:lnTo>
                  <a:pt x="533" y="119"/>
                </a:lnTo>
                <a:cubicBezTo>
                  <a:pt x="524" y="145"/>
                  <a:pt x="515" y="167"/>
                  <a:pt x="506" y="189"/>
                </a:cubicBezTo>
                <a:cubicBezTo>
                  <a:pt x="537" y="233"/>
                  <a:pt x="555" y="291"/>
                  <a:pt x="555" y="352"/>
                </a:cubicBezTo>
                <a:cubicBezTo>
                  <a:pt x="555" y="361"/>
                  <a:pt x="555" y="374"/>
                  <a:pt x="555" y="383"/>
                </a:cubicBezTo>
                <a:cubicBezTo>
                  <a:pt x="555" y="401"/>
                  <a:pt x="563" y="414"/>
                  <a:pt x="581" y="414"/>
                </a:cubicBezTo>
                <a:cubicBezTo>
                  <a:pt x="585" y="414"/>
                  <a:pt x="585" y="414"/>
                  <a:pt x="585" y="414"/>
                </a:cubicBezTo>
                <a:cubicBezTo>
                  <a:pt x="603" y="414"/>
                  <a:pt x="616" y="405"/>
                  <a:pt x="616" y="387"/>
                </a:cubicBezTo>
                <a:cubicBezTo>
                  <a:pt x="616" y="374"/>
                  <a:pt x="616" y="365"/>
                  <a:pt x="616" y="352"/>
                </a:cubicBezTo>
                <a:cubicBezTo>
                  <a:pt x="616" y="260"/>
                  <a:pt x="585" y="180"/>
                  <a:pt x="533" y="119"/>
                </a:cubicBezTo>
                <a:close/>
              </a:path>
            </a:pathLst>
          </a:custGeom>
          <a:solidFill>
            <a:schemeClr val="accent1"/>
          </a:solidFill>
          <a:ln>
            <a:noFill/>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6" name="Google Shape;196;p38"/>
          <p:cNvSpPr/>
          <p:nvPr/>
        </p:nvSpPr>
        <p:spPr>
          <a:xfrm>
            <a:off x="2829343" y="1650169"/>
            <a:ext cx="486708" cy="417094"/>
          </a:xfrm>
          <a:custGeom>
            <a:rect b="b" l="l" r="r" t="t"/>
            <a:pathLst>
              <a:path extrusionOk="0" h="176" w="14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rgbClr val="25CAA0"/>
          </a:solid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id="197" name="Google Shape;197;p38"/>
          <p:cNvPicPr preferRelativeResize="0"/>
          <p:nvPr/>
        </p:nvPicPr>
        <p:blipFill rotWithShape="1">
          <a:blip r:embed="rId3">
            <a:alphaModFix/>
          </a:blip>
          <a:srcRect b="0" l="0" r="0" t="0"/>
          <a:stretch/>
        </p:blipFill>
        <p:spPr>
          <a:xfrm>
            <a:off x="7936879" y="4607831"/>
            <a:ext cx="1087200" cy="33664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9"/>
          <p:cNvSpPr/>
          <p:nvPr/>
        </p:nvSpPr>
        <p:spPr>
          <a:xfrm>
            <a:off x="664301" y="598900"/>
            <a:ext cx="2430300" cy="3348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 sz="2200">
                <a:solidFill>
                  <a:schemeClr val="dk2"/>
                </a:solidFill>
              </a:rPr>
              <a:t>Data Cleaning</a:t>
            </a:r>
            <a:endParaRPr sz="2200">
              <a:solidFill>
                <a:schemeClr val="dk2"/>
              </a:solidFill>
              <a:latin typeface="Arial"/>
              <a:ea typeface="Arial"/>
              <a:cs typeface="Arial"/>
              <a:sym typeface="Arial"/>
            </a:endParaRPr>
          </a:p>
        </p:txBody>
      </p:sp>
      <p:sp>
        <p:nvSpPr>
          <p:cNvPr id="203" name="Google Shape;203;p39"/>
          <p:cNvSpPr/>
          <p:nvPr/>
        </p:nvSpPr>
        <p:spPr>
          <a:xfrm>
            <a:off x="664290" y="1013781"/>
            <a:ext cx="399000" cy="21300"/>
          </a:xfrm>
          <a:prstGeom prst="rect">
            <a:avLst/>
          </a:prstGeom>
          <a:solidFill>
            <a:schemeClr val="accent2"/>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04" name="Google Shape;204;p39"/>
          <p:cNvSpPr txBox="1"/>
          <p:nvPr/>
        </p:nvSpPr>
        <p:spPr>
          <a:xfrm>
            <a:off x="914205" y="3536625"/>
            <a:ext cx="2011500" cy="169200"/>
          </a:xfrm>
          <a:prstGeom prst="rect">
            <a:avLst/>
          </a:prstGeom>
          <a:noFill/>
          <a:ln>
            <a:noFill/>
          </a:ln>
        </p:spPr>
        <p:txBody>
          <a:bodyPr anchorCtr="0" anchor="t" bIns="0" lIns="0" spcFirstLastPara="1" rIns="0" wrap="square" tIns="0">
            <a:spAutoFit/>
          </a:bodyPr>
          <a:lstStyle/>
          <a:p>
            <a:pPr indent="0" lvl="0" marL="0" marR="0" rtl="0" algn="ctr">
              <a:lnSpc>
                <a:spcPct val="128793"/>
              </a:lnSpc>
              <a:spcBef>
                <a:spcPts val="0"/>
              </a:spcBef>
              <a:spcAft>
                <a:spcPts val="0"/>
              </a:spcAft>
              <a:buNone/>
            </a:pPr>
            <a:r>
              <a:rPr b="1" lang="en" sz="1100">
                <a:solidFill>
                  <a:schemeClr val="dk1"/>
                </a:solidFill>
              </a:rPr>
              <a:t>Defining Nomenclature</a:t>
            </a:r>
            <a:endParaRPr b="1" sz="1100">
              <a:solidFill>
                <a:schemeClr val="dk1"/>
              </a:solidFill>
              <a:latin typeface="Arial"/>
              <a:ea typeface="Arial"/>
              <a:cs typeface="Arial"/>
              <a:sym typeface="Arial"/>
            </a:endParaRPr>
          </a:p>
        </p:txBody>
      </p:sp>
      <p:sp>
        <p:nvSpPr>
          <p:cNvPr id="205" name="Google Shape;205;p39"/>
          <p:cNvSpPr txBox="1"/>
          <p:nvPr/>
        </p:nvSpPr>
        <p:spPr>
          <a:xfrm>
            <a:off x="856301" y="3850537"/>
            <a:ext cx="2127300" cy="330600"/>
          </a:xfrm>
          <a:prstGeom prst="rect">
            <a:avLst/>
          </a:prstGeom>
          <a:noFill/>
          <a:ln>
            <a:noFill/>
          </a:ln>
        </p:spPr>
        <p:txBody>
          <a:bodyPr anchorCtr="0" anchor="t" bIns="0" lIns="0" spcFirstLastPara="1" rIns="0" wrap="square" tIns="0">
            <a:spAutoFit/>
          </a:bodyPr>
          <a:lstStyle/>
          <a:p>
            <a:pPr indent="0" lvl="0" marL="0" marR="0" rtl="0" algn="ctr">
              <a:lnSpc>
                <a:spcPct val="138600"/>
              </a:lnSpc>
              <a:spcBef>
                <a:spcPts val="0"/>
              </a:spcBef>
              <a:spcAft>
                <a:spcPts val="0"/>
              </a:spcAft>
              <a:buNone/>
            </a:pPr>
            <a:r>
              <a:rPr lang="en" sz="900">
                <a:solidFill>
                  <a:schemeClr val="dk1"/>
                </a:solidFill>
              </a:rPr>
              <a:t>Redefined nomenclature for various trade indicators</a:t>
            </a:r>
            <a:endParaRPr sz="900">
              <a:solidFill>
                <a:schemeClr val="dk1"/>
              </a:solidFill>
              <a:latin typeface="Arial"/>
              <a:ea typeface="Arial"/>
              <a:cs typeface="Arial"/>
              <a:sym typeface="Arial"/>
            </a:endParaRPr>
          </a:p>
        </p:txBody>
      </p:sp>
      <p:sp>
        <p:nvSpPr>
          <p:cNvPr id="206" name="Google Shape;206;p39"/>
          <p:cNvSpPr txBox="1"/>
          <p:nvPr/>
        </p:nvSpPr>
        <p:spPr>
          <a:xfrm>
            <a:off x="3964409" y="3536636"/>
            <a:ext cx="1329000" cy="169200"/>
          </a:xfrm>
          <a:prstGeom prst="rect">
            <a:avLst/>
          </a:prstGeom>
          <a:noFill/>
          <a:ln>
            <a:noFill/>
          </a:ln>
        </p:spPr>
        <p:txBody>
          <a:bodyPr anchorCtr="0" anchor="t" bIns="0" lIns="0" spcFirstLastPara="1" rIns="0" wrap="square" tIns="0">
            <a:spAutoFit/>
          </a:bodyPr>
          <a:lstStyle/>
          <a:p>
            <a:pPr indent="0" lvl="0" marL="0" marR="0" rtl="0" algn="ctr">
              <a:lnSpc>
                <a:spcPct val="128793"/>
              </a:lnSpc>
              <a:spcBef>
                <a:spcPts val="0"/>
              </a:spcBef>
              <a:spcAft>
                <a:spcPts val="0"/>
              </a:spcAft>
              <a:buNone/>
            </a:pPr>
            <a:r>
              <a:rPr b="1" lang="en" sz="1100">
                <a:solidFill>
                  <a:schemeClr val="dk1"/>
                </a:solidFill>
              </a:rPr>
              <a:t>Drop Null Values</a:t>
            </a:r>
            <a:endParaRPr b="1" sz="1100">
              <a:solidFill>
                <a:schemeClr val="dk1"/>
              </a:solidFill>
              <a:latin typeface="Arial"/>
              <a:ea typeface="Arial"/>
              <a:cs typeface="Arial"/>
              <a:sym typeface="Arial"/>
            </a:endParaRPr>
          </a:p>
        </p:txBody>
      </p:sp>
      <p:sp>
        <p:nvSpPr>
          <p:cNvPr id="207" name="Google Shape;207;p39"/>
          <p:cNvSpPr txBox="1"/>
          <p:nvPr/>
        </p:nvSpPr>
        <p:spPr>
          <a:xfrm>
            <a:off x="3565292" y="3850537"/>
            <a:ext cx="2127300" cy="330600"/>
          </a:xfrm>
          <a:prstGeom prst="rect">
            <a:avLst/>
          </a:prstGeom>
          <a:noFill/>
          <a:ln>
            <a:noFill/>
          </a:ln>
        </p:spPr>
        <p:txBody>
          <a:bodyPr anchorCtr="0" anchor="t" bIns="0" lIns="0" spcFirstLastPara="1" rIns="0" wrap="square" tIns="0">
            <a:spAutoFit/>
          </a:bodyPr>
          <a:lstStyle/>
          <a:p>
            <a:pPr indent="0" lvl="0" marL="0" marR="0" rtl="0" algn="ctr">
              <a:lnSpc>
                <a:spcPct val="138600"/>
              </a:lnSpc>
              <a:spcBef>
                <a:spcPts val="0"/>
              </a:spcBef>
              <a:spcAft>
                <a:spcPts val="0"/>
              </a:spcAft>
              <a:buNone/>
            </a:pPr>
            <a:r>
              <a:rPr lang="en" sz="900">
                <a:solidFill>
                  <a:schemeClr val="dk1"/>
                </a:solidFill>
              </a:rPr>
              <a:t>Used isna &amp; dropna functions to detect null values and eliminate them</a:t>
            </a:r>
            <a:endParaRPr sz="900">
              <a:solidFill>
                <a:schemeClr val="dk1"/>
              </a:solidFill>
              <a:latin typeface="Arial"/>
              <a:ea typeface="Arial"/>
              <a:cs typeface="Arial"/>
              <a:sym typeface="Arial"/>
            </a:endParaRPr>
          </a:p>
        </p:txBody>
      </p:sp>
      <p:sp>
        <p:nvSpPr>
          <p:cNvPr id="208" name="Google Shape;208;p39"/>
          <p:cNvSpPr txBox="1"/>
          <p:nvPr/>
        </p:nvSpPr>
        <p:spPr>
          <a:xfrm>
            <a:off x="6603973" y="3536625"/>
            <a:ext cx="1467900" cy="169200"/>
          </a:xfrm>
          <a:prstGeom prst="rect">
            <a:avLst/>
          </a:prstGeom>
          <a:noFill/>
          <a:ln>
            <a:noFill/>
          </a:ln>
        </p:spPr>
        <p:txBody>
          <a:bodyPr anchorCtr="0" anchor="t" bIns="0" lIns="0" spcFirstLastPara="1" rIns="0" wrap="square" tIns="0">
            <a:spAutoFit/>
          </a:bodyPr>
          <a:lstStyle/>
          <a:p>
            <a:pPr indent="0" lvl="0" marL="0" marR="0" rtl="0" algn="ctr">
              <a:lnSpc>
                <a:spcPct val="128793"/>
              </a:lnSpc>
              <a:spcBef>
                <a:spcPts val="0"/>
              </a:spcBef>
              <a:spcAft>
                <a:spcPts val="0"/>
              </a:spcAft>
              <a:buNone/>
            </a:pPr>
            <a:r>
              <a:rPr b="1" lang="en" sz="1100">
                <a:solidFill>
                  <a:schemeClr val="dk1"/>
                </a:solidFill>
              </a:rPr>
              <a:t>Eliminate Duplicates</a:t>
            </a:r>
            <a:endParaRPr b="1" sz="1100">
              <a:solidFill>
                <a:schemeClr val="dk1"/>
              </a:solidFill>
              <a:latin typeface="Arial"/>
              <a:ea typeface="Arial"/>
              <a:cs typeface="Arial"/>
              <a:sym typeface="Arial"/>
            </a:endParaRPr>
          </a:p>
        </p:txBody>
      </p:sp>
      <p:sp>
        <p:nvSpPr>
          <p:cNvPr id="209" name="Google Shape;209;p39"/>
          <p:cNvSpPr txBox="1"/>
          <p:nvPr/>
        </p:nvSpPr>
        <p:spPr>
          <a:xfrm>
            <a:off x="6274283" y="3850537"/>
            <a:ext cx="2127300" cy="330600"/>
          </a:xfrm>
          <a:prstGeom prst="rect">
            <a:avLst/>
          </a:prstGeom>
          <a:noFill/>
          <a:ln>
            <a:noFill/>
          </a:ln>
        </p:spPr>
        <p:txBody>
          <a:bodyPr anchorCtr="0" anchor="t" bIns="0" lIns="0" spcFirstLastPara="1" rIns="0" wrap="square" tIns="0">
            <a:spAutoFit/>
          </a:bodyPr>
          <a:lstStyle/>
          <a:p>
            <a:pPr indent="0" lvl="0" marL="0" marR="0" rtl="0" algn="ctr">
              <a:lnSpc>
                <a:spcPct val="138600"/>
              </a:lnSpc>
              <a:spcBef>
                <a:spcPts val="0"/>
              </a:spcBef>
              <a:spcAft>
                <a:spcPts val="0"/>
              </a:spcAft>
              <a:buNone/>
            </a:pPr>
            <a:r>
              <a:rPr lang="en" sz="900">
                <a:solidFill>
                  <a:schemeClr val="dk1"/>
                </a:solidFill>
              </a:rPr>
              <a:t>Used drop_duplicates function to eliminate duplicate values</a:t>
            </a:r>
            <a:endParaRPr sz="900">
              <a:solidFill>
                <a:schemeClr val="dk1"/>
              </a:solidFill>
              <a:latin typeface="Arial"/>
              <a:ea typeface="Arial"/>
              <a:cs typeface="Arial"/>
              <a:sym typeface="Arial"/>
            </a:endParaRPr>
          </a:p>
        </p:txBody>
      </p:sp>
      <p:sp>
        <p:nvSpPr>
          <p:cNvPr id="210" name="Google Shape;210;p39"/>
          <p:cNvSpPr/>
          <p:nvPr/>
        </p:nvSpPr>
        <p:spPr>
          <a:xfrm>
            <a:off x="1074852" y="1601625"/>
            <a:ext cx="1690200" cy="1635900"/>
          </a:xfrm>
          <a:prstGeom prst="ellipse">
            <a:avLst/>
          </a:pr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11" name="Google Shape;211;p39"/>
          <p:cNvSpPr/>
          <p:nvPr/>
        </p:nvSpPr>
        <p:spPr>
          <a:xfrm>
            <a:off x="3783842" y="1601625"/>
            <a:ext cx="1690200" cy="1635900"/>
          </a:xfrm>
          <a:prstGeom prst="ellipse">
            <a:avLst/>
          </a:prstGeom>
          <a:solidFill>
            <a:schemeClr val="accent2"/>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12" name="Google Shape;212;p39"/>
          <p:cNvSpPr/>
          <p:nvPr/>
        </p:nvSpPr>
        <p:spPr>
          <a:xfrm>
            <a:off x="6492834" y="1601625"/>
            <a:ext cx="1690200" cy="1635900"/>
          </a:xfrm>
          <a:prstGeom prst="ellipse">
            <a:avLst/>
          </a:prstGeom>
          <a:solidFill>
            <a:schemeClr val="accent3"/>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213" name="Google Shape;213;p39"/>
          <p:cNvGrpSpPr/>
          <p:nvPr/>
        </p:nvGrpSpPr>
        <p:grpSpPr>
          <a:xfrm>
            <a:off x="1635968" y="2111606"/>
            <a:ext cx="639363" cy="615935"/>
            <a:chOff x="7540968" y="3606241"/>
            <a:chExt cx="953419" cy="953608"/>
          </a:xfrm>
        </p:grpSpPr>
        <p:sp>
          <p:nvSpPr>
            <p:cNvPr id="214" name="Google Shape;214;p39"/>
            <p:cNvSpPr/>
            <p:nvPr/>
          </p:nvSpPr>
          <p:spPr>
            <a:xfrm>
              <a:off x="7540968" y="3606243"/>
              <a:ext cx="349585" cy="349655"/>
            </a:xfrm>
            <a:custGeom>
              <a:rect b="b" l="l" r="r" t="t"/>
              <a:pathLst>
                <a:path extrusionOk="0" h="483" w="483">
                  <a:moveTo>
                    <a:pt x="240" y="482"/>
                  </a:moveTo>
                  <a:lnTo>
                    <a:pt x="240" y="482"/>
                  </a:lnTo>
                  <a:cubicBezTo>
                    <a:pt x="110" y="482"/>
                    <a:pt x="0" y="381"/>
                    <a:pt x="0" y="240"/>
                  </a:cubicBezTo>
                  <a:cubicBezTo>
                    <a:pt x="0" y="110"/>
                    <a:pt x="110" y="0"/>
                    <a:pt x="240" y="0"/>
                  </a:cubicBezTo>
                  <a:cubicBezTo>
                    <a:pt x="370" y="0"/>
                    <a:pt x="482" y="110"/>
                    <a:pt x="482" y="240"/>
                  </a:cubicBez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15" name="Google Shape;215;p39"/>
            <p:cNvSpPr/>
            <p:nvPr/>
          </p:nvSpPr>
          <p:spPr>
            <a:xfrm>
              <a:off x="8147973" y="3606241"/>
              <a:ext cx="346409" cy="349655"/>
            </a:xfrm>
            <a:custGeom>
              <a:rect b="b" l="l" r="r" t="t"/>
              <a:pathLst>
                <a:path extrusionOk="0" h="483" w="482">
                  <a:moveTo>
                    <a:pt x="242" y="482"/>
                  </a:moveTo>
                  <a:lnTo>
                    <a:pt x="242" y="482"/>
                  </a:lnTo>
                  <a:cubicBezTo>
                    <a:pt x="372" y="482"/>
                    <a:pt x="481" y="381"/>
                    <a:pt x="481" y="240"/>
                  </a:cubicBezTo>
                  <a:cubicBezTo>
                    <a:pt x="481" y="110"/>
                    <a:pt x="372" y="0"/>
                    <a:pt x="242" y="0"/>
                  </a:cubicBezTo>
                  <a:cubicBezTo>
                    <a:pt x="110" y="0"/>
                    <a:pt x="0" y="110"/>
                    <a:pt x="0" y="240"/>
                  </a:cubicBez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16" name="Google Shape;216;p39"/>
            <p:cNvSpPr/>
            <p:nvPr/>
          </p:nvSpPr>
          <p:spPr>
            <a:xfrm>
              <a:off x="7540968" y="4213372"/>
              <a:ext cx="349585" cy="346476"/>
            </a:xfrm>
            <a:custGeom>
              <a:rect b="b" l="l" r="r" t="t"/>
              <a:pathLst>
                <a:path extrusionOk="0" h="482" w="483">
                  <a:moveTo>
                    <a:pt x="240" y="0"/>
                  </a:moveTo>
                  <a:lnTo>
                    <a:pt x="240" y="0"/>
                  </a:lnTo>
                  <a:cubicBezTo>
                    <a:pt x="110" y="0"/>
                    <a:pt x="0" y="110"/>
                    <a:pt x="0" y="240"/>
                  </a:cubicBezTo>
                  <a:cubicBezTo>
                    <a:pt x="0" y="381"/>
                    <a:pt x="110" y="481"/>
                    <a:pt x="240" y="481"/>
                  </a:cubicBezTo>
                  <a:cubicBezTo>
                    <a:pt x="370" y="481"/>
                    <a:pt x="482" y="381"/>
                    <a:pt x="482" y="240"/>
                  </a:cubicBez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17" name="Google Shape;217;p39"/>
            <p:cNvSpPr/>
            <p:nvPr/>
          </p:nvSpPr>
          <p:spPr>
            <a:xfrm>
              <a:off x="8147978" y="4213373"/>
              <a:ext cx="346409" cy="346476"/>
            </a:xfrm>
            <a:custGeom>
              <a:rect b="b" l="l" r="r" t="t"/>
              <a:pathLst>
                <a:path extrusionOk="0" h="482" w="482">
                  <a:moveTo>
                    <a:pt x="242" y="0"/>
                  </a:moveTo>
                  <a:lnTo>
                    <a:pt x="242" y="0"/>
                  </a:lnTo>
                  <a:cubicBezTo>
                    <a:pt x="372" y="0"/>
                    <a:pt x="481" y="110"/>
                    <a:pt x="481" y="240"/>
                  </a:cubicBezTo>
                  <a:cubicBezTo>
                    <a:pt x="481" y="381"/>
                    <a:pt x="372" y="481"/>
                    <a:pt x="242" y="481"/>
                  </a:cubicBezTo>
                  <a:cubicBezTo>
                    <a:pt x="110" y="481"/>
                    <a:pt x="0" y="381"/>
                    <a:pt x="0" y="240"/>
                  </a:cubicBez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18" name="Google Shape;218;p39"/>
            <p:cNvSpPr/>
            <p:nvPr/>
          </p:nvSpPr>
          <p:spPr>
            <a:xfrm>
              <a:off x="7887379" y="3781069"/>
              <a:ext cx="3180" cy="607126"/>
            </a:xfrm>
            <a:custGeom>
              <a:rect b="b" l="l" r="r" t="t"/>
              <a:pathLst>
                <a:path extrusionOk="0" h="843" w="1">
                  <a:moveTo>
                    <a:pt x="0" y="842"/>
                  </a:moveTo>
                  <a:lnTo>
                    <a:pt x="0" y="602"/>
                  </a:lnTo>
                  <a:lnTo>
                    <a:pt x="0" y="242"/>
                  </a:lnTo>
                  <a:lnTo>
                    <a:pt x="0"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19" name="Google Shape;219;p39"/>
            <p:cNvSpPr/>
            <p:nvPr/>
          </p:nvSpPr>
          <p:spPr>
            <a:xfrm>
              <a:off x="8147978" y="3781067"/>
              <a:ext cx="3180" cy="607126"/>
            </a:xfrm>
            <a:custGeom>
              <a:rect b="b" l="l" r="r" t="t"/>
              <a:pathLst>
                <a:path extrusionOk="0" h="843" w="1">
                  <a:moveTo>
                    <a:pt x="0" y="0"/>
                  </a:moveTo>
                  <a:lnTo>
                    <a:pt x="0" y="242"/>
                  </a:lnTo>
                  <a:lnTo>
                    <a:pt x="0" y="602"/>
                  </a:lnTo>
                  <a:lnTo>
                    <a:pt x="0" y="842"/>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0" name="Google Shape;220;p39"/>
            <p:cNvSpPr/>
            <p:nvPr/>
          </p:nvSpPr>
          <p:spPr>
            <a:xfrm>
              <a:off x="7712590" y="3955899"/>
              <a:ext cx="610183" cy="3180"/>
            </a:xfrm>
            <a:custGeom>
              <a:rect b="b" l="l" r="r" t="t"/>
              <a:pathLst>
                <a:path extrusionOk="0" h="1" w="845">
                  <a:moveTo>
                    <a:pt x="0" y="0"/>
                  </a:moveTo>
                  <a:lnTo>
                    <a:pt x="242" y="0"/>
                  </a:lnTo>
                  <a:lnTo>
                    <a:pt x="602" y="0"/>
                  </a:lnTo>
                  <a:lnTo>
                    <a:pt x="844"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1" name="Google Shape;221;p39"/>
            <p:cNvSpPr/>
            <p:nvPr/>
          </p:nvSpPr>
          <p:spPr>
            <a:xfrm>
              <a:off x="7712596" y="4212806"/>
              <a:ext cx="610183" cy="3177"/>
            </a:xfrm>
            <a:custGeom>
              <a:rect b="b" l="l" r="r" t="t"/>
              <a:pathLst>
                <a:path extrusionOk="0" h="1" w="845">
                  <a:moveTo>
                    <a:pt x="844" y="0"/>
                  </a:moveTo>
                  <a:lnTo>
                    <a:pt x="602" y="0"/>
                  </a:lnTo>
                  <a:lnTo>
                    <a:pt x="242" y="0"/>
                  </a:lnTo>
                  <a:lnTo>
                    <a:pt x="0"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222" name="Google Shape;222;p39"/>
          <p:cNvGrpSpPr/>
          <p:nvPr/>
        </p:nvGrpSpPr>
        <p:grpSpPr>
          <a:xfrm>
            <a:off x="7046000" y="2135949"/>
            <a:ext cx="583872" cy="567262"/>
            <a:chOff x="11707403" y="7861444"/>
            <a:chExt cx="953416" cy="778672"/>
          </a:xfrm>
        </p:grpSpPr>
        <p:sp>
          <p:nvSpPr>
            <p:cNvPr id="223" name="Google Shape;223;p39"/>
            <p:cNvSpPr/>
            <p:nvPr/>
          </p:nvSpPr>
          <p:spPr>
            <a:xfrm>
              <a:off x="11707403" y="7861444"/>
              <a:ext cx="953416" cy="435420"/>
            </a:xfrm>
            <a:custGeom>
              <a:rect b="b" l="l" r="r" t="t"/>
              <a:pathLst>
                <a:path extrusionOk="0" h="603" w="1324">
                  <a:moveTo>
                    <a:pt x="664" y="0"/>
                  </a:moveTo>
                  <a:lnTo>
                    <a:pt x="0" y="301"/>
                  </a:lnTo>
                  <a:lnTo>
                    <a:pt x="664" y="602"/>
                  </a:lnTo>
                  <a:lnTo>
                    <a:pt x="1323" y="301"/>
                  </a:lnTo>
                  <a:lnTo>
                    <a:pt x="664" y="0"/>
                  </a:lnTo>
                </a:path>
              </a:pathLst>
            </a:custGeom>
            <a:noFill/>
            <a:ln cap="flat" cmpd="sng" w="9525">
              <a:solidFill>
                <a:schemeClr val="lt1"/>
              </a:solidFill>
              <a:prstDash val="solid"/>
              <a:bevel/>
              <a:headEnd len="sm" w="sm" type="none"/>
              <a:tailEnd len="sm" w="sm" type="none"/>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4" name="Google Shape;224;p39"/>
            <p:cNvSpPr/>
            <p:nvPr/>
          </p:nvSpPr>
          <p:spPr>
            <a:xfrm>
              <a:off x="11707403" y="8338183"/>
              <a:ext cx="953416" cy="301933"/>
            </a:xfrm>
            <a:custGeom>
              <a:rect b="b" l="l" r="r" t="t"/>
              <a:pathLst>
                <a:path extrusionOk="0" h="421" w="1324">
                  <a:moveTo>
                    <a:pt x="1054" y="0"/>
                  </a:moveTo>
                  <a:lnTo>
                    <a:pt x="1323" y="121"/>
                  </a:lnTo>
                  <a:lnTo>
                    <a:pt x="664" y="420"/>
                  </a:lnTo>
                  <a:lnTo>
                    <a:pt x="0" y="121"/>
                  </a:lnTo>
                  <a:lnTo>
                    <a:pt x="262"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5" name="Google Shape;225;p39"/>
            <p:cNvSpPr/>
            <p:nvPr/>
          </p:nvSpPr>
          <p:spPr>
            <a:xfrm>
              <a:off x="11707403" y="8166558"/>
              <a:ext cx="953416" cy="305113"/>
            </a:xfrm>
            <a:custGeom>
              <a:rect b="b" l="l" r="r" t="t"/>
              <a:pathLst>
                <a:path extrusionOk="0" h="423" w="1324">
                  <a:moveTo>
                    <a:pt x="1054" y="0"/>
                  </a:moveTo>
                  <a:lnTo>
                    <a:pt x="1323" y="121"/>
                  </a:lnTo>
                  <a:lnTo>
                    <a:pt x="1054" y="241"/>
                  </a:lnTo>
                  <a:lnTo>
                    <a:pt x="664" y="422"/>
                  </a:lnTo>
                  <a:lnTo>
                    <a:pt x="262" y="241"/>
                  </a:lnTo>
                  <a:lnTo>
                    <a:pt x="0" y="121"/>
                  </a:lnTo>
                  <a:lnTo>
                    <a:pt x="262"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226" name="Google Shape;226;p39"/>
          <p:cNvSpPr/>
          <p:nvPr/>
        </p:nvSpPr>
        <p:spPr>
          <a:xfrm>
            <a:off x="4348433" y="2119726"/>
            <a:ext cx="599542" cy="599696"/>
          </a:xfrm>
          <a:custGeom>
            <a:rect b="b" l="l" r="r" t="t"/>
            <a:pathLst>
              <a:path extrusionOk="0" h="426" w="426">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rgbClr val="FFFFFF"/>
          </a:solidFill>
          <a:ln>
            <a:noFill/>
          </a:ln>
        </p:spPr>
        <p:txBody>
          <a:bodyPr anchorCtr="0" anchor="ctr" bIns="45700" lIns="91400" spcFirstLastPara="1" rIns="91400" wrap="square" tIns="45700">
            <a:noAutofit/>
          </a:bodyPr>
          <a:lstStyle/>
          <a:p>
            <a:pPr indent="0" lvl="0" marL="0" marR="0" rtl="0" algn="l">
              <a:spcBef>
                <a:spcPts val="0"/>
              </a:spcBef>
              <a:spcAft>
                <a:spcPts val="0"/>
              </a:spcAft>
              <a:buNone/>
            </a:pPr>
            <a:r>
              <a:t/>
            </a:r>
            <a:endParaRPr sz="3600">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p:nvPr/>
        </p:nvSpPr>
        <p:spPr>
          <a:xfrm>
            <a:off x="6243125" y="2491050"/>
            <a:ext cx="347607" cy="367283"/>
          </a:xfrm>
          <a:custGeom>
            <a:rect b="b" l="l" r="r" t="t"/>
            <a:pathLst>
              <a:path extrusionOk="0" h="874484" w="874484">
                <a:moveTo>
                  <a:pt x="0" y="437242"/>
                </a:moveTo>
                <a:cubicBezTo>
                  <a:pt x="0" y="195760"/>
                  <a:pt x="195760" y="0"/>
                  <a:pt x="437242" y="0"/>
                </a:cubicBezTo>
                <a:cubicBezTo>
                  <a:pt x="678724" y="0"/>
                  <a:pt x="874484" y="195760"/>
                  <a:pt x="874484" y="437242"/>
                </a:cubicBezTo>
                <a:cubicBezTo>
                  <a:pt x="874484" y="678724"/>
                  <a:pt x="678724" y="874484"/>
                  <a:pt x="437242" y="874484"/>
                </a:cubicBezTo>
                <a:cubicBezTo>
                  <a:pt x="195760" y="874484"/>
                  <a:pt x="0" y="678724"/>
                  <a:pt x="0" y="437242"/>
                </a:cubicBezTo>
                <a:close/>
              </a:path>
            </a:pathLst>
          </a:custGeom>
          <a:solidFill>
            <a:schemeClr val="accent2">
              <a:alpha val="75690"/>
            </a:schemeClr>
          </a:solidFill>
          <a:ln>
            <a:noFill/>
          </a:ln>
        </p:spPr>
        <p:txBody>
          <a:bodyPr anchorCtr="0" anchor="ctr" bIns="56600" lIns="56600" spcFirstLastPara="1" rIns="56600" wrap="square" tIns="56600">
            <a:noAutofit/>
          </a:bodyPr>
          <a:lstStyle/>
          <a:p>
            <a:pPr indent="0" lvl="0" marL="0" marR="0" rtl="0" algn="ctr">
              <a:lnSpc>
                <a:spcPct val="90000"/>
              </a:lnSpc>
              <a:spcBef>
                <a:spcPts val="0"/>
              </a:spcBef>
              <a:spcAft>
                <a:spcPts val="0"/>
              </a:spcAft>
              <a:buNone/>
            </a:pPr>
            <a:r>
              <a:t/>
            </a:r>
            <a:endParaRPr sz="1400">
              <a:solidFill>
                <a:srgbClr val="FFFFFF"/>
              </a:solidFill>
              <a:latin typeface="Arial"/>
              <a:ea typeface="Arial"/>
              <a:cs typeface="Arial"/>
              <a:sym typeface="Arial"/>
            </a:endParaRPr>
          </a:p>
        </p:txBody>
      </p:sp>
      <p:sp>
        <p:nvSpPr>
          <p:cNvPr id="232" name="Google Shape;232;p40"/>
          <p:cNvSpPr/>
          <p:nvPr/>
        </p:nvSpPr>
        <p:spPr>
          <a:xfrm>
            <a:off x="639825" y="263125"/>
            <a:ext cx="4707300" cy="3348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 sz="2200">
                <a:solidFill>
                  <a:schemeClr val="dk2"/>
                </a:solidFill>
              </a:rPr>
              <a:t>Feature Engg - Shortlisted Countries</a:t>
            </a:r>
            <a:endParaRPr sz="2200">
              <a:solidFill>
                <a:schemeClr val="dk2"/>
              </a:solidFill>
              <a:latin typeface="Arial"/>
              <a:ea typeface="Arial"/>
              <a:cs typeface="Arial"/>
              <a:sym typeface="Arial"/>
            </a:endParaRPr>
          </a:p>
        </p:txBody>
      </p:sp>
      <p:sp>
        <p:nvSpPr>
          <p:cNvPr id="233" name="Google Shape;233;p40"/>
          <p:cNvSpPr/>
          <p:nvPr/>
        </p:nvSpPr>
        <p:spPr>
          <a:xfrm>
            <a:off x="655015" y="674456"/>
            <a:ext cx="399000" cy="21300"/>
          </a:xfrm>
          <a:prstGeom prst="rect">
            <a:avLst/>
          </a:prstGeom>
          <a:solidFill>
            <a:schemeClr val="accent2"/>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34" name="Google Shape;234;p40"/>
          <p:cNvSpPr/>
          <p:nvPr/>
        </p:nvSpPr>
        <p:spPr>
          <a:xfrm>
            <a:off x="6838778" y="2449328"/>
            <a:ext cx="225180" cy="244856"/>
          </a:xfrm>
          <a:custGeom>
            <a:rect b="b" l="l" r="r" t="t"/>
            <a:pathLst>
              <a:path extrusionOk="0" h="874484" w="874484">
                <a:moveTo>
                  <a:pt x="0" y="437242"/>
                </a:moveTo>
                <a:cubicBezTo>
                  <a:pt x="0" y="195760"/>
                  <a:pt x="195760" y="0"/>
                  <a:pt x="437242" y="0"/>
                </a:cubicBezTo>
                <a:cubicBezTo>
                  <a:pt x="678724" y="0"/>
                  <a:pt x="874484" y="195760"/>
                  <a:pt x="874484" y="437242"/>
                </a:cubicBezTo>
                <a:cubicBezTo>
                  <a:pt x="874484" y="678724"/>
                  <a:pt x="678724" y="874484"/>
                  <a:pt x="437242" y="874484"/>
                </a:cubicBezTo>
                <a:cubicBezTo>
                  <a:pt x="195760" y="874484"/>
                  <a:pt x="0" y="678724"/>
                  <a:pt x="0" y="437242"/>
                </a:cubicBezTo>
                <a:close/>
              </a:path>
            </a:pathLst>
          </a:custGeom>
          <a:solidFill>
            <a:schemeClr val="accent2">
              <a:alpha val="75690"/>
            </a:schemeClr>
          </a:solidFill>
          <a:ln>
            <a:noFill/>
          </a:ln>
        </p:spPr>
        <p:txBody>
          <a:bodyPr anchorCtr="0" anchor="ctr" bIns="56600" lIns="56600" spcFirstLastPara="1" rIns="56600" wrap="square" tIns="56600">
            <a:noAutofit/>
          </a:bodyPr>
          <a:lstStyle/>
          <a:p>
            <a:pPr indent="0" lvl="0" marL="0" marR="0" rtl="0" algn="ctr">
              <a:lnSpc>
                <a:spcPct val="90000"/>
              </a:lnSpc>
              <a:spcBef>
                <a:spcPts val="0"/>
              </a:spcBef>
              <a:spcAft>
                <a:spcPts val="0"/>
              </a:spcAft>
              <a:buNone/>
            </a:pPr>
            <a:r>
              <a:t/>
            </a:r>
            <a:endParaRPr sz="1400">
              <a:solidFill>
                <a:srgbClr val="FFFFFF"/>
              </a:solidFill>
              <a:latin typeface="Arial"/>
              <a:ea typeface="Arial"/>
              <a:cs typeface="Arial"/>
              <a:sym typeface="Arial"/>
            </a:endParaRPr>
          </a:p>
        </p:txBody>
      </p:sp>
      <p:grpSp>
        <p:nvGrpSpPr>
          <p:cNvPr id="235" name="Google Shape;235;p40"/>
          <p:cNvGrpSpPr/>
          <p:nvPr/>
        </p:nvGrpSpPr>
        <p:grpSpPr>
          <a:xfrm>
            <a:off x="1211684" y="937025"/>
            <a:ext cx="6724577" cy="4003537"/>
            <a:chOff x="1211684" y="937025"/>
            <a:chExt cx="6724577" cy="4003537"/>
          </a:xfrm>
        </p:grpSpPr>
        <p:grpSp>
          <p:nvGrpSpPr>
            <p:cNvPr id="236" name="Google Shape;236;p40"/>
            <p:cNvGrpSpPr/>
            <p:nvPr/>
          </p:nvGrpSpPr>
          <p:grpSpPr>
            <a:xfrm>
              <a:off x="1211684" y="1296601"/>
              <a:ext cx="6724577" cy="3325707"/>
              <a:chOff x="3843499" y="3719582"/>
              <a:chExt cx="16665618" cy="8244192"/>
            </a:xfrm>
          </p:grpSpPr>
          <p:sp>
            <p:nvSpPr>
              <p:cNvPr id="237" name="Google Shape;237;p40"/>
              <p:cNvSpPr/>
              <p:nvPr/>
            </p:nvSpPr>
            <p:spPr>
              <a:xfrm>
                <a:off x="9818027" y="3757809"/>
                <a:ext cx="85988" cy="38227"/>
              </a:xfrm>
              <a:custGeom>
                <a:rect b="b" l="l" r="r" t="t"/>
                <a:pathLst>
                  <a:path extrusionOk="0" h="4" w="9">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8" name="Google Shape;238;p40"/>
              <p:cNvSpPr/>
              <p:nvPr/>
            </p:nvSpPr>
            <p:spPr>
              <a:xfrm>
                <a:off x="16859434" y="9558687"/>
                <a:ext cx="1904460" cy="1423937"/>
              </a:xfrm>
              <a:custGeom>
                <a:rect b="b" l="l" r="r" t="t"/>
                <a:pathLst>
                  <a:path extrusionOk="0" h="152" w="204">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9" name="Google Shape;239;p40"/>
              <p:cNvSpPr/>
              <p:nvPr/>
            </p:nvSpPr>
            <p:spPr>
              <a:xfrm>
                <a:off x="11416754" y="5927165"/>
                <a:ext cx="372610" cy="563840"/>
              </a:xfrm>
              <a:custGeom>
                <a:rect b="b" l="l" r="r" t="t"/>
                <a:pathLst>
                  <a:path extrusionOk="0" h="60" w="4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0" name="Google Shape;240;p40"/>
              <p:cNvSpPr/>
              <p:nvPr/>
            </p:nvSpPr>
            <p:spPr>
              <a:xfrm>
                <a:off x="10566434" y="5337841"/>
                <a:ext cx="503186" cy="245289"/>
              </a:xfrm>
              <a:custGeom>
                <a:rect b="b" l="l" r="r" t="t"/>
                <a:pathLst>
                  <a:path extrusionOk="0" h="26" w="54">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1" name="Google Shape;241;p40"/>
              <p:cNvSpPr/>
              <p:nvPr/>
            </p:nvSpPr>
            <p:spPr>
              <a:xfrm>
                <a:off x="14085545" y="4439516"/>
                <a:ext cx="840765" cy="579771"/>
              </a:xfrm>
              <a:custGeom>
                <a:rect b="b" l="l" r="r" t="t"/>
                <a:pathLst>
                  <a:path extrusionOk="0" h="62" w="90">
                    <a:moveTo>
                      <a:pt x="84" y="1"/>
                    </a:moveTo>
                    <a:cubicBezTo>
                      <a:pt x="81" y="1"/>
                      <a:pt x="80" y="0"/>
                      <a:pt x="77" y="2"/>
                    </a:cubicBezTo>
                    <a:cubicBezTo>
                      <a:pt x="76" y="2"/>
                      <a:pt x="72" y="3"/>
                      <a:pt x="73" y="4"/>
                    </a:cubicBezTo>
                    <a:cubicBezTo>
                      <a:pt x="72" y="4"/>
                      <a:pt x="68" y="6"/>
                      <a:pt x="66" y="6"/>
                    </a:cubicBezTo>
                    <a:cubicBezTo>
                      <a:pt x="64" y="6"/>
                      <a:pt x="61" y="7"/>
                      <a:pt x="59" y="8"/>
                    </a:cubicBezTo>
                    <a:cubicBezTo>
                      <a:pt x="56" y="8"/>
                      <a:pt x="54" y="8"/>
                      <a:pt x="51" y="8"/>
                    </a:cubicBezTo>
                    <a:cubicBezTo>
                      <a:pt x="51" y="8"/>
                      <a:pt x="45" y="8"/>
                      <a:pt x="46" y="9"/>
                    </a:cubicBezTo>
                    <a:cubicBezTo>
                      <a:pt x="46" y="9"/>
                      <a:pt x="48" y="9"/>
                      <a:pt x="48" y="9"/>
                    </a:cubicBezTo>
                    <a:cubicBezTo>
                      <a:pt x="47" y="10"/>
                      <a:pt x="45" y="10"/>
                      <a:pt x="44" y="11"/>
                    </a:cubicBezTo>
                    <a:cubicBezTo>
                      <a:pt x="43" y="11"/>
                      <a:pt x="41" y="11"/>
                      <a:pt x="39" y="11"/>
                    </a:cubicBezTo>
                    <a:cubicBezTo>
                      <a:pt x="38" y="11"/>
                      <a:pt x="38" y="11"/>
                      <a:pt x="36" y="12"/>
                    </a:cubicBezTo>
                    <a:cubicBezTo>
                      <a:pt x="35" y="15"/>
                      <a:pt x="34" y="14"/>
                      <a:pt x="32" y="14"/>
                    </a:cubicBezTo>
                    <a:cubicBezTo>
                      <a:pt x="30" y="15"/>
                      <a:pt x="31" y="17"/>
                      <a:pt x="28" y="17"/>
                    </a:cubicBezTo>
                    <a:cubicBezTo>
                      <a:pt x="26" y="17"/>
                      <a:pt x="27" y="19"/>
                      <a:pt x="26" y="19"/>
                    </a:cubicBezTo>
                    <a:cubicBezTo>
                      <a:pt x="25" y="20"/>
                      <a:pt x="22" y="18"/>
                      <a:pt x="23" y="19"/>
                    </a:cubicBezTo>
                    <a:cubicBezTo>
                      <a:pt x="23" y="20"/>
                      <a:pt x="26" y="21"/>
                      <a:pt x="26" y="21"/>
                    </a:cubicBezTo>
                    <a:cubicBezTo>
                      <a:pt x="26" y="21"/>
                      <a:pt x="22" y="22"/>
                      <a:pt x="22" y="22"/>
                    </a:cubicBezTo>
                    <a:cubicBezTo>
                      <a:pt x="22" y="23"/>
                      <a:pt x="27" y="23"/>
                      <a:pt x="27" y="23"/>
                    </a:cubicBezTo>
                    <a:cubicBezTo>
                      <a:pt x="27" y="24"/>
                      <a:pt x="20" y="24"/>
                      <a:pt x="21" y="25"/>
                    </a:cubicBezTo>
                    <a:cubicBezTo>
                      <a:pt x="21" y="24"/>
                      <a:pt x="23" y="25"/>
                      <a:pt x="23" y="25"/>
                    </a:cubicBezTo>
                    <a:cubicBezTo>
                      <a:pt x="21" y="26"/>
                      <a:pt x="20" y="25"/>
                      <a:pt x="20" y="26"/>
                    </a:cubicBezTo>
                    <a:cubicBezTo>
                      <a:pt x="19" y="27"/>
                      <a:pt x="21" y="28"/>
                      <a:pt x="21" y="28"/>
                    </a:cubicBezTo>
                    <a:cubicBezTo>
                      <a:pt x="20" y="28"/>
                      <a:pt x="19" y="28"/>
                      <a:pt x="18" y="28"/>
                    </a:cubicBezTo>
                    <a:cubicBezTo>
                      <a:pt x="18" y="28"/>
                      <a:pt x="20" y="29"/>
                      <a:pt x="21" y="29"/>
                    </a:cubicBezTo>
                    <a:cubicBezTo>
                      <a:pt x="19" y="29"/>
                      <a:pt x="18" y="29"/>
                      <a:pt x="17" y="30"/>
                    </a:cubicBezTo>
                    <a:cubicBezTo>
                      <a:pt x="16" y="31"/>
                      <a:pt x="15" y="31"/>
                      <a:pt x="14" y="31"/>
                    </a:cubicBezTo>
                    <a:cubicBezTo>
                      <a:pt x="12" y="32"/>
                      <a:pt x="12" y="33"/>
                      <a:pt x="14" y="33"/>
                    </a:cubicBezTo>
                    <a:cubicBezTo>
                      <a:pt x="15" y="33"/>
                      <a:pt x="18" y="34"/>
                      <a:pt x="19" y="34"/>
                    </a:cubicBezTo>
                    <a:cubicBezTo>
                      <a:pt x="17" y="35"/>
                      <a:pt x="15" y="33"/>
                      <a:pt x="15" y="36"/>
                    </a:cubicBezTo>
                    <a:cubicBezTo>
                      <a:pt x="15" y="37"/>
                      <a:pt x="10" y="37"/>
                      <a:pt x="9" y="38"/>
                    </a:cubicBezTo>
                    <a:cubicBezTo>
                      <a:pt x="8" y="39"/>
                      <a:pt x="9" y="39"/>
                      <a:pt x="9" y="40"/>
                    </a:cubicBezTo>
                    <a:cubicBezTo>
                      <a:pt x="9" y="40"/>
                      <a:pt x="6" y="41"/>
                      <a:pt x="6" y="41"/>
                    </a:cubicBezTo>
                    <a:cubicBezTo>
                      <a:pt x="2" y="42"/>
                      <a:pt x="7" y="42"/>
                      <a:pt x="7" y="43"/>
                    </a:cubicBezTo>
                    <a:cubicBezTo>
                      <a:pt x="8" y="44"/>
                      <a:pt x="5" y="47"/>
                      <a:pt x="5" y="47"/>
                    </a:cubicBezTo>
                    <a:cubicBezTo>
                      <a:pt x="3" y="49"/>
                      <a:pt x="0" y="47"/>
                      <a:pt x="0" y="51"/>
                    </a:cubicBezTo>
                    <a:cubicBezTo>
                      <a:pt x="0" y="55"/>
                      <a:pt x="2" y="53"/>
                      <a:pt x="4" y="53"/>
                    </a:cubicBezTo>
                    <a:cubicBezTo>
                      <a:pt x="6" y="54"/>
                      <a:pt x="7" y="55"/>
                      <a:pt x="9" y="54"/>
                    </a:cubicBezTo>
                    <a:cubicBezTo>
                      <a:pt x="9" y="54"/>
                      <a:pt x="11" y="56"/>
                      <a:pt x="12" y="55"/>
                    </a:cubicBezTo>
                    <a:cubicBezTo>
                      <a:pt x="12" y="55"/>
                      <a:pt x="10" y="55"/>
                      <a:pt x="10" y="56"/>
                    </a:cubicBezTo>
                    <a:cubicBezTo>
                      <a:pt x="11" y="56"/>
                      <a:pt x="12" y="56"/>
                      <a:pt x="12" y="56"/>
                    </a:cubicBezTo>
                    <a:cubicBezTo>
                      <a:pt x="12" y="56"/>
                      <a:pt x="10" y="60"/>
                      <a:pt x="10" y="60"/>
                    </a:cubicBezTo>
                    <a:cubicBezTo>
                      <a:pt x="12" y="61"/>
                      <a:pt x="14" y="61"/>
                      <a:pt x="16" y="62"/>
                    </a:cubicBezTo>
                    <a:cubicBezTo>
                      <a:pt x="19" y="62"/>
                      <a:pt x="20" y="62"/>
                      <a:pt x="23" y="62"/>
                    </a:cubicBezTo>
                    <a:cubicBezTo>
                      <a:pt x="24" y="61"/>
                      <a:pt x="25" y="61"/>
                      <a:pt x="26" y="61"/>
                    </a:cubicBezTo>
                    <a:cubicBezTo>
                      <a:pt x="27" y="62"/>
                      <a:pt x="28" y="62"/>
                      <a:pt x="30" y="62"/>
                    </a:cubicBezTo>
                    <a:cubicBezTo>
                      <a:pt x="31" y="62"/>
                      <a:pt x="27" y="59"/>
                      <a:pt x="26" y="59"/>
                    </a:cubicBezTo>
                    <a:cubicBezTo>
                      <a:pt x="24" y="57"/>
                      <a:pt x="23" y="55"/>
                      <a:pt x="22" y="53"/>
                    </a:cubicBezTo>
                    <a:cubicBezTo>
                      <a:pt x="20" y="51"/>
                      <a:pt x="21" y="50"/>
                      <a:pt x="20" y="48"/>
                    </a:cubicBezTo>
                    <a:cubicBezTo>
                      <a:pt x="19" y="45"/>
                      <a:pt x="18" y="45"/>
                      <a:pt x="20" y="43"/>
                    </a:cubicBezTo>
                    <a:cubicBezTo>
                      <a:pt x="21" y="43"/>
                      <a:pt x="20" y="43"/>
                      <a:pt x="20" y="42"/>
                    </a:cubicBezTo>
                    <a:cubicBezTo>
                      <a:pt x="21" y="41"/>
                      <a:pt x="24" y="42"/>
                      <a:pt x="24" y="41"/>
                    </a:cubicBezTo>
                    <a:cubicBezTo>
                      <a:pt x="24" y="41"/>
                      <a:pt x="22" y="40"/>
                      <a:pt x="22" y="40"/>
                    </a:cubicBezTo>
                    <a:cubicBezTo>
                      <a:pt x="23" y="39"/>
                      <a:pt x="26" y="40"/>
                      <a:pt x="26" y="39"/>
                    </a:cubicBezTo>
                    <a:cubicBezTo>
                      <a:pt x="26" y="38"/>
                      <a:pt x="21" y="37"/>
                      <a:pt x="21" y="36"/>
                    </a:cubicBezTo>
                    <a:cubicBezTo>
                      <a:pt x="21" y="36"/>
                      <a:pt x="29" y="37"/>
                      <a:pt x="29" y="37"/>
                    </a:cubicBezTo>
                    <a:cubicBezTo>
                      <a:pt x="29" y="36"/>
                      <a:pt x="27" y="35"/>
                      <a:pt x="27" y="34"/>
                    </a:cubicBezTo>
                    <a:cubicBezTo>
                      <a:pt x="27" y="33"/>
                      <a:pt x="30" y="35"/>
                      <a:pt x="31" y="34"/>
                    </a:cubicBezTo>
                    <a:cubicBezTo>
                      <a:pt x="31" y="33"/>
                      <a:pt x="27" y="31"/>
                      <a:pt x="27" y="32"/>
                    </a:cubicBezTo>
                    <a:cubicBezTo>
                      <a:pt x="27" y="31"/>
                      <a:pt x="31" y="33"/>
                      <a:pt x="32" y="32"/>
                    </a:cubicBezTo>
                    <a:cubicBezTo>
                      <a:pt x="32" y="32"/>
                      <a:pt x="33" y="31"/>
                      <a:pt x="32" y="31"/>
                    </a:cubicBezTo>
                    <a:cubicBezTo>
                      <a:pt x="32" y="31"/>
                      <a:pt x="30" y="29"/>
                      <a:pt x="30" y="29"/>
                    </a:cubicBezTo>
                    <a:cubicBezTo>
                      <a:pt x="32" y="29"/>
                      <a:pt x="33" y="30"/>
                      <a:pt x="35" y="29"/>
                    </a:cubicBezTo>
                    <a:cubicBezTo>
                      <a:pt x="35" y="28"/>
                      <a:pt x="37" y="27"/>
                      <a:pt x="37" y="27"/>
                    </a:cubicBezTo>
                    <a:cubicBezTo>
                      <a:pt x="37" y="26"/>
                      <a:pt x="35" y="26"/>
                      <a:pt x="35" y="26"/>
                    </a:cubicBezTo>
                    <a:cubicBezTo>
                      <a:pt x="36" y="26"/>
                      <a:pt x="39" y="26"/>
                      <a:pt x="39" y="24"/>
                    </a:cubicBezTo>
                    <a:cubicBezTo>
                      <a:pt x="39" y="22"/>
                      <a:pt x="41" y="25"/>
                      <a:pt x="42" y="24"/>
                    </a:cubicBezTo>
                    <a:cubicBezTo>
                      <a:pt x="42" y="24"/>
                      <a:pt x="41" y="23"/>
                      <a:pt x="41" y="23"/>
                    </a:cubicBezTo>
                    <a:cubicBezTo>
                      <a:pt x="42" y="22"/>
                      <a:pt x="45" y="23"/>
                      <a:pt x="45" y="22"/>
                    </a:cubicBezTo>
                    <a:cubicBezTo>
                      <a:pt x="46" y="21"/>
                      <a:pt x="45" y="20"/>
                      <a:pt x="44" y="20"/>
                    </a:cubicBezTo>
                    <a:cubicBezTo>
                      <a:pt x="49" y="18"/>
                      <a:pt x="53" y="16"/>
                      <a:pt x="58" y="15"/>
                    </a:cubicBezTo>
                    <a:cubicBezTo>
                      <a:pt x="61" y="14"/>
                      <a:pt x="65" y="13"/>
                      <a:pt x="68" y="12"/>
                    </a:cubicBezTo>
                    <a:cubicBezTo>
                      <a:pt x="73" y="11"/>
                      <a:pt x="77" y="10"/>
                      <a:pt x="81" y="8"/>
                    </a:cubicBezTo>
                    <a:cubicBezTo>
                      <a:pt x="83" y="8"/>
                      <a:pt x="86" y="6"/>
                      <a:pt x="88" y="4"/>
                    </a:cubicBezTo>
                    <a:cubicBezTo>
                      <a:pt x="90" y="2"/>
                      <a:pt x="86" y="1"/>
                      <a:pt x="84" y="1"/>
                    </a:cubicBezTo>
                    <a:cubicBezTo>
                      <a:pt x="82" y="1"/>
                      <a:pt x="86" y="1"/>
                      <a:pt x="84"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2" name="Google Shape;242;p40"/>
              <p:cNvSpPr/>
              <p:nvPr/>
            </p:nvSpPr>
            <p:spPr>
              <a:xfrm>
                <a:off x="16241600" y="4197415"/>
                <a:ext cx="299364" cy="149721"/>
              </a:xfrm>
              <a:custGeom>
                <a:rect b="b" l="l" r="r" t="t"/>
                <a:pathLst>
                  <a:path extrusionOk="0" h="16" w="32">
                    <a:moveTo>
                      <a:pt x="16" y="6"/>
                    </a:moveTo>
                    <a:cubicBezTo>
                      <a:pt x="16" y="6"/>
                      <a:pt x="19" y="2"/>
                      <a:pt x="19" y="1"/>
                    </a:cubicBezTo>
                    <a:cubicBezTo>
                      <a:pt x="18" y="0"/>
                      <a:pt x="17" y="0"/>
                      <a:pt x="16" y="0"/>
                    </a:cubicBezTo>
                    <a:cubicBezTo>
                      <a:pt x="15" y="0"/>
                      <a:pt x="15" y="2"/>
                      <a:pt x="15" y="2"/>
                    </a:cubicBezTo>
                    <a:cubicBezTo>
                      <a:pt x="13" y="2"/>
                      <a:pt x="12" y="0"/>
                      <a:pt x="10" y="2"/>
                    </a:cubicBezTo>
                    <a:cubicBezTo>
                      <a:pt x="10" y="2"/>
                      <a:pt x="8" y="3"/>
                      <a:pt x="9" y="4"/>
                    </a:cubicBezTo>
                    <a:cubicBezTo>
                      <a:pt x="10" y="4"/>
                      <a:pt x="11" y="5"/>
                      <a:pt x="12" y="4"/>
                    </a:cubicBezTo>
                    <a:cubicBezTo>
                      <a:pt x="10" y="5"/>
                      <a:pt x="5" y="6"/>
                      <a:pt x="10" y="8"/>
                    </a:cubicBezTo>
                    <a:cubicBezTo>
                      <a:pt x="7" y="7"/>
                      <a:pt x="6" y="8"/>
                      <a:pt x="5" y="10"/>
                    </a:cubicBezTo>
                    <a:cubicBezTo>
                      <a:pt x="4" y="11"/>
                      <a:pt x="0" y="15"/>
                      <a:pt x="1" y="15"/>
                    </a:cubicBezTo>
                    <a:cubicBezTo>
                      <a:pt x="3" y="16"/>
                      <a:pt x="6" y="16"/>
                      <a:pt x="8" y="15"/>
                    </a:cubicBezTo>
                    <a:cubicBezTo>
                      <a:pt x="11" y="13"/>
                      <a:pt x="14" y="13"/>
                      <a:pt x="17" y="14"/>
                    </a:cubicBezTo>
                    <a:cubicBezTo>
                      <a:pt x="21" y="14"/>
                      <a:pt x="24" y="13"/>
                      <a:pt x="28" y="12"/>
                    </a:cubicBezTo>
                    <a:cubicBezTo>
                      <a:pt x="30" y="11"/>
                      <a:pt x="32" y="8"/>
                      <a:pt x="29" y="7"/>
                    </a:cubicBezTo>
                    <a:cubicBezTo>
                      <a:pt x="27" y="6"/>
                      <a:pt x="24" y="2"/>
                      <a:pt x="22" y="3"/>
                    </a:cubicBezTo>
                    <a:cubicBezTo>
                      <a:pt x="20" y="3"/>
                      <a:pt x="18" y="6"/>
                      <a:pt x="16" y="6"/>
                    </a:cubicBezTo>
                    <a:cubicBezTo>
                      <a:pt x="15" y="6"/>
                      <a:pt x="17" y="6"/>
                      <a:pt x="16" y="6"/>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3" name="Google Shape;243;p40"/>
              <p:cNvSpPr/>
              <p:nvPr/>
            </p:nvSpPr>
            <p:spPr>
              <a:xfrm>
                <a:off x="15999561" y="4111405"/>
                <a:ext cx="280256" cy="149721"/>
              </a:xfrm>
              <a:custGeom>
                <a:rect b="b" l="l" r="r" t="t"/>
                <a:pathLst>
                  <a:path extrusionOk="0" h="16" w="30">
                    <a:moveTo>
                      <a:pt x="26" y="10"/>
                    </a:moveTo>
                    <a:cubicBezTo>
                      <a:pt x="29" y="11"/>
                      <a:pt x="27" y="9"/>
                      <a:pt x="28" y="7"/>
                    </a:cubicBezTo>
                    <a:cubicBezTo>
                      <a:pt x="28" y="6"/>
                      <a:pt x="29" y="6"/>
                      <a:pt x="29" y="5"/>
                    </a:cubicBezTo>
                    <a:cubicBezTo>
                      <a:pt x="29" y="4"/>
                      <a:pt x="27" y="3"/>
                      <a:pt x="26" y="3"/>
                    </a:cubicBezTo>
                    <a:cubicBezTo>
                      <a:pt x="25" y="2"/>
                      <a:pt x="23" y="2"/>
                      <a:pt x="22" y="3"/>
                    </a:cubicBezTo>
                    <a:cubicBezTo>
                      <a:pt x="22" y="3"/>
                      <a:pt x="17" y="4"/>
                      <a:pt x="17" y="4"/>
                    </a:cubicBezTo>
                    <a:cubicBezTo>
                      <a:pt x="17" y="4"/>
                      <a:pt x="21" y="2"/>
                      <a:pt x="18" y="1"/>
                    </a:cubicBezTo>
                    <a:cubicBezTo>
                      <a:pt x="16" y="0"/>
                      <a:pt x="14" y="1"/>
                      <a:pt x="12" y="1"/>
                    </a:cubicBezTo>
                    <a:cubicBezTo>
                      <a:pt x="11" y="1"/>
                      <a:pt x="6" y="2"/>
                      <a:pt x="5" y="4"/>
                    </a:cubicBezTo>
                    <a:cubicBezTo>
                      <a:pt x="5" y="4"/>
                      <a:pt x="7" y="4"/>
                      <a:pt x="7" y="4"/>
                    </a:cubicBezTo>
                    <a:cubicBezTo>
                      <a:pt x="7" y="4"/>
                      <a:pt x="0" y="7"/>
                      <a:pt x="0" y="8"/>
                    </a:cubicBezTo>
                    <a:cubicBezTo>
                      <a:pt x="0" y="8"/>
                      <a:pt x="4" y="9"/>
                      <a:pt x="4" y="9"/>
                    </a:cubicBezTo>
                    <a:cubicBezTo>
                      <a:pt x="5" y="9"/>
                      <a:pt x="6" y="11"/>
                      <a:pt x="7" y="12"/>
                    </a:cubicBezTo>
                    <a:cubicBezTo>
                      <a:pt x="9" y="13"/>
                      <a:pt x="10" y="13"/>
                      <a:pt x="12" y="13"/>
                    </a:cubicBezTo>
                    <a:cubicBezTo>
                      <a:pt x="14" y="14"/>
                      <a:pt x="17" y="16"/>
                      <a:pt x="19" y="16"/>
                    </a:cubicBezTo>
                    <a:cubicBezTo>
                      <a:pt x="22" y="16"/>
                      <a:pt x="25" y="16"/>
                      <a:pt x="28" y="15"/>
                    </a:cubicBezTo>
                    <a:cubicBezTo>
                      <a:pt x="30" y="15"/>
                      <a:pt x="26" y="10"/>
                      <a:pt x="26" y="10"/>
                    </a:cubicBezTo>
                    <a:cubicBezTo>
                      <a:pt x="27" y="10"/>
                      <a:pt x="25" y="10"/>
                      <a:pt x="26" y="1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4" name="Google Shape;244;p40"/>
              <p:cNvSpPr/>
              <p:nvPr/>
            </p:nvSpPr>
            <p:spPr>
              <a:xfrm>
                <a:off x="15916758" y="4120960"/>
                <a:ext cx="140127" cy="47785"/>
              </a:xfrm>
              <a:custGeom>
                <a:rect b="b" l="l" r="r" t="t"/>
                <a:pathLst>
                  <a:path extrusionOk="0" h="5" w="15">
                    <a:moveTo>
                      <a:pt x="9" y="1"/>
                    </a:moveTo>
                    <a:cubicBezTo>
                      <a:pt x="8" y="1"/>
                      <a:pt x="6" y="1"/>
                      <a:pt x="4" y="1"/>
                    </a:cubicBezTo>
                    <a:cubicBezTo>
                      <a:pt x="3" y="1"/>
                      <a:pt x="1" y="0"/>
                      <a:pt x="0" y="1"/>
                    </a:cubicBezTo>
                    <a:cubicBezTo>
                      <a:pt x="0" y="1"/>
                      <a:pt x="0" y="3"/>
                      <a:pt x="1" y="3"/>
                    </a:cubicBezTo>
                    <a:cubicBezTo>
                      <a:pt x="3" y="4"/>
                      <a:pt x="4" y="5"/>
                      <a:pt x="6" y="5"/>
                    </a:cubicBezTo>
                    <a:cubicBezTo>
                      <a:pt x="8" y="5"/>
                      <a:pt x="15" y="2"/>
                      <a:pt x="9" y="1"/>
                    </a:cubicBezTo>
                    <a:cubicBezTo>
                      <a:pt x="8" y="1"/>
                      <a:pt x="10" y="2"/>
                      <a:pt x="9"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5" name="Google Shape;245;p40"/>
              <p:cNvSpPr/>
              <p:nvPr/>
            </p:nvSpPr>
            <p:spPr>
              <a:xfrm>
                <a:off x="15942234" y="3990355"/>
                <a:ext cx="235667" cy="149721"/>
              </a:xfrm>
              <a:custGeom>
                <a:rect b="b" l="l" r="r" t="t"/>
                <a:pathLst>
                  <a:path extrusionOk="0" h="16" w="25">
                    <a:moveTo>
                      <a:pt x="7" y="15"/>
                    </a:moveTo>
                    <a:cubicBezTo>
                      <a:pt x="6" y="14"/>
                      <a:pt x="4" y="14"/>
                      <a:pt x="3" y="13"/>
                    </a:cubicBezTo>
                    <a:cubicBezTo>
                      <a:pt x="2" y="12"/>
                      <a:pt x="4" y="12"/>
                      <a:pt x="4" y="12"/>
                    </a:cubicBezTo>
                    <a:cubicBezTo>
                      <a:pt x="4" y="12"/>
                      <a:pt x="0" y="13"/>
                      <a:pt x="0" y="12"/>
                    </a:cubicBezTo>
                    <a:cubicBezTo>
                      <a:pt x="0" y="10"/>
                      <a:pt x="3" y="11"/>
                      <a:pt x="3" y="11"/>
                    </a:cubicBezTo>
                    <a:cubicBezTo>
                      <a:pt x="3" y="10"/>
                      <a:pt x="2" y="10"/>
                      <a:pt x="2" y="10"/>
                    </a:cubicBezTo>
                    <a:cubicBezTo>
                      <a:pt x="2" y="10"/>
                      <a:pt x="7" y="7"/>
                      <a:pt x="6" y="6"/>
                    </a:cubicBezTo>
                    <a:cubicBezTo>
                      <a:pt x="6" y="6"/>
                      <a:pt x="5" y="6"/>
                      <a:pt x="5" y="6"/>
                    </a:cubicBezTo>
                    <a:cubicBezTo>
                      <a:pt x="6" y="4"/>
                      <a:pt x="9" y="4"/>
                      <a:pt x="11" y="3"/>
                    </a:cubicBezTo>
                    <a:cubicBezTo>
                      <a:pt x="13" y="2"/>
                      <a:pt x="16" y="1"/>
                      <a:pt x="18" y="0"/>
                    </a:cubicBezTo>
                    <a:cubicBezTo>
                      <a:pt x="18" y="0"/>
                      <a:pt x="19" y="3"/>
                      <a:pt x="20" y="4"/>
                    </a:cubicBezTo>
                    <a:cubicBezTo>
                      <a:pt x="20" y="4"/>
                      <a:pt x="25" y="6"/>
                      <a:pt x="25" y="7"/>
                    </a:cubicBezTo>
                    <a:cubicBezTo>
                      <a:pt x="25" y="8"/>
                      <a:pt x="20" y="7"/>
                      <a:pt x="21" y="9"/>
                    </a:cubicBezTo>
                    <a:cubicBezTo>
                      <a:pt x="21" y="9"/>
                      <a:pt x="23" y="10"/>
                      <a:pt x="23" y="12"/>
                    </a:cubicBezTo>
                    <a:cubicBezTo>
                      <a:pt x="22" y="12"/>
                      <a:pt x="20" y="12"/>
                      <a:pt x="19" y="13"/>
                    </a:cubicBezTo>
                    <a:cubicBezTo>
                      <a:pt x="16" y="14"/>
                      <a:pt x="10" y="16"/>
                      <a:pt x="7" y="15"/>
                    </a:cubicBezTo>
                    <a:cubicBezTo>
                      <a:pt x="6" y="14"/>
                      <a:pt x="9" y="16"/>
                      <a:pt x="7" y="15"/>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6" name="Google Shape;246;p40"/>
              <p:cNvSpPr/>
              <p:nvPr/>
            </p:nvSpPr>
            <p:spPr>
              <a:xfrm>
                <a:off x="18426316" y="4579679"/>
                <a:ext cx="235667" cy="76452"/>
              </a:xfrm>
              <a:custGeom>
                <a:rect b="b" l="l" r="r" t="t"/>
                <a:pathLst>
                  <a:path extrusionOk="0" h="8" w="25">
                    <a:moveTo>
                      <a:pt x="5" y="3"/>
                    </a:moveTo>
                    <a:cubicBezTo>
                      <a:pt x="4" y="3"/>
                      <a:pt x="4" y="1"/>
                      <a:pt x="3" y="1"/>
                    </a:cubicBezTo>
                    <a:cubicBezTo>
                      <a:pt x="3" y="0"/>
                      <a:pt x="1" y="2"/>
                      <a:pt x="1" y="2"/>
                    </a:cubicBezTo>
                    <a:cubicBezTo>
                      <a:pt x="0" y="4"/>
                      <a:pt x="1" y="4"/>
                      <a:pt x="2" y="4"/>
                    </a:cubicBezTo>
                    <a:cubicBezTo>
                      <a:pt x="3" y="4"/>
                      <a:pt x="4" y="6"/>
                      <a:pt x="5" y="6"/>
                    </a:cubicBezTo>
                    <a:cubicBezTo>
                      <a:pt x="9" y="7"/>
                      <a:pt x="12" y="8"/>
                      <a:pt x="16" y="8"/>
                    </a:cubicBezTo>
                    <a:cubicBezTo>
                      <a:pt x="17" y="8"/>
                      <a:pt x="25" y="7"/>
                      <a:pt x="24" y="5"/>
                    </a:cubicBezTo>
                    <a:cubicBezTo>
                      <a:pt x="23" y="5"/>
                      <a:pt x="23" y="6"/>
                      <a:pt x="23" y="6"/>
                    </a:cubicBezTo>
                    <a:cubicBezTo>
                      <a:pt x="22" y="6"/>
                      <a:pt x="21" y="5"/>
                      <a:pt x="20" y="4"/>
                    </a:cubicBezTo>
                    <a:cubicBezTo>
                      <a:pt x="19" y="4"/>
                      <a:pt x="17" y="3"/>
                      <a:pt x="15" y="4"/>
                    </a:cubicBezTo>
                    <a:cubicBezTo>
                      <a:pt x="14" y="4"/>
                      <a:pt x="12" y="2"/>
                      <a:pt x="10" y="2"/>
                    </a:cubicBezTo>
                    <a:cubicBezTo>
                      <a:pt x="8" y="2"/>
                      <a:pt x="7" y="3"/>
                      <a:pt x="5" y="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7" name="Google Shape;247;p40"/>
              <p:cNvSpPr/>
              <p:nvPr/>
            </p:nvSpPr>
            <p:spPr>
              <a:xfrm>
                <a:off x="18126952" y="4729398"/>
                <a:ext cx="197453" cy="76452"/>
              </a:xfrm>
              <a:custGeom>
                <a:rect b="b" l="l" r="r" t="t"/>
                <a:pathLst>
                  <a:path extrusionOk="0" h="8" w="21">
                    <a:moveTo>
                      <a:pt x="2" y="6"/>
                    </a:moveTo>
                    <a:cubicBezTo>
                      <a:pt x="5" y="6"/>
                      <a:pt x="6" y="6"/>
                      <a:pt x="8" y="6"/>
                    </a:cubicBezTo>
                    <a:cubicBezTo>
                      <a:pt x="10" y="7"/>
                      <a:pt x="12" y="7"/>
                      <a:pt x="14" y="8"/>
                    </a:cubicBezTo>
                    <a:cubicBezTo>
                      <a:pt x="16" y="8"/>
                      <a:pt x="18" y="8"/>
                      <a:pt x="19" y="7"/>
                    </a:cubicBezTo>
                    <a:cubicBezTo>
                      <a:pt x="21" y="6"/>
                      <a:pt x="18" y="5"/>
                      <a:pt x="17" y="4"/>
                    </a:cubicBezTo>
                    <a:cubicBezTo>
                      <a:pt x="14" y="2"/>
                      <a:pt x="11" y="0"/>
                      <a:pt x="7" y="2"/>
                    </a:cubicBezTo>
                    <a:cubicBezTo>
                      <a:pt x="5" y="3"/>
                      <a:pt x="5" y="4"/>
                      <a:pt x="4" y="5"/>
                    </a:cubicBezTo>
                    <a:cubicBezTo>
                      <a:pt x="3" y="5"/>
                      <a:pt x="0" y="6"/>
                      <a:pt x="2" y="6"/>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8" name="Google Shape;248;p40"/>
              <p:cNvSpPr/>
              <p:nvPr/>
            </p:nvSpPr>
            <p:spPr>
              <a:xfrm>
                <a:off x="18136506" y="4694361"/>
                <a:ext cx="76432" cy="44598"/>
              </a:xfrm>
              <a:custGeom>
                <a:rect b="b" l="l" r="r" t="t"/>
                <a:pathLst>
                  <a:path extrusionOk="0" h="5" w="8">
                    <a:moveTo>
                      <a:pt x="3" y="5"/>
                    </a:moveTo>
                    <a:cubicBezTo>
                      <a:pt x="0" y="5"/>
                      <a:pt x="1" y="0"/>
                      <a:pt x="4" y="1"/>
                    </a:cubicBezTo>
                    <a:cubicBezTo>
                      <a:pt x="8" y="2"/>
                      <a:pt x="6" y="4"/>
                      <a:pt x="3" y="5"/>
                    </a:cubicBezTo>
                    <a:cubicBezTo>
                      <a:pt x="1" y="5"/>
                      <a:pt x="5" y="5"/>
                      <a:pt x="3" y="5"/>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9" name="Google Shape;249;p40"/>
              <p:cNvSpPr/>
              <p:nvPr/>
            </p:nvSpPr>
            <p:spPr>
              <a:xfrm>
                <a:off x="17932683" y="4560566"/>
                <a:ext cx="28662" cy="47785"/>
              </a:xfrm>
              <a:custGeom>
                <a:rect b="b" l="l" r="r" t="t"/>
                <a:pathLst>
                  <a:path extrusionOk="0" h="5" w="3">
                    <a:moveTo>
                      <a:pt x="1" y="3"/>
                    </a:moveTo>
                    <a:cubicBezTo>
                      <a:pt x="0" y="2"/>
                      <a:pt x="2" y="0"/>
                      <a:pt x="3" y="1"/>
                    </a:cubicBezTo>
                    <a:cubicBezTo>
                      <a:pt x="3" y="2"/>
                      <a:pt x="2" y="5"/>
                      <a:pt x="1" y="5"/>
                    </a:cubicBezTo>
                    <a:cubicBezTo>
                      <a:pt x="1" y="5"/>
                      <a:pt x="1" y="3"/>
                      <a:pt x="1" y="3"/>
                    </a:cubicBezTo>
                    <a:cubicBezTo>
                      <a:pt x="0" y="2"/>
                      <a:pt x="1" y="3"/>
                      <a:pt x="1" y="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0" name="Google Shape;250;p40"/>
              <p:cNvSpPr/>
              <p:nvPr/>
            </p:nvSpPr>
            <p:spPr>
              <a:xfrm>
                <a:off x="17932683" y="4700729"/>
                <a:ext cx="38217" cy="47785"/>
              </a:xfrm>
              <a:custGeom>
                <a:rect b="b" l="l" r="r" t="t"/>
                <a:pathLst>
                  <a:path extrusionOk="0" h="5" w="4">
                    <a:moveTo>
                      <a:pt x="4" y="4"/>
                    </a:moveTo>
                    <a:cubicBezTo>
                      <a:pt x="4" y="3"/>
                      <a:pt x="1" y="0"/>
                      <a:pt x="0" y="1"/>
                    </a:cubicBezTo>
                    <a:cubicBezTo>
                      <a:pt x="0" y="1"/>
                      <a:pt x="3" y="5"/>
                      <a:pt x="4"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1" name="Google Shape;251;p40"/>
              <p:cNvSpPr/>
              <p:nvPr/>
            </p:nvSpPr>
            <p:spPr>
              <a:xfrm>
                <a:off x="17996378" y="4525526"/>
                <a:ext cx="394905" cy="149721"/>
              </a:xfrm>
              <a:custGeom>
                <a:rect b="b" l="l" r="r" t="t"/>
                <a:pathLst>
                  <a:path extrusionOk="0" h="16" w="42">
                    <a:moveTo>
                      <a:pt x="34" y="4"/>
                    </a:moveTo>
                    <a:cubicBezTo>
                      <a:pt x="32" y="3"/>
                      <a:pt x="31" y="4"/>
                      <a:pt x="29" y="3"/>
                    </a:cubicBezTo>
                    <a:cubicBezTo>
                      <a:pt x="29" y="3"/>
                      <a:pt x="24" y="0"/>
                      <a:pt x="23" y="0"/>
                    </a:cubicBezTo>
                    <a:cubicBezTo>
                      <a:pt x="23" y="0"/>
                      <a:pt x="24" y="1"/>
                      <a:pt x="22" y="2"/>
                    </a:cubicBezTo>
                    <a:cubicBezTo>
                      <a:pt x="20" y="2"/>
                      <a:pt x="22" y="5"/>
                      <a:pt x="20" y="6"/>
                    </a:cubicBezTo>
                    <a:cubicBezTo>
                      <a:pt x="19" y="6"/>
                      <a:pt x="12" y="1"/>
                      <a:pt x="11" y="1"/>
                    </a:cubicBezTo>
                    <a:cubicBezTo>
                      <a:pt x="9" y="0"/>
                      <a:pt x="4" y="1"/>
                      <a:pt x="4" y="3"/>
                    </a:cubicBezTo>
                    <a:cubicBezTo>
                      <a:pt x="4" y="5"/>
                      <a:pt x="0" y="4"/>
                      <a:pt x="2" y="6"/>
                    </a:cubicBezTo>
                    <a:cubicBezTo>
                      <a:pt x="3" y="7"/>
                      <a:pt x="0" y="9"/>
                      <a:pt x="1" y="10"/>
                    </a:cubicBezTo>
                    <a:cubicBezTo>
                      <a:pt x="3" y="12"/>
                      <a:pt x="6" y="13"/>
                      <a:pt x="9" y="14"/>
                    </a:cubicBezTo>
                    <a:cubicBezTo>
                      <a:pt x="10" y="15"/>
                      <a:pt x="12" y="16"/>
                      <a:pt x="13" y="15"/>
                    </a:cubicBezTo>
                    <a:cubicBezTo>
                      <a:pt x="14" y="15"/>
                      <a:pt x="14" y="12"/>
                      <a:pt x="15" y="13"/>
                    </a:cubicBezTo>
                    <a:cubicBezTo>
                      <a:pt x="15" y="13"/>
                      <a:pt x="15" y="14"/>
                      <a:pt x="16" y="14"/>
                    </a:cubicBezTo>
                    <a:cubicBezTo>
                      <a:pt x="17" y="14"/>
                      <a:pt x="18" y="14"/>
                      <a:pt x="18" y="14"/>
                    </a:cubicBezTo>
                    <a:cubicBezTo>
                      <a:pt x="20" y="13"/>
                      <a:pt x="22" y="13"/>
                      <a:pt x="25" y="12"/>
                    </a:cubicBezTo>
                    <a:cubicBezTo>
                      <a:pt x="27" y="12"/>
                      <a:pt x="27" y="14"/>
                      <a:pt x="28" y="14"/>
                    </a:cubicBezTo>
                    <a:cubicBezTo>
                      <a:pt x="29" y="14"/>
                      <a:pt x="34" y="13"/>
                      <a:pt x="34" y="13"/>
                    </a:cubicBezTo>
                    <a:cubicBezTo>
                      <a:pt x="34" y="13"/>
                      <a:pt x="33" y="12"/>
                      <a:pt x="33" y="12"/>
                    </a:cubicBezTo>
                    <a:cubicBezTo>
                      <a:pt x="33" y="11"/>
                      <a:pt x="36" y="12"/>
                      <a:pt x="37" y="12"/>
                    </a:cubicBezTo>
                    <a:cubicBezTo>
                      <a:pt x="37" y="12"/>
                      <a:pt x="39" y="12"/>
                      <a:pt x="39" y="11"/>
                    </a:cubicBezTo>
                    <a:cubicBezTo>
                      <a:pt x="39" y="10"/>
                      <a:pt x="40" y="9"/>
                      <a:pt x="40" y="9"/>
                    </a:cubicBezTo>
                    <a:cubicBezTo>
                      <a:pt x="40" y="9"/>
                      <a:pt x="40" y="9"/>
                      <a:pt x="39" y="9"/>
                    </a:cubicBezTo>
                    <a:cubicBezTo>
                      <a:pt x="39" y="8"/>
                      <a:pt x="42" y="7"/>
                      <a:pt x="42" y="6"/>
                    </a:cubicBezTo>
                    <a:cubicBezTo>
                      <a:pt x="41" y="5"/>
                      <a:pt x="36" y="4"/>
                      <a:pt x="34" y="4"/>
                    </a:cubicBezTo>
                    <a:cubicBezTo>
                      <a:pt x="32" y="3"/>
                      <a:pt x="36" y="4"/>
                      <a:pt x="34"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2" name="Google Shape;252;p40"/>
              <p:cNvSpPr/>
              <p:nvPr/>
            </p:nvSpPr>
            <p:spPr>
              <a:xfrm>
                <a:off x="18222495" y="4570124"/>
                <a:ext cx="73248" cy="76452"/>
              </a:xfrm>
              <a:custGeom>
                <a:rect b="b" l="l" r="r" t="t"/>
                <a:pathLst>
                  <a:path extrusionOk="0" h="8" w="8">
                    <a:moveTo>
                      <a:pt x="7" y="6"/>
                    </a:moveTo>
                    <a:cubicBezTo>
                      <a:pt x="6" y="7"/>
                      <a:pt x="0" y="1"/>
                      <a:pt x="4" y="0"/>
                    </a:cubicBezTo>
                    <a:cubicBezTo>
                      <a:pt x="5" y="0"/>
                      <a:pt x="8" y="0"/>
                      <a:pt x="6" y="2"/>
                    </a:cubicBezTo>
                    <a:cubicBezTo>
                      <a:pt x="3" y="4"/>
                      <a:pt x="7" y="4"/>
                      <a:pt x="7" y="6"/>
                    </a:cubicBezTo>
                    <a:cubicBezTo>
                      <a:pt x="6" y="8"/>
                      <a:pt x="7" y="5"/>
                      <a:pt x="7" y="6"/>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3" name="Google Shape;253;p40"/>
              <p:cNvSpPr/>
              <p:nvPr/>
            </p:nvSpPr>
            <p:spPr>
              <a:xfrm>
                <a:off x="19445425" y="5076623"/>
                <a:ext cx="101909" cy="57338"/>
              </a:xfrm>
              <a:custGeom>
                <a:rect b="b" l="l" r="r" t="t"/>
                <a:pathLst>
                  <a:path extrusionOk="0" h="6" w="11">
                    <a:moveTo>
                      <a:pt x="3" y="4"/>
                    </a:moveTo>
                    <a:cubicBezTo>
                      <a:pt x="1" y="3"/>
                      <a:pt x="0" y="3"/>
                      <a:pt x="1" y="1"/>
                    </a:cubicBezTo>
                    <a:cubicBezTo>
                      <a:pt x="2" y="0"/>
                      <a:pt x="4" y="1"/>
                      <a:pt x="6" y="1"/>
                    </a:cubicBezTo>
                    <a:cubicBezTo>
                      <a:pt x="11" y="2"/>
                      <a:pt x="6" y="6"/>
                      <a:pt x="3" y="4"/>
                    </a:cubicBezTo>
                    <a:cubicBezTo>
                      <a:pt x="2" y="3"/>
                      <a:pt x="4" y="5"/>
                      <a:pt x="3"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4" name="Google Shape;254;p40"/>
              <p:cNvSpPr/>
              <p:nvPr/>
            </p:nvSpPr>
            <p:spPr>
              <a:xfrm>
                <a:off x="19247970" y="5898496"/>
                <a:ext cx="57323" cy="47785"/>
              </a:xfrm>
              <a:custGeom>
                <a:rect b="b" l="l" r="r" t="t"/>
                <a:pathLst>
                  <a:path extrusionOk="0" h="5" w="6">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5" name="Google Shape;255;p40"/>
              <p:cNvSpPr/>
              <p:nvPr/>
            </p:nvSpPr>
            <p:spPr>
              <a:xfrm>
                <a:off x="18005931" y="6172454"/>
                <a:ext cx="47770" cy="25484"/>
              </a:xfrm>
              <a:custGeom>
                <a:rect b="b" l="l" r="r" t="t"/>
                <a:pathLst>
                  <a:path extrusionOk="0" h="3" w="5">
                    <a:moveTo>
                      <a:pt x="3" y="3"/>
                    </a:moveTo>
                    <a:cubicBezTo>
                      <a:pt x="1" y="3"/>
                      <a:pt x="0" y="1"/>
                      <a:pt x="3" y="0"/>
                    </a:cubicBezTo>
                    <a:cubicBezTo>
                      <a:pt x="5" y="0"/>
                      <a:pt x="4" y="3"/>
                      <a:pt x="3" y="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6" name="Google Shape;256;p40"/>
              <p:cNvSpPr/>
              <p:nvPr/>
            </p:nvSpPr>
            <p:spPr>
              <a:xfrm>
                <a:off x="18846695" y="6452780"/>
                <a:ext cx="47770" cy="44598"/>
              </a:xfrm>
              <a:custGeom>
                <a:rect b="b" l="l" r="r" t="t"/>
                <a:pathLst>
                  <a:path extrusionOk="0" h="5" w="5">
                    <a:moveTo>
                      <a:pt x="5" y="1"/>
                    </a:moveTo>
                    <a:cubicBezTo>
                      <a:pt x="5" y="1"/>
                      <a:pt x="0" y="5"/>
                      <a:pt x="1" y="5"/>
                    </a:cubicBezTo>
                    <a:cubicBezTo>
                      <a:pt x="2" y="5"/>
                      <a:pt x="4" y="3"/>
                      <a:pt x="4" y="3"/>
                    </a:cubicBezTo>
                    <a:cubicBezTo>
                      <a:pt x="5" y="2"/>
                      <a:pt x="5" y="0"/>
                      <a:pt x="5"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7" name="Google Shape;257;p40"/>
              <p:cNvSpPr/>
              <p:nvPr/>
            </p:nvSpPr>
            <p:spPr>
              <a:xfrm>
                <a:off x="18818034" y="6526047"/>
                <a:ext cx="19109" cy="9556"/>
              </a:xfrm>
              <a:custGeom>
                <a:rect b="b" l="l" r="r" t="t"/>
                <a:pathLst>
                  <a:path extrusionOk="0" h="1" w="2">
                    <a:moveTo>
                      <a:pt x="1" y="0"/>
                    </a:moveTo>
                    <a:cubicBezTo>
                      <a:pt x="1" y="0"/>
                      <a:pt x="0" y="1"/>
                      <a:pt x="1" y="1"/>
                    </a:cubicBezTo>
                    <a:cubicBezTo>
                      <a:pt x="1" y="1"/>
                      <a:pt x="2" y="0"/>
                      <a:pt x="1"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8" name="Google Shape;258;p40"/>
              <p:cNvSpPr/>
              <p:nvPr/>
            </p:nvSpPr>
            <p:spPr>
              <a:xfrm>
                <a:off x="18687463" y="6675768"/>
                <a:ext cx="28662" cy="9556"/>
              </a:xfrm>
              <a:custGeom>
                <a:rect b="b" l="l" r="r" t="t"/>
                <a:pathLst>
                  <a:path extrusionOk="0" h="1" w="3">
                    <a:moveTo>
                      <a:pt x="2" y="0"/>
                    </a:moveTo>
                    <a:cubicBezTo>
                      <a:pt x="2" y="0"/>
                      <a:pt x="0" y="1"/>
                      <a:pt x="1" y="1"/>
                    </a:cubicBezTo>
                    <a:cubicBezTo>
                      <a:pt x="1" y="1"/>
                      <a:pt x="3" y="0"/>
                      <a:pt x="2"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9" name="Google Shape;259;p40"/>
              <p:cNvSpPr/>
              <p:nvPr/>
            </p:nvSpPr>
            <p:spPr>
              <a:xfrm>
                <a:off x="18575995" y="6723551"/>
                <a:ext cx="66879" cy="38227"/>
              </a:xfrm>
              <a:custGeom>
                <a:rect b="b" l="l" r="r" t="t"/>
                <a:pathLst>
                  <a:path extrusionOk="0" h="4" w="7">
                    <a:moveTo>
                      <a:pt x="6" y="0"/>
                    </a:moveTo>
                    <a:cubicBezTo>
                      <a:pt x="5" y="0"/>
                      <a:pt x="0" y="2"/>
                      <a:pt x="1" y="3"/>
                    </a:cubicBezTo>
                    <a:cubicBezTo>
                      <a:pt x="2" y="4"/>
                      <a:pt x="7" y="0"/>
                      <a:pt x="6"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0" name="Google Shape;260;p40"/>
              <p:cNvSpPr/>
              <p:nvPr/>
            </p:nvSpPr>
            <p:spPr>
              <a:xfrm>
                <a:off x="18502748" y="6761778"/>
                <a:ext cx="54139" cy="35042"/>
              </a:xfrm>
              <a:custGeom>
                <a:rect b="b" l="l" r="r" t="t"/>
                <a:pathLst>
                  <a:path extrusionOk="0" h="4" w="6">
                    <a:moveTo>
                      <a:pt x="5" y="0"/>
                    </a:moveTo>
                    <a:cubicBezTo>
                      <a:pt x="5" y="0"/>
                      <a:pt x="0" y="2"/>
                      <a:pt x="1" y="3"/>
                    </a:cubicBezTo>
                    <a:cubicBezTo>
                      <a:pt x="2" y="4"/>
                      <a:pt x="5" y="0"/>
                      <a:pt x="5" y="0"/>
                    </a:cubicBezTo>
                    <a:cubicBezTo>
                      <a:pt x="5" y="0"/>
                      <a:pt x="6" y="0"/>
                      <a:pt x="5"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1" name="Google Shape;261;p40"/>
              <p:cNvSpPr/>
              <p:nvPr/>
            </p:nvSpPr>
            <p:spPr>
              <a:xfrm>
                <a:off x="18454978" y="6790447"/>
                <a:ext cx="47770" cy="44598"/>
              </a:xfrm>
              <a:custGeom>
                <a:rect b="b" l="l" r="r" t="t"/>
                <a:pathLst>
                  <a:path extrusionOk="0" h="5" w="5">
                    <a:moveTo>
                      <a:pt x="4" y="0"/>
                    </a:moveTo>
                    <a:cubicBezTo>
                      <a:pt x="4" y="0"/>
                      <a:pt x="0" y="4"/>
                      <a:pt x="0" y="4"/>
                    </a:cubicBezTo>
                    <a:cubicBezTo>
                      <a:pt x="2" y="5"/>
                      <a:pt x="4" y="0"/>
                      <a:pt x="4" y="0"/>
                    </a:cubicBezTo>
                    <a:cubicBezTo>
                      <a:pt x="4" y="0"/>
                      <a:pt x="5" y="0"/>
                      <a:pt x="4"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2" name="Google Shape;262;p40"/>
              <p:cNvSpPr/>
              <p:nvPr/>
            </p:nvSpPr>
            <p:spPr>
              <a:xfrm>
                <a:off x="18445422" y="6854158"/>
                <a:ext cx="9553" cy="9556"/>
              </a:xfrm>
              <a:custGeom>
                <a:rect b="b" l="l" r="r" t="t"/>
                <a:pathLst>
                  <a:path extrusionOk="0" h="1" w="1">
                    <a:moveTo>
                      <a:pt x="1" y="0"/>
                    </a:moveTo>
                    <a:cubicBezTo>
                      <a:pt x="0" y="0"/>
                      <a:pt x="0" y="1"/>
                      <a:pt x="1" y="1"/>
                    </a:cubicBezTo>
                    <a:cubicBezTo>
                      <a:pt x="1" y="1"/>
                      <a:pt x="1" y="0"/>
                      <a:pt x="1"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3" name="Google Shape;263;p40"/>
              <p:cNvSpPr/>
              <p:nvPr/>
            </p:nvSpPr>
            <p:spPr>
              <a:xfrm>
                <a:off x="18397652" y="6815931"/>
                <a:ext cx="47770" cy="38227"/>
              </a:xfrm>
              <a:custGeom>
                <a:rect b="b" l="l" r="r" t="t"/>
                <a:pathLst>
                  <a:path extrusionOk="0" h="4" w="5">
                    <a:moveTo>
                      <a:pt x="4" y="1"/>
                    </a:moveTo>
                    <a:cubicBezTo>
                      <a:pt x="2" y="2"/>
                      <a:pt x="0" y="3"/>
                      <a:pt x="0" y="4"/>
                    </a:cubicBezTo>
                    <a:cubicBezTo>
                      <a:pt x="0" y="4"/>
                      <a:pt x="4" y="1"/>
                      <a:pt x="4" y="1"/>
                    </a:cubicBezTo>
                    <a:cubicBezTo>
                      <a:pt x="3" y="1"/>
                      <a:pt x="5" y="0"/>
                      <a:pt x="4"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4" name="Google Shape;264;p40"/>
              <p:cNvSpPr/>
              <p:nvPr/>
            </p:nvSpPr>
            <p:spPr>
              <a:xfrm>
                <a:off x="18053702" y="7163156"/>
                <a:ext cx="19109" cy="28669"/>
              </a:xfrm>
              <a:custGeom>
                <a:rect b="b" l="l" r="r" t="t"/>
                <a:pathLst>
                  <a:path extrusionOk="0" h="3" w="2">
                    <a:moveTo>
                      <a:pt x="1" y="0"/>
                    </a:moveTo>
                    <a:cubicBezTo>
                      <a:pt x="1" y="0"/>
                      <a:pt x="0" y="3"/>
                      <a:pt x="1" y="3"/>
                    </a:cubicBezTo>
                    <a:cubicBezTo>
                      <a:pt x="2" y="3"/>
                      <a:pt x="2" y="0"/>
                      <a:pt x="1"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nvGrpSpPr>
              <p:cNvPr id="265" name="Google Shape;265;p40"/>
              <p:cNvGrpSpPr/>
              <p:nvPr/>
            </p:nvGrpSpPr>
            <p:grpSpPr>
              <a:xfrm>
                <a:off x="17709516" y="6761861"/>
                <a:ext cx="697437" cy="662602"/>
                <a:chOff x="5961121" y="2686387"/>
                <a:chExt cx="288233" cy="273757"/>
              </a:xfrm>
            </p:grpSpPr>
            <p:sp>
              <p:nvSpPr>
                <p:cNvPr id="266" name="Google Shape;266;p40"/>
                <p:cNvSpPr/>
                <p:nvPr/>
              </p:nvSpPr>
              <p:spPr>
                <a:xfrm>
                  <a:off x="6130902" y="2686387"/>
                  <a:ext cx="118452" cy="100026"/>
                </a:xfrm>
                <a:custGeom>
                  <a:rect b="b" l="l" r="r" t="t"/>
                  <a:pathLst>
                    <a:path extrusionOk="0" h="26" w="31">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7" name="Google Shape;267;p40"/>
                <p:cNvSpPr/>
                <p:nvPr/>
              </p:nvSpPr>
              <p:spPr>
                <a:xfrm>
                  <a:off x="5961121" y="2778517"/>
                  <a:ext cx="215847" cy="181627"/>
                </a:xfrm>
                <a:custGeom>
                  <a:rect b="b" l="l" r="r" t="t"/>
                  <a:pathLst>
                    <a:path extrusionOk="0" h="47" w="56">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268" name="Google Shape;268;p40"/>
              <p:cNvSpPr/>
              <p:nvPr/>
            </p:nvSpPr>
            <p:spPr>
              <a:xfrm>
                <a:off x="17884911" y="7370216"/>
                <a:ext cx="19109" cy="25484"/>
              </a:xfrm>
              <a:custGeom>
                <a:rect b="b" l="l" r="r" t="t"/>
                <a:pathLst>
                  <a:path extrusionOk="0" h="3" w="2">
                    <a:moveTo>
                      <a:pt x="2" y="0"/>
                    </a:moveTo>
                    <a:cubicBezTo>
                      <a:pt x="2" y="0"/>
                      <a:pt x="0" y="1"/>
                      <a:pt x="0" y="1"/>
                    </a:cubicBezTo>
                    <a:cubicBezTo>
                      <a:pt x="1" y="3"/>
                      <a:pt x="2" y="1"/>
                      <a:pt x="2"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9" name="Google Shape;269;p40"/>
              <p:cNvSpPr/>
              <p:nvPr/>
            </p:nvSpPr>
            <p:spPr>
              <a:xfrm>
                <a:off x="17773445" y="7370216"/>
                <a:ext cx="121018" cy="92380"/>
              </a:xfrm>
              <a:custGeom>
                <a:rect b="b" l="l" r="r" t="t"/>
                <a:pathLst>
                  <a:path extrusionOk="0" h="10" w="13">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0" name="Google Shape;270;p40"/>
              <p:cNvSpPr/>
              <p:nvPr/>
            </p:nvSpPr>
            <p:spPr>
              <a:xfrm>
                <a:off x="17652427" y="7405258"/>
                <a:ext cx="101909" cy="149721"/>
              </a:xfrm>
              <a:custGeom>
                <a:rect b="b" l="l" r="r" t="t"/>
                <a:pathLst>
                  <a:path extrusionOk="0" h="16" w="11">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1" name="Google Shape;271;p40"/>
              <p:cNvSpPr/>
              <p:nvPr/>
            </p:nvSpPr>
            <p:spPr>
              <a:xfrm>
                <a:off x="17550519" y="7771599"/>
                <a:ext cx="35033" cy="28669"/>
              </a:xfrm>
              <a:custGeom>
                <a:rect b="b" l="l" r="r" t="t"/>
                <a:pathLst>
                  <a:path extrusionOk="0" h="3" w="4">
                    <a:moveTo>
                      <a:pt x="4" y="0"/>
                    </a:moveTo>
                    <a:cubicBezTo>
                      <a:pt x="3" y="0"/>
                      <a:pt x="0" y="1"/>
                      <a:pt x="1" y="3"/>
                    </a:cubicBezTo>
                    <a:cubicBezTo>
                      <a:pt x="1" y="3"/>
                      <a:pt x="4" y="0"/>
                      <a:pt x="4"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2" name="Google Shape;272;p40"/>
              <p:cNvSpPr/>
              <p:nvPr/>
            </p:nvSpPr>
            <p:spPr>
              <a:xfrm>
                <a:off x="17633319" y="7679216"/>
                <a:ext cx="19109" cy="15928"/>
              </a:xfrm>
              <a:custGeom>
                <a:rect b="b" l="l" r="r" t="t"/>
                <a:pathLst>
                  <a:path extrusionOk="0" h="2" w="2">
                    <a:moveTo>
                      <a:pt x="2" y="0"/>
                    </a:moveTo>
                    <a:cubicBezTo>
                      <a:pt x="1" y="0"/>
                      <a:pt x="0" y="1"/>
                      <a:pt x="0" y="1"/>
                    </a:cubicBezTo>
                    <a:cubicBezTo>
                      <a:pt x="0" y="2"/>
                      <a:pt x="2" y="0"/>
                      <a:pt x="2"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3" name="Google Shape;273;p40"/>
              <p:cNvSpPr/>
              <p:nvPr/>
            </p:nvSpPr>
            <p:spPr>
              <a:xfrm>
                <a:off x="17381727" y="7873535"/>
                <a:ext cx="19109" cy="9556"/>
              </a:xfrm>
              <a:custGeom>
                <a:rect b="b" l="l" r="r" t="t"/>
                <a:pathLst>
                  <a:path extrusionOk="0" h="1" w="2">
                    <a:moveTo>
                      <a:pt x="2" y="0"/>
                    </a:moveTo>
                    <a:cubicBezTo>
                      <a:pt x="1" y="0"/>
                      <a:pt x="0" y="1"/>
                      <a:pt x="1" y="1"/>
                    </a:cubicBezTo>
                    <a:cubicBezTo>
                      <a:pt x="2" y="1"/>
                      <a:pt x="2" y="0"/>
                      <a:pt x="2"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4" name="Google Shape;274;p40"/>
              <p:cNvSpPr/>
              <p:nvPr/>
            </p:nvSpPr>
            <p:spPr>
              <a:xfrm>
                <a:off x="17203386" y="7838493"/>
                <a:ext cx="111465" cy="156092"/>
              </a:xfrm>
              <a:custGeom>
                <a:rect b="b" l="l" r="r" t="t"/>
                <a:pathLst>
                  <a:path extrusionOk="0" h="17" w="12">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5" name="Google Shape;275;p40"/>
              <p:cNvSpPr/>
              <p:nvPr/>
            </p:nvSpPr>
            <p:spPr>
              <a:xfrm>
                <a:off x="16652430" y="8099708"/>
                <a:ext cx="130574" cy="92380"/>
              </a:xfrm>
              <a:custGeom>
                <a:rect b="b" l="l" r="r" t="t"/>
                <a:pathLst>
                  <a:path extrusionOk="0" h="10" w="14">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6" name="Google Shape;276;p40"/>
              <p:cNvSpPr/>
              <p:nvPr/>
            </p:nvSpPr>
            <p:spPr>
              <a:xfrm>
                <a:off x="17184277" y="8163419"/>
                <a:ext cx="187897" cy="264400"/>
              </a:xfrm>
              <a:custGeom>
                <a:rect b="b" l="l" r="r" t="t"/>
                <a:pathLst>
                  <a:path extrusionOk="0" h="28" w="20">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7" name="Google Shape;277;p40"/>
              <p:cNvSpPr/>
              <p:nvPr/>
            </p:nvSpPr>
            <p:spPr>
              <a:xfrm>
                <a:off x="17343513" y="8389592"/>
                <a:ext cx="57323" cy="73269"/>
              </a:xfrm>
              <a:custGeom>
                <a:rect b="b" l="l" r="r" t="t"/>
                <a:pathLst>
                  <a:path extrusionOk="0" h="8" w="6">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8" name="Google Shape;278;p40"/>
              <p:cNvSpPr/>
              <p:nvPr/>
            </p:nvSpPr>
            <p:spPr>
              <a:xfrm>
                <a:off x="17381727" y="8453303"/>
                <a:ext cx="92356" cy="124237"/>
              </a:xfrm>
              <a:custGeom>
                <a:rect b="b" l="l" r="r" t="t"/>
                <a:pathLst>
                  <a:path extrusionOk="0" h="13" w="10">
                    <a:moveTo>
                      <a:pt x="4" y="0"/>
                    </a:moveTo>
                    <a:cubicBezTo>
                      <a:pt x="3" y="0"/>
                      <a:pt x="4" y="0"/>
                      <a:pt x="2" y="1"/>
                    </a:cubicBezTo>
                    <a:cubicBezTo>
                      <a:pt x="1" y="2"/>
                      <a:pt x="3" y="3"/>
                      <a:pt x="4" y="4"/>
                    </a:cubicBezTo>
                    <a:cubicBezTo>
                      <a:pt x="5" y="6"/>
                      <a:pt x="0" y="7"/>
                      <a:pt x="4" y="9"/>
                    </a:cubicBezTo>
                    <a:cubicBezTo>
                      <a:pt x="5" y="10"/>
                      <a:pt x="3" y="12"/>
                      <a:pt x="5" y="13"/>
                    </a:cubicBezTo>
                    <a:cubicBezTo>
                      <a:pt x="6" y="13"/>
                      <a:pt x="6" y="12"/>
                      <a:pt x="5" y="11"/>
                    </a:cubicBezTo>
                    <a:cubicBezTo>
                      <a:pt x="3" y="5"/>
                      <a:pt x="9" y="10"/>
                      <a:pt x="9" y="8"/>
                    </a:cubicBezTo>
                    <a:cubicBezTo>
                      <a:pt x="9" y="7"/>
                      <a:pt x="7" y="6"/>
                      <a:pt x="8" y="6"/>
                    </a:cubicBezTo>
                    <a:cubicBezTo>
                      <a:pt x="8" y="5"/>
                      <a:pt x="10" y="6"/>
                      <a:pt x="9" y="5"/>
                    </a:cubicBezTo>
                    <a:cubicBezTo>
                      <a:pt x="8" y="4"/>
                      <a:pt x="6" y="3"/>
                      <a:pt x="7" y="1"/>
                    </a:cubicBezTo>
                    <a:cubicBezTo>
                      <a:pt x="7" y="0"/>
                      <a:pt x="5" y="0"/>
                      <a:pt x="4"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9" name="Google Shape;279;p40"/>
              <p:cNvSpPr/>
              <p:nvPr/>
            </p:nvSpPr>
            <p:spPr>
              <a:xfrm>
                <a:off x="17212936" y="8399150"/>
                <a:ext cx="57323" cy="73269"/>
              </a:xfrm>
              <a:custGeom>
                <a:rect b="b" l="l" r="r" t="t"/>
                <a:pathLst>
                  <a:path extrusionOk="0" h="8" w="6">
                    <a:moveTo>
                      <a:pt x="6" y="5"/>
                    </a:moveTo>
                    <a:cubicBezTo>
                      <a:pt x="5" y="4"/>
                      <a:pt x="3" y="0"/>
                      <a:pt x="0" y="2"/>
                    </a:cubicBezTo>
                    <a:cubicBezTo>
                      <a:pt x="0" y="2"/>
                      <a:pt x="3" y="5"/>
                      <a:pt x="3" y="6"/>
                    </a:cubicBezTo>
                    <a:cubicBezTo>
                      <a:pt x="3" y="8"/>
                      <a:pt x="6" y="8"/>
                      <a:pt x="6" y="5"/>
                    </a:cubicBezTo>
                    <a:cubicBezTo>
                      <a:pt x="6" y="5"/>
                      <a:pt x="6" y="6"/>
                      <a:pt x="6" y="5"/>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0" name="Google Shape;280;p40"/>
              <p:cNvSpPr/>
              <p:nvPr/>
            </p:nvSpPr>
            <p:spPr>
              <a:xfrm>
                <a:off x="17279819" y="8472417"/>
                <a:ext cx="82803" cy="95566"/>
              </a:xfrm>
              <a:custGeom>
                <a:rect b="b" l="l" r="r" t="t"/>
                <a:pathLst>
                  <a:path extrusionOk="0" h="10" w="9">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1" name="Google Shape;281;p40"/>
              <p:cNvSpPr/>
              <p:nvPr/>
            </p:nvSpPr>
            <p:spPr>
              <a:xfrm>
                <a:off x="17298927" y="8529755"/>
                <a:ext cx="63695" cy="101936"/>
              </a:xfrm>
              <a:custGeom>
                <a:rect b="b" l="l" r="r" t="t"/>
                <a:pathLst>
                  <a:path extrusionOk="0" h="11" w="7">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2" name="Google Shape;282;p40"/>
              <p:cNvSpPr/>
              <p:nvPr/>
            </p:nvSpPr>
            <p:spPr>
              <a:xfrm>
                <a:off x="17353063" y="8520200"/>
                <a:ext cx="38217" cy="73269"/>
              </a:xfrm>
              <a:custGeom>
                <a:rect b="b" l="l" r="r" t="t"/>
                <a:pathLst>
                  <a:path extrusionOk="0" h="8" w="4">
                    <a:moveTo>
                      <a:pt x="3" y="1"/>
                    </a:moveTo>
                    <a:cubicBezTo>
                      <a:pt x="2" y="1"/>
                      <a:pt x="0" y="7"/>
                      <a:pt x="0" y="8"/>
                    </a:cubicBezTo>
                    <a:cubicBezTo>
                      <a:pt x="0" y="8"/>
                      <a:pt x="2" y="6"/>
                      <a:pt x="3" y="5"/>
                    </a:cubicBezTo>
                    <a:cubicBezTo>
                      <a:pt x="3" y="5"/>
                      <a:pt x="4" y="0"/>
                      <a:pt x="3" y="1"/>
                    </a:cubicBezTo>
                    <a:cubicBezTo>
                      <a:pt x="2" y="1"/>
                      <a:pt x="3" y="1"/>
                      <a:pt x="3"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3" name="Google Shape;283;p40"/>
              <p:cNvSpPr/>
              <p:nvPr/>
            </p:nvSpPr>
            <p:spPr>
              <a:xfrm>
                <a:off x="17372173" y="8567983"/>
                <a:ext cx="57323" cy="35042"/>
              </a:xfrm>
              <a:custGeom>
                <a:rect b="b" l="l" r="r" t="t"/>
                <a:pathLst>
                  <a:path extrusionOk="0" h="4" w="6">
                    <a:moveTo>
                      <a:pt x="1" y="1"/>
                    </a:moveTo>
                    <a:cubicBezTo>
                      <a:pt x="0" y="3"/>
                      <a:pt x="1" y="4"/>
                      <a:pt x="3" y="3"/>
                    </a:cubicBezTo>
                    <a:cubicBezTo>
                      <a:pt x="6" y="3"/>
                      <a:pt x="2" y="0"/>
                      <a:pt x="1" y="1"/>
                    </a:cubicBezTo>
                    <a:cubicBezTo>
                      <a:pt x="1" y="2"/>
                      <a:pt x="2" y="1"/>
                      <a:pt x="1"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4" name="Google Shape;284;p40"/>
              <p:cNvSpPr/>
              <p:nvPr/>
            </p:nvSpPr>
            <p:spPr>
              <a:xfrm>
                <a:off x="17372173" y="8593469"/>
                <a:ext cx="130574" cy="197506"/>
              </a:xfrm>
              <a:custGeom>
                <a:rect b="b" l="l" r="r" t="t"/>
                <a:pathLst>
                  <a:path extrusionOk="0" h="21" w="14">
                    <a:moveTo>
                      <a:pt x="10" y="0"/>
                    </a:moveTo>
                    <a:cubicBezTo>
                      <a:pt x="9" y="0"/>
                      <a:pt x="9" y="1"/>
                      <a:pt x="9" y="2"/>
                    </a:cubicBezTo>
                    <a:cubicBezTo>
                      <a:pt x="9" y="3"/>
                      <a:pt x="9" y="3"/>
                      <a:pt x="7" y="4"/>
                    </a:cubicBezTo>
                    <a:cubicBezTo>
                      <a:pt x="6" y="4"/>
                      <a:pt x="4" y="6"/>
                      <a:pt x="3" y="6"/>
                    </a:cubicBezTo>
                    <a:cubicBezTo>
                      <a:pt x="1" y="9"/>
                      <a:pt x="0" y="9"/>
                      <a:pt x="2" y="11"/>
                    </a:cubicBezTo>
                    <a:cubicBezTo>
                      <a:pt x="3" y="12"/>
                      <a:pt x="2" y="13"/>
                      <a:pt x="2" y="14"/>
                    </a:cubicBezTo>
                    <a:cubicBezTo>
                      <a:pt x="1" y="16"/>
                      <a:pt x="2" y="17"/>
                      <a:pt x="3" y="18"/>
                    </a:cubicBezTo>
                    <a:cubicBezTo>
                      <a:pt x="5" y="19"/>
                      <a:pt x="7" y="19"/>
                      <a:pt x="8" y="19"/>
                    </a:cubicBezTo>
                    <a:cubicBezTo>
                      <a:pt x="11" y="21"/>
                      <a:pt x="9" y="18"/>
                      <a:pt x="8" y="16"/>
                    </a:cubicBezTo>
                    <a:cubicBezTo>
                      <a:pt x="8" y="16"/>
                      <a:pt x="8" y="12"/>
                      <a:pt x="10" y="12"/>
                    </a:cubicBezTo>
                    <a:cubicBezTo>
                      <a:pt x="11" y="12"/>
                      <a:pt x="11" y="17"/>
                      <a:pt x="12" y="17"/>
                    </a:cubicBezTo>
                    <a:cubicBezTo>
                      <a:pt x="12" y="17"/>
                      <a:pt x="13" y="14"/>
                      <a:pt x="13" y="14"/>
                    </a:cubicBezTo>
                    <a:cubicBezTo>
                      <a:pt x="14" y="12"/>
                      <a:pt x="14" y="11"/>
                      <a:pt x="13" y="10"/>
                    </a:cubicBezTo>
                    <a:cubicBezTo>
                      <a:pt x="13" y="7"/>
                      <a:pt x="13" y="1"/>
                      <a:pt x="10" y="0"/>
                    </a:cubicBezTo>
                    <a:cubicBezTo>
                      <a:pt x="9" y="0"/>
                      <a:pt x="10" y="1"/>
                      <a:pt x="10"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5" name="Google Shape;285;p40"/>
              <p:cNvSpPr/>
              <p:nvPr/>
            </p:nvSpPr>
            <p:spPr>
              <a:xfrm>
                <a:off x="17289370" y="8631694"/>
                <a:ext cx="111465" cy="95566"/>
              </a:xfrm>
              <a:custGeom>
                <a:rect b="b" l="l" r="r" t="t"/>
                <a:pathLst>
                  <a:path extrusionOk="0" h="10" w="12">
                    <a:moveTo>
                      <a:pt x="8" y="1"/>
                    </a:moveTo>
                    <a:cubicBezTo>
                      <a:pt x="6" y="0"/>
                      <a:pt x="5" y="4"/>
                      <a:pt x="2" y="4"/>
                    </a:cubicBezTo>
                    <a:cubicBezTo>
                      <a:pt x="0" y="5"/>
                      <a:pt x="0" y="9"/>
                      <a:pt x="0" y="10"/>
                    </a:cubicBezTo>
                    <a:cubicBezTo>
                      <a:pt x="1" y="9"/>
                      <a:pt x="1" y="7"/>
                      <a:pt x="2" y="6"/>
                    </a:cubicBezTo>
                    <a:cubicBezTo>
                      <a:pt x="2" y="6"/>
                      <a:pt x="4" y="5"/>
                      <a:pt x="4" y="6"/>
                    </a:cubicBezTo>
                    <a:cubicBezTo>
                      <a:pt x="4" y="7"/>
                      <a:pt x="6" y="7"/>
                      <a:pt x="6" y="7"/>
                    </a:cubicBezTo>
                    <a:cubicBezTo>
                      <a:pt x="7" y="7"/>
                      <a:pt x="7" y="8"/>
                      <a:pt x="8" y="7"/>
                    </a:cubicBezTo>
                    <a:cubicBezTo>
                      <a:pt x="8" y="7"/>
                      <a:pt x="8" y="5"/>
                      <a:pt x="8" y="5"/>
                    </a:cubicBezTo>
                    <a:cubicBezTo>
                      <a:pt x="9" y="3"/>
                      <a:pt x="11" y="2"/>
                      <a:pt x="8" y="1"/>
                    </a:cubicBezTo>
                    <a:cubicBezTo>
                      <a:pt x="7" y="1"/>
                      <a:pt x="12" y="3"/>
                      <a:pt x="8"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6" name="Google Shape;286;p40"/>
              <p:cNvSpPr/>
              <p:nvPr/>
            </p:nvSpPr>
            <p:spPr>
              <a:xfrm>
                <a:off x="17063256" y="8539313"/>
                <a:ext cx="111465" cy="111494"/>
              </a:xfrm>
              <a:custGeom>
                <a:rect b="b" l="l" r="r" t="t"/>
                <a:pathLst>
                  <a:path extrusionOk="0" h="12" w="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7" name="Google Shape;287;p40"/>
              <p:cNvSpPr/>
              <p:nvPr/>
            </p:nvSpPr>
            <p:spPr>
              <a:xfrm>
                <a:off x="17391283" y="8399150"/>
                <a:ext cx="19109" cy="9556"/>
              </a:xfrm>
              <a:custGeom>
                <a:rect b="b" l="l" r="r" t="t"/>
                <a:pathLst>
                  <a:path extrusionOk="0" h="1" w="2">
                    <a:moveTo>
                      <a:pt x="0" y="1"/>
                    </a:moveTo>
                    <a:cubicBezTo>
                      <a:pt x="1" y="1"/>
                      <a:pt x="2" y="0"/>
                      <a:pt x="1" y="0"/>
                    </a:cubicBezTo>
                    <a:cubicBezTo>
                      <a:pt x="0" y="0"/>
                      <a:pt x="0" y="1"/>
                      <a:pt x="0"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8" name="Google Shape;288;p40"/>
              <p:cNvSpPr/>
              <p:nvPr/>
            </p:nvSpPr>
            <p:spPr>
              <a:xfrm>
                <a:off x="16037777" y="8781415"/>
                <a:ext cx="522294" cy="544729"/>
              </a:xfrm>
              <a:custGeom>
                <a:rect b="b" l="l" r="r" t="t"/>
                <a:pathLst>
                  <a:path extrusionOk="0" h="58" w="56">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9" name="Google Shape;289;p40"/>
              <p:cNvSpPr/>
              <p:nvPr/>
            </p:nvSpPr>
            <p:spPr>
              <a:xfrm>
                <a:off x="16130131" y="8978921"/>
                <a:ext cx="47770" cy="47785"/>
              </a:xfrm>
              <a:custGeom>
                <a:rect b="b" l="l" r="r" t="t"/>
                <a:pathLst>
                  <a:path extrusionOk="0" h="5" w="5">
                    <a:moveTo>
                      <a:pt x="4" y="4"/>
                    </a:moveTo>
                    <a:cubicBezTo>
                      <a:pt x="5" y="3"/>
                      <a:pt x="2" y="0"/>
                      <a:pt x="1" y="0"/>
                    </a:cubicBezTo>
                    <a:cubicBezTo>
                      <a:pt x="0" y="1"/>
                      <a:pt x="3" y="5"/>
                      <a:pt x="4"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0" name="Google Shape;290;p40"/>
              <p:cNvSpPr/>
              <p:nvPr/>
            </p:nvSpPr>
            <p:spPr>
              <a:xfrm>
                <a:off x="16197014" y="9090415"/>
                <a:ext cx="44586" cy="47785"/>
              </a:xfrm>
              <a:custGeom>
                <a:rect b="b" l="l" r="r" t="t"/>
                <a:pathLst>
                  <a:path extrusionOk="0" h="5" w="5">
                    <a:moveTo>
                      <a:pt x="4" y="4"/>
                    </a:moveTo>
                    <a:cubicBezTo>
                      <a:pt x="5" y="3"/>
                      <a:pt x="2" y="0"/>
                      <a:pt x="1" y="0"/>
                    </a:cubicBezTo>
                    <a:cubicBezTo>
                      <a:pt x="0" y="1"/>
                      <a:pt x="3" y="5"/>
                      <a:pt x="4"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1" name="Google Shape;291;p40"/>
              <p:cNvSpPr/>
              <p:nvPr/>
            </p:nvSpPr>
            <p:spPr>
              <a:xfrm>
                <a:off x="16512300" y="9119082"/>
                <a:ext cx="66879" cy="66896"/>
              </a:xfrm>
              <a:custGeom>
                <a:rect b="b" l="l" r="r" t="t"/>
                <a:pathLst>
                  <a:path extrusionOk="0" h="7" w="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2" name="Google Shape;292;p40"/>
              <p:cNvSpPr/>
              <p:nvPr/>
            </p:nvSpPr>
            <p:spPr>
              <a:xfrm>
                <a:off x="16617395" y="9166867"/>
                <a:ext cx="35033" cy="35042"/>
              </a:xfrm>
              <a:custGeom>
                <a:rect b="b" l="l" r="r" t="t"/>
                <a:pathLst>
                  <a:path extrusionOk="0" h="4" w="4">
                    <a:moveTo>
                      <a:pt x="2" y="3"/>
                    </a:moveTo>
                    <a:cubicBezTo>
                      <a:pt x="0" y="4"/>
                      <a:pt x="0" y="1"/>
                      <a:pt x="2" y="0"/>
                    </a:cubicBezTo>
                    <a:cubicBezTo>
                      <a:pt x="4" y="0"/>
                      <a:pt x="4" y="3"/>
                      <a:pt x="2" y="3"/>
                    </a:cubicBezTo>
                    <a:cubicBezTo>
                      <a:pt x="1" y="4"/>
                      <a:pt x="3" y="3"/>
                      <a:pt x="2" y="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3" name="Google Shape;293;p40"/>
              <p:cNvSpPr/>
              <p:nvPr/>
            </p:nvSpPr>
            <p:spPr>
              <a:xfrm>
                <a:off x="16521853" y="9326144"/>
                <a:ext cx="429938" cy="140163"/>
              </a:xfrm>
              <a:custGeom>
                <a:rect b="b" l="l" r="r" t="t"/>
                <a:pathLst>
                  <a:path extrusionOk="0" h="15" w="46">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4" name="Google Shape;294;p40"/>
              <p:cNvSpPr/>
              <p:nvPr/>
            </p:nvSpPr>
            <p:spPr>
              <a:xfrm>
                <a:off x="16840327" y="9361183"/>
                <a:ext cx="73248" cy="28669"/>
              </a:xfrm>
              <a:custGeom>
                <a:rect b="b" l="l" r="r" t="t"/>
                <a:pathLst>
                  <a:path extrusionOk="0" h="3" w="8">
                    <a:moveTo>
                      <a:pt x="3" y="3"/>
                    </a:moveTo>
                    <a:cubicBezTo>
                      <a:pt x="0" y="2"/>
                      <a:pt x="7" y="0"/>
                      <a:pt x="8" y="1"/>
                    </a:cubicBezTo>
                    <a:cubicBezTo>
                      <a:pt x="8" y="2"/>
                      <a:pt x="4" y="3"/>
                      <a:pt x="3" y="3"/>
                    </a:cubicBezTo>
                    <a:cubicBezTo>
                      <a:pt x="2" y="3"/>
                      <a:pt x="4" y="3"/>
                      <a:pt x="3" y="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5" name="Google Shape;295;p40"/>
              <p:cNvSpPr/>
              <p:nvPr/>
            </p:nvSpPr>
            <p:spPr>
              <a:xfrm>
                <a:off x="16942236" y="9428080"/>
                <a:ext cx="57323" cy="38227"/>
              </a:xfrm>
              <a:custGeom>
                <a:rect b="b" l="l" r="r" t="t"/>
                <a:pathLst>
                  <a:path extrusionOk="0" h="4" w="6">
                    <a:moveTo>
                      <a:pt x="3" y="0"/>
                    </a:moveTo>
                    <a:cubicBezTo>
                      <a:pt x="2" y="0"/>
                      <a:pt x="0" y="0"/>
                      <a:pt x="1" y="1"/>
                    </a:cubicBezTo>
                    <a:cubicBezTo>
                      <a:pt x="1" y="1"/>
                      <a:pt x="3" y="4"/>
                      <a:pt x="3" y="4"/>
                    </a:cubicBezTo>
                    <a:cubicBezTo>
                      <a:pt x="5" y="4"/>
                      <a:pt x="6" y="0"/>
                      <a:pt x="3"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6" name="Google Shape;296;p40"/>
              <p:cNvSpPr/>
              <p:nvPr/>
            </p:nvSpPr>
            <p:spPr>
              <a:xfrm>
                <a:off x="16999563" y="9437635"/>
                <a:ext cx="44586" cy="28669"/>
              </a:xfrm>
              <a:custGeom>
                <a:rect b="b" l="l" r="r" t="t"/>
                <a:pathLst>
                  <a:path extrusionOk="0" h="3" w="5">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7" name="Google Shape;297;p40"/>
              <p:cNvSpPr/>
              <p:nvPr/>
            </p:nvSpPr>
            <p:spPr>
              <a:xfrm>
                <a:off x="17034592" y="9437635"/>
                <a:ext cx="66879" cy="38227"/>
              </a:xfrm>
              <a:custGeom>
                <a:rect b="b" l="l" r="r" t="t"/>
                <a:pathLst>
                  <a:path extrusionOk="0" h="4" w="7">
                    <a:moveTo>
                      <a:pt x="2" y="1"/>
                    </a:moveTo>
                    <a:cubicBezTo>
                      <a:pt x="1" y="2"/>
                      <a:pt x="0" y="4"/>
                      <a:pt x="2" y="4"/>
                    </a:cubicBezTo>
                    <a:cubicBezTo>
                      <a:pt x="4" y="4"/>
                      <a:pt x="5" y="4"/>
                      <a:pt x="6" y="3"/>
                    </a:cubicBezTo>
                    <a:cubicBezTo>
                      <a:pt x="7" y="3"/>
                      <a:pt x="5" y="2"/>
                      <a:pt x="5" y="1"/>
                    </a:cubicBezTo>
                    <a:cubicBezTo>
                      <a:pt x="4" y="0"/>
                      <a:pt x="3" y="0"/>
                      <a:pt x="2"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8" name="Google Shape;298;p40"/>
              <p:cNvSpPr/>
              <p:nvPr/>
            </p:nvSpPr>
            <p:spPr>
              <a:xfrm>
                <a:off x="17082363" y="9428080"/>
                <a:ext cx="76432" cy="47785"/>
              </a:xfrm>
              <a:custGeom>
                <a:rect b="b" l="l" r="r" t="t"/>
                <a:pathLst>
                  <a:path extrusionOk="0" h="5" w="8">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9" name="Google Shape;299;p40"/>
              <p:cNvSpPr/>
              <p:nvPr/>
            </p:nvSpPr>
            <p:spPr>
              <a:xfrm>
                <a:off x="17184277" y="9437635"/>
                <a:ext cx="114649" cy="38227"/>
              </a:xfrm>
              <a:custGeom>
                <a:rect b="b" l="l" r="r" t="t"/>
                <a:pathLst>
                  <a:path extrusionOk="0" h="4" w="12">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0" name="Google Shape;300;p40"/>
              <p:cNvSpPr/>
              <p:nvPr/>
            </p:nvSpPr>
            <p:spPr>
              <a:xfrm>
                <a:off x="17149244" y="9491791"/>
                <a:ext cx="101909" cy="57338"/>
              </a:xfrm>
              <a:custGeom>
                <a:rect b="b" l="l" r="r" t="t"/>
                <a:pathLst>
                  <a:path extrusionOk="0" h="6" w="11">
                    <a:moveTo>
                      <a:pt x="0" y="0"/>
                    </a:moveTo>
                    <a:cubicBezTo>
                      <a:pt x="1" y="0"/>
                      <a:pt x="7" y="6"/>
                      <a:pt x="8" y="4"/>
                    </a:cubicBezTo>
                    <a:cubicBezTo>
                      <a:pt x="11" y="1"/>
                      <a:pt x="1" y="0"/>
                      <a:pt x="0"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1" name="Google Shape;301;p40"/>
              <p:cNvSpPr/>
              <p:nvPr/>
            </p:nvSpPr>
            <p:spPr>
              <a:xfrm>
                <a:off x="17474083" y="9192351"/>
                <a:ext cx="57323" cy="38227"/>
              </a:xfrm>
              <a:custGeom>
                <a:rect b="b" l="l" r="r" t="t"/>
                <a:pathLst>
                  <a:path extrusionOk="0" h="4" w="6">
                    <a:moveTo>
                      <a:pt x="3" y="3"/>
                    </a:moveTo>
                    <a:cubicBezTo>
                      <a:pt x="0" y="4"/>
                      <a:pt x="1" y="0"/>
                      <a:pt x="4" y="0"/>
                    </a:cubicBezTo>
                    <a:cubicBezTo>
                      <a:pt x="6" y="0"/>
                      <a:pt x="5" y="3"/>
                      <a:pt x="3" y="3"/>
                    </a:cubicBezTo>
                    <a:cubicBezTo>
                      <a:pt x="2" y="4"/>
                      <a:pt x="5" y="3"/>
                      <a:pt x="3" y="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2" name="Google Shape;302;p40"/>
              <p:cNvSpPr/>
              <p:nvPr/>
            </p:nvSpPr>
            <p:spPr>
              <a:xfrm>
                <a:off x="17569627" y="9185981"/>
                <a:ext cx="140127" cy="44598"/>
              </a:xfrm>
              <a:custGeom>
                <a:rect b="b" l="l" r="r" t="t"/>
                <a:pathLst>
                  <a:path extrusionOk="0" h="5" w="1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3" name="Google Shape;303;p40"/>
              <p:cNvSpPr/>
              <p:nvPr/>
            </p:nvSpPr>
            <p:spPr>
              <a:xfrm>
                <a:off x="17139689" y="8969361"/>
                <a:ext cx="299364" cy="337667"/>
              </a:xfrm>
              <a:custGeom>
                <a:rect b="b" l="l" r="r" t="t"/>
                <a:pathLst>
                  <a:path extrusionOk="0" h="36" w="32">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4" name="Google Shape;304;p40"/>
              <p:cNvSpPr/>
              <p:nvPr/>
            </p:nvSpPr>
            <p:spPr>
              <a:xfrm>
                <a:off x="17540963" y="8950247"/>
                <a:ext cx="73248" cy="140163"/>
              </a:xfrm>
              <a:custGeom>
                <a:rect b="b" l="l" r="r" t="t"/>
                <a:pathLst>
                  <a:path extrusionOk="0" h="15" w="8">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5" name="Google Shape;305;p40"/>
              <p:cNvSpPr/>
              <p:nvPr/>
            </p:nvSpPr>
            <p:spPr>
              <a:xfrm>
                <a:off x="17579181" y="8931136"/>
                <a:ext cx="25477" cy="19114"/>
              </a:xfrm>
              <a:custGeom>
                <a:rect b="b" l="l" r="r" t="t"/>
                <a:pathLst>
                  <a:path extrusionOk="0" h="2" w="3">
                    <a:moveTo>
                      <a:pt x="1" y="2"/>
                    </a:moveTo>
                    <a:cubicBezTo>
                      <a:pt x="0" y="2"/>
                      <a:pt x="1" y="0"/>
                      <a:pt x="2" y="0"/>
                    </a:cubicBezTo>
                    <a:cubicBezTo>
                      <a:pt x="3" y="0"/>
                      <a:pt x="2" y="2"/>
                      <a:pt x="1"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6" name="Google Shape;306;p40"/>
              <p:cNvSpPr/>
              <p:nvPr/>
            </p:nvSpPr>
            <p:spPr>
              <a:xfrm>
                <a:off x="17681092" y="9052186"/>
                <a:ext cx="44586" cy="19114"/>
              </a:xfrm>
              <a:custGeom>
                <a:rect b="b" l="l" r="r" t="t"/>
                <a:pathLst>
                  <a:path extrusionOk="0" h="2" w="5">
                    <a:moveTo>
                      <a:pt x="5" y="1"/>
                    </a:moveTo>
                    <a:cubicBezTo>
                      <a:pt x="5" y="0"/>
                      <a:pt x="0" y="0"/>
                      <a:pt x="0" y="1"/>
                    </a:cubicBezTo>
                    <a:cubicBezTo>
                      <a:pt x="0" y="1"/>
                      <a:pt x="5" y="2"/>
                      <a:pt x="5"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7" name="Google Shape;307;p40"/>
              <p:cNvSpPr/>
              <p:nvPr/>
            </p:nvSpPr>
            <p:spPr>
              <a:xfrm>
                <a:off x="17690647" y="9061741"/>
                <a:ext cx="175160" cy="105124"/>
              </a:xfrm>
              <a:custGeom>
                <a:rect b="b" l="l" r="r" t="t"/>
                <a:pathLst>
                  <a:path extrusionOk="0" h="11" w="19">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8" name="Google Shape;308;p40"/>
              <p:cNvSpPr/>
              <p:nvPr/>
            </p:nvSpPr>
            <p:spPr>
              <a:xfrm>
                <a:off x="18521856" y="9240134"/>
                <a:ext cx="194268" cy="111494"/>
              </a:xfrm>
              <a:custGeom>
                <a:rect b="b" l="l" r="r" t="t"/>
                <a:pathLst>
                  <a:path extrusionOk="0" h="12" w="21">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9" name="Google Shape;309;p40"/>
              <p:cNvSpPr/>
              <p:nvPr/>
            </p:nvSpPr>
            <p:spPr>
              <a:xfrm>
                <a:off x="18802113" y="9297472"/>
                <a:ext cx="82803" cy="101936"/>
              </a:xfrm>
              <a:custGeom>
                <a:rect b="b" l="l" r="r" t="t"/>
                <a:pathLst>
                  <a:path extrusionOk="0" h="11" w="9">
                    <a:moveTo>
                      <a:pt x="1" y="0"/>
                    </a:moveTo>
                    <a:cubicBezTo>
                      <a:pt x="0" y="1"/>
                      <a:pt x="5" y="11"/>
                      <a:pt x="8" y="8"/>
                    </a:cubicBezTo>
                    <a:cubicBezTo>
                      <a:pt x="9" y="6"/>
                      <a:pt x="6" y="4"/>
                      <a:pt x="5" y="4"/>
                    </a:cubicBezTo>
                    <a:cubicBezTo>
                      <a:pt x="4" y="3"/>
                      <a:pt x="1" y="0"/>
                      <a:pt x="1" y="0"/>
                    </a:cubicBezTo>
                    <a:cubicBezTo>
                      <a:pt x="0" y="1"/>
                      <a:pt x="2" y="0"/>
                      <a:pt x="1"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0" name="Google Shape;310;p40"/>
              <p:cNvSpPr/>
              <p:nvPr/>
            </p:nvSpPr>
            <p:spPr>
              <a:xfrm>
                <a:off x="19044148" y="9485423"/>
                <a:ext cx="54139" cy="54153"/>
              </a:xfrm>
              <a:custGeom>
                <a:rect b="b" l="l" r="r" t="t"/>
                <a:pathLst>
                  <a:path extrusionOk="0" h="6" w="6">
                    <a:moveTo>
                      <a:pt x="6" y="4"/>
                    </a:moveTo>
                    <a:cubicBezTo>
                      <a:pt x="6" y="2"/>
                      <a:pt x="0" y="0"/>
                      <a:pt x="1" y="2"/>
                    </a:cubicBezTo>
                    <a:cubicBezTo>
                      <a:pt x="1" y="3"/>
                      <a:pt x="6" y="5"/>
                      <a:pt x="6" y="4"/>
                    </a:cubicBezTo>
                    <a:cubicBezTo>
                      <a:pt x="6" y="3"/>
                      <a:pt x="6" y="6"/>
                      <a:pt x="6"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1" name="Google Shape;311;p40"/>
              <p:cNvSpPr/>
              <p:nvPr/>
            </p:nvSpPr>
            <p:spPr>
              <a:xfrm>
                <a:off x="18986825" y="9399411"/>
                <a:ext cx="85988" cy="57338"/>
              </a:xfrm>
              <a:custGeom>
                <a:rect b="b" l="l" r="r" t="t"/>
                <a:pathLst>
                  <a:path extrusionOk="0" h="6" w="9">
                    <a:moveTo>
                      <a:pt x="8" y="6"/>
                    </a:moveTo>
                    <a:cubicBezTo>
                      <a:pt x="6" y="5"/>
                      <a:pt x="3" y="0"/>
                      <a:pt x="0" y="1"/>
                    </a:cubicBezTo>
                    <a:cubicBezTo>
                      <a:pt x="0" y="2"/>
                      <a:pt x="3" y="3"/>
                      <a:pt x="3" y="4"/>
                    </a:cubicBezTo>
                    <a:cubicBezTo>
                      <a:pt x="5" y="4"/>
                      <a:pt x="6" y="5"/>
                      <a:pt x="8" y="6"/>
                    </a:cubicBezTo>
                    <a:cubicBezTo>
                      <a:pt x="9" y="6"/>
                      <a:pt x="6" y="5"/>
                      <a:pt x="8" y="6"/>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2" name="Google Shape;312;p40"/>
              <p:cNvSpPr/>
              <p:nvPr/>
            </p:nvSpPr>
            <p:spPr>
              <a:xfrm>
                <a:off x="18904022" y="9361183"/>
                <a:ext cx="38217" cy="47785"/>
              </a:xfrm>
              <a:custGeom>
                <a:rect b="b" l="l" r="r" t="t"/>
                <a:pathLst>
                  <a:path extrusionOk="0" h="5" w="4">
                    <a:moveTo>
                      <a:pt x="4" y="4"/>
                    </a:moveTo>
                    <a:cubicBezTo>
                      <a:pt x="4" y="2"/>
                      <a:pt x="0" y="0"/>
                      <a:pt x="0" y="0"/>
                    </a:cubicBezTo>
                    <a:cubicBezTo>
                      <a:pt x="0" y="1"/>
                      <a:pt x="4" y="5"/>
                      <a:pt x="4"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3" name="Google Shape;313;p40"/>
              <p:cNvSpPr/>
              <p:nvPr/>
            </p:nvSpPr>
            <p:spPr>
              <a:xfrm>
                <a:off x="19247970" y="10017406"/>
                <a:ext cx="149680" cy="111494"/>
              </a:xfrm>
              <a:custGeom>
                <a:rect b="b" l="l" r="r" t="t"/>
                <a:pathLst>
                  <a:path extrusionOk="0" h="12" w="16">
                    <a:moveTo>
                      <a:pt x="15" y="11"/>
                    </a:moveTo>
                    <a:cubicBezTo>
                      <a:pt x="16" y="12"/>
                      <a:pt x="3" y="0"/>
                      <a:pt x="2" y="0"/>
                    </a:cubicBezTo>
                    <a:cubicBezTo>
                      <a:pt x="0" y="0"/>
                      <a:pt x="7" y="9"/>
                      <a:pt x="15" y="1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4" name="Google Shape;314;p40"/>
              <p:cNvSpPr/>
              <p:nvPr/>
            </p:nvSpPr>
            <p:spPr>
              <a:xfrm>
                <a:off x="19649244" y="10727782"/>
                <a:ext cx="105096" cy="130608"/>
              </a:xfrm>
              <a:custGeom>
                <a:rect b="b" l="l" r="r" t="t"/>
                <a:pathLst>
                  <a:path extrusionOk="0" h="14" w="11">
                    <a:moveTo>
                      <a:pt x="11" y="14"/>
                    </a:moveTo>
                    <a:cubicBezTo>
                      <a:pt x="10" y="12"/>
                      <a:pt x="11" y="11"/>
                      <a:pt x="9" y="10"/>
                    </a:cubicBezTo>
                    <a:cubicBezTo>
                      <a:pt x="8" y="8"/>
                      <a:pt x="9" y="8"/>
                      <a:pt x="9" y="7"/>
                    </a:cubicBezTo>
                    <a:cubicBezTo>
                      <a:pt x="8" y="5"/>
                      <a:pt x="0" y="1"/>
                      <a:pt x="0" y="0"/>
                    </a:cubicBezTo>
                    <a:cubicBezTo>
                      <a:pt x="0" y="1"/>
                      <a:pt x="3" y="3"/>
                      <a:pt x="3" y="4"/>
                    </a:cubicBezTo>
                    <a:cubicBezTo>
                      <a:pt x="4" y="6"/>
                      <a:pt x="4" y="7"/>
                      <a:pt x="5" y="8"/>
                    </a:cubicBezTo>
                    <a:cubicBezTo>
                      <a:pt x="6" y="9"/>
                      <a:pt x="9" y="10"/>
                      <a:pt x="8" y="11"/>
                    </a:cubicBezTo>
                    <a:cubicBezTo>
                      <a:pt x="8" y="13"/>
                      <a:pt x="9" y="13"/>
                      <a:pt x="11" y="1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5" name="Google Shape;315;p40"/>
              <p:cNvSpPr/>
              <p:nvPr/>
            </p:nvSpPr>
            <p:spPr>
              <a:xfrm>
                <a:off x="19677908" y="10848834"/>
                <a:ext cx="242036" cy="283514"/>
              </a:xfrm>
              <a:custGeom>
                <a:rect b="b" l="l" r="r" t="t"/>
                <a:pathLst>
                  <a:path extrusionOk="0" h="30" w="26">
                    <a:moveTo>
                      <a:pt x="8" y="2"/>
                    </a:moveTo>
                    <a:cubicBezTo>
                      <a:pt x="7" y="2"/>
                      <a:pt x="7" y="9"/>
                      <a:pt x="7" y="11"/>
                    </a:cubicBezTo>
                    <a:cubicBezTo>
                      <a:pt x="6" y="13"/>
                      <a:pt x="0" y="16"/>
                      <a:pt x="5" y="18"/>
                    </a:cubicBezTo>
                    <a:cubicBezTo>
                      <a:pt x="8" y="19"/>
                      <a:pt x="11" y="21"/>
                      <a:pt x="9" y="25"/>
                    </a:cubicBezTo>
                    <a:cubicBezTo>
                      <a:pt x="6" y="30"/>
                      <a:pt x="11" y="29"/>
                      <a:pt x="14" y="26"/>
                    </a:cubicBezTo>
                    <a:cubicBezTo>
                      <a:pt x="15" y="25"/>
                      <a:pt x="16" y="23"/>
                      <a:pt x="17" y="22"/>
                    </a:cubicBezTo>
                    <a:cubicBezTo>
                      <a:pt x="19" y="19"/>
                      <a:pt x="18" y="19"/>
                      <a:pt x="18" y="16"/>
                    </a:cubicBezTo>
                    <a:cubicBezTo>
                      <a:pt x="19" y="14"/>
                      <a:pt x="21" y="14"/>
                      <a:pt x="22" y="14"/>
                    </a:cubicBezTo>
                    <a:cubicBezTo>
                      <a:pt x="23" y="15"/>
                      <a:pt x="25" y="11"/>
                      <a:pt x="26" y="10"/>
                    </a:cubicBezTo>
                    <a:cubicBezTo>
                      <a:pt x="26" y="9"/>
                      <a:pt x="26" y="6"/>
                      <a:pt x="25" y="6"/>
                    </a:cubicBezTo>
                    <a:cubicBezTo>
                      <a:pt x="23" y="6"/>
                      <a:pt x="21" y="8"/>
                      <a:pt x="20" y="8"/>
                    </a:cubicBezTo>
                    <a:cubicBezTo>
                      <a:pt x="18" y="8"/>
                      <a:pt x="15" y="7"/>
                      <a:pt x="14" y="5"/>
                    </a:cubicBezTo>
                    <a:cubicBezTo>
                      <a:pt x="13" y="4"/>
                      <a:pt x="13" y="0"/>
                      <a:pt x="11" y="0"/>
                    </a:cubicBezTo>
                    <a:cubicBezTo>
                      <a:pt x="11" y="0"/>
                      <a:pt x="11" y="3"/>
                      <a:pt x="11" y="3"/>
                    </a:cubicBezTo>
                    <a:cubicBezTo>
                      <a:pt x="10" y="3"/>
                      <a:pt x="9" y="1"/>
                      <a:pt x="8" y="2"/>
                    </a:cubicBezTo>
                    <a:cubicBezTo>
                      <a:pt x="7" y="2"/>
                      <a:pt x="9" y="1"/>
                      <a:pt x="8"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6" name="Google Shape;316;p40"/>
              <p:cNvSpPr/>
              <p:nvPr/>
            </p:nvSpPr>
            <p:spPr>
              <a:xfrm>
                <a:off x="19359438" y="11055894"/>
                <a:ext cx="366243" cy="356781"/>
              </a:xfrm>
              <a:custGeom>
                <a:rect b="b" l="l" r="r" t="t"/>
                <a:pathLst>
                  <a:path extrusionOk="0" h="38" w="39">
                    <a:moveTo>
                      <a:pt x="33" y="4"/>
                    </a:moveTo>
                    <a:cubicBezTo>
                      <a:pt x="33" y="4"/>
                      <a:pt x="32" y="0"/>
                      <a:pt x="30" y="1"/>
                    </a:cubicBezTo>
                    <a:cubicBezTo>
                      <a:pt x="27" y="3"/>
                      <a:pt x="28" y="5"/>
                      <a:pt x="26" y="8"/>
                    </a:cubicBezTo>
                    <a:cubicBezTo>
                      <a:pt x="25" y="9"/>
                      <a:pt x="24" y="12"/>
                      <a:pt x="22" y="13"/>
                    </a:cubicBezTo>
                    <a:cubicBezTo>
                      <a:pt x="20" y="16"/>
                      <a:pt x="18" y="17"/>
                      <a:pt x="15" y="18"/>
                    </a:cubicBezTo>
                    <a:cubicBezTo>
                      <a:pt x="13" y="19"/>
                      <a:pt x="12" y="21"/>
                      <a:pt x="9" y="22"/>
                    </a:cubicBezTo>
                    <a:cubicBezTo>
                      <a:pt x="7" y="23"/>
                      <a:pt x="7" y="27"/>
                      <a:pt x="4" y="27"/>
                    </a:cubicBezTo>
                    <a:cubicBezTo>
                      <a:pt x="0" y="28"/>
                      <a:pt x="4" y="31"/>
                      <a:pt x="2" y="33"/>
                    </a:cubicBezTo>
                    <a:cubicBezTo>
                      <a:pt x="1" y="33"/>
                      <a:pt x="0" y="33"/>
                      <a:pt x="1" y="34"/>
                    </a:cubicBezTo>
                    <a:cubicBezTo>
                      <a:pt x="1" y="35"/>
                      <a:pt x="1" y="35"/>
                      <a:pt x="3" y="35"/>
                    </a:cubicBezTo>
                    <a:cubicBezTo>
                      <a:pt x="5" y="35"/>
                      <a:pt x="8" y="37"/>
                      <a:pt x="10" y="37"/>
                    </a:cubicBezTo>
                    <a:cubicBezTo>
                      <a:pt x="14" y="38"/>
                      <a:pt x="16" y="36"/>
                      <a:pt x="19" y="34"/>
                    </a:cubicBezTo>
                    <a:cubicBezTo>
                      <a:pt x="21" y="32"/>
                      <a:pt x="22" y="30"/>
                      <a:pt x="22" y="27"/>
                    </a:cubicBezTo>
                    <a:cubicBezTo>
                      <a:pt x="23" y="24"/>
                      <a:pt x="24" y="24"/>
                      <a:pt x="27" y="22"/>
                    </a:cubicBezTo>
                    <a:cubicBezTo>
                      <a:pt x="28" y="22"/>
                      <a:pt x="28" y="21"/>
                      <a:pt x="29" y="21"/>
                    </a:cubicBezTo>
                    <a:cubicBezTo>
                      <a:pt x="30" y="21"/>
                      <a:pt x="31" y="21"/>
                      <a:pt x="33" y="21"/>
                    </a:cubicBezTo>
                    <a:cubicBezTo>
                      <a:pt x="34" y="20"/>
                      <a:pt x="33" y="19"/>
                      <a:pt x="32" y="19"/>
                    </a:cubicBezTo>
                    <a:cubicBezTo>
                      <a:pt x="31" y="18"/>
                      <a:pt x="31" y="18"/>
                      <a:pt x="32" y="17"/>
                    </a:cubicBezTo>
                    <a:cubicBezTo>
                      <a:pt x="34" y="14"/>
                      <a:pt x="36" y="12"/>
                      <a:pt x="38" y="9"/>
                    </a:cubicBezTo>
                    <a:cubicBezTo>
                      <a:pt x="38" y="8"/>
                      <a:pt x="38" y="7"/>
                      <a:pt x="38" y="6"/>
                    </a:cubicBezTo>
                    <a:cubicBezTo>
                      <a:pt x="38" y="5"/>
                      <a:pt x="38" y="5"/>
                      <a:pt x="38" y="4"/>
                    </a:cubicBezTo>
                    <a:cubicBezTo>
                      <a:pt x="39" y="3"/>
                      <a:pt x="37" y="4"/>
                      <a:pt x="37" y="4"/>
                    </a:cubicBezTo>
                    <a:cubicBezTo>
                      <a:pt x="37" y="3"/>
                      <a:pt x="37" y="3"/>
                      <a:pt x="37" y="2"/>
                    </a:cubicBezTo>
                    <a:cubicBezTo>
                      <a:pt x="36" y="3"/>
                      <a:pt x="35" y="5"/>
                      <a:pt x="33"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7" name="Google Shape;317;p40"/>
              <p:cNvSpPr/>
              <p:nvPr/>
            </p:nvSpPr>
            <p:spPr>
              <a:xfrm>
                <a:off x="19416761" y="11412677"/>
                <a:ext cx="19109" cy="19114"/>
              </a:xfrm>
              <a:custGeom>
                <a:rect b="b" l="l" r="r" t="t"/>
                <a:pathLst>
                  <a:path extrusionOk="0" h="2" w="2">
                    <a:moveTo>
                      <a:pt x="2" y="2"/>
                    </a:moveTo>
                    <a:cubicBezTo>
                      <a:pt x="2" y="1"/>
                      <a:pt x="1" y="1"/>
                      <a:pt x="1" y="0"/>
                    </a:cubicBezTo>
                    <a:cubicBezTo>
                      <a:pt x="0" y="1"/>
                      <a:pt x="0" y="1"/>
                      <a:pt x="0" y="2"/>
                    </a:cubicBezTo>
                    <a:cubicBezTo>
                      <a:pt x="1" y="2"/>
                      <a:pt x="2" y="2"/>
                      <a:pt x="2"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8" name="Google Shape;318;p40"/>
              <p:cNvSpPr/>
              <p:nvPr/>
            </p:nvSpPr>
            <p:spPr>
              <a:xfrm>
                <a:off x="18343513" y="11065452"/>
                <a:ext cx="178346" cy="168835"/>
              </a:xfrm>
              <a:custGeom>
                <a:rect b="b" l="l" r="r" t="t"/>
                <a:pathLst>
                  <a:path extrusionOk="0" h="18" w="19">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9" name="Google Shape;319;p40"/>
              <p:cNvSpPr/>
              <p:nvPr/>
            </p:nvSpPr>
            <p:spPr>
              <a:xfrm>
                <a:off x="18483641" y="11017669"/>
                <a:ext cx="28662" cy="47785"/>
              </a:xfrm>
              <a:custGeom>
                <a:rect b="b" l="l" r="r" t="t"/>
                <a:pathLst>
                  <a:path extrusionOk="0" h="5" w="3">
                    <a:moveTo>
                      <a:pt x="3" y="4"/>
                    </a:moveTo>
                    <a:cubicBezTo>
                      <a:pt x="3" y="5"/>
                      <a:pt x="0" y="1"/>
                      <a:pt x="1" y="0"/>
                    </a:cubicBezTo>
                    <a:cubicBezTo>
                      <a:pt x="2" y="0"/>
                      <a:pt x="3" y="1"/>
                      <a:pt x="3"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0" name="Google Shape;320;p40"/>
              <p:cNvSpPr/>
              <p:nvPr/>
            </p:nvSpPr>
            <p:spPr>
              <a:xfrm>
                <a:off x="18295742" y="11017669"/>
                <a:ext cx="19109" cy="19114"/>
              </a:xfrm>
              <a:custGeom>
                <a:rect b="b" l="l" r="r" t="t"/>
                <a:pathLst>
                  <a:path extrusionOk="0" h="2" w="2">
                    <a:moveTo>
                      <a:pt x="1" y="2"/>
                    </a:moveTo>
                    <a:cubicBezTo>
                      <a:pt x="0" y="2"/>
                      <a:pt x="0" y="0"/>
                      <a:pt x="1" y="0"/>
                    </a:cubicBezTo>
                    <a:cubicBezTo>
                      <a:pt x="2" y="0"/>
                      <a:pt x="2" y="2"/>
                      <a:pt x="1"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1" name="Google Shape;321;p40"/>
              <p:cNvSpPr/>
              <p:nvPr/>
            </p:nvSpPr>
            <p:spPr>
              <a:xfrm>
                <a:off x="15384909" y="8593469"/>
                <a:ext cx="101909" cy="168835"/>
              </a:xfrm>
              <a:custGeom>
                <a:rect b="b" l="l" r="r" t="t"/>
                <a:pathLst>
                  <a:path extrusionOk="0" h="18" w="11">
                    <a:moveTo>
                      <a:pt x="2" y="0"/>
                    </a:moveTo>
                    <a:cubicBezTo>
                      <a:pt x="2" y="0"/>
                      <a:pt x="2" y="0"/>
                      <a:pt x="1" y="0"/>
                    </a:cubicBezTo>
                    <a:cubicBezTo>
                      <a:pt x="1" y="0"/>
                      <a:pt x="1" y="3"/>
                      <a:pt x="1" y="3"/>
                    </a:cubicBezTo>
                    <a:cubicBezTo>
                      <a:pt x="1" y="5"/>
                      <a:pt x="0" y="6"/>
                      <a:pt x="0" y="8"/>
                    </a:cubicBezTo>
                    <a:cubicBezTo>
                      <a:pt x="0" y="11"/>
                      <a:pt x="0" y="18"/>
                      <a:pt x="4" y="18"/>
                    </a:cubicBezTo>
                    <a:cubicBezTo>
                      <a:pt x="6" y="18"/>
                      <a:pt x="9" y="17"/>
                      <a:pt x="9" y="15"/>
                    </a:cubicBezTo>
                    <a:cubicBezTo>
                      <a:pt x="11" y="13"/>
                      <a:pt x="9" y="10"/>
                      <a:pt x="9" y="8"/>
                    </a:cubicBezTo>
                    <a:cubicBezTo>
                      <a:pt x="7" y="6"/>
                      <a:pt x="5" y="0"/>
                      <a:pt x="2" y="0"/>
                    </a:cubicBezTo>
                    <a:cubicBezTo>
                      <a:pt x="1" y="0"/>
                      <a:pt x="3" y="0"/>
                      <a:pt x="2"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2" name="Google Shape;322;p40"/>
              <p:cNvSpPr/>
              <p:nvPr/>
            </p:nvSpPr>
            <p:spPr>
              <a:xfrm>
                <a:off x="13665166" y="9606473"/>
                <a:ext cx="337579" cy="653035"/>
              </a:xfrm>
              <a:custGeom>
                <a:rect b="b" l="l" r="r" t="t"/>
                <a:pathLst>
                  <a:path extrusionOk="0" h="70" w="36">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3" name="Google Shape;323;p40"/>
              <p:cNvSpPr/>
              <p:nvPr/>
            </p:nvSpPr>
            <p:spPr>
              <a:xfrm>
                <a:off x="14413572" y="5028840"/>
                <a:ext cx="101909" cy="76452"/>
              </a:xfrm>
              <a:custGeom>
                <a:rect b="b" l="l" r="r" t="t"/>
                <a:pathLst>
                  <a:path extrusionOk="0" h="8" w="11">
                    <a:moveTo>
                      <a:pt x="9" y="7"/>
                    </a:moveTo>
                    <a:cubicBezTo>
                      <a:pt x="11" y="8"/>
                      <a:pt x="9" y="5"/>
                      <a:pt x="8" y="4"/>
                    </a:cubicBezTo>
                    <a:cubicBezTo>
                      <a:pt x="7" y="3"/>
                      <a:pt x="4" y="1"/>
                      <a:pt x="3" y="0"/>
                    </a:cubicBezTo>
                    <a:cubicBezTo>
                      <a:pt x="2" y="0"/>
                      <a:pt x="1" y="1"/>
                      <a:pt x="1" y="2"/>
                    </a:cubicBezTo>
                    <a:cubicBezTo>
                      <a:pt x="0" y="3"/>
                      <a:pt x="2" y="4"/>
                      <a:pt x="3" y="5"/>
                    </a:cubicBezTo>
                    <a:cubicBezTo>
                      <a:pt x="5" y="6"/>
                      <a:pt x="7" y="7"/>
                      <a:pt x="9" y="7"/>
                    </a:cubicBezTo>
                    <a:cubicBezTo>
                      <a:pt x="10" y="7"/>
                      <a:pt x="7" y="7"/>
                      <a:pt x="9" y="7"/>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4" name="Google Shape;324;p40"/>
              <p:cNvSpPr/>
              <p:nvPr/>
            </p:nvSpPr>
            <p:spPr>
              <a:xfrm>
                <a:off x="13926309" y="5086181"/>
                <a:ext cx="101909" cy="92380"/>
              </a:xfrm>
              <a:custGeom>
                <a:rect b="b" l="l" r="r" t="t"/>
                <a:pathLst>
                  <a:path extrusionOk="0" h="10" w="11">
                    <a:moveTo>
                      <a:pt x="10" y="6"/>
                    </a:moveTo>
                    <a:cubicBezTo>
                      <a:pt x="10" y="8"/>
                      <a:pt x="7" y="9"/>
                      <a:pt x="6" y="10"/>
                    </a:cubicBezTo>
                    <a:cubicBezTo>
                      <a:pt x="4" y="10"/>
                      <a:pt x="0" y="9"/>
                      <a:pt x="0" y="6"/>
                    </a:cubicBezTo>
                    <a:cubicBezTo>
                      <a:pt x="1" y="0"/>
                      <a:pt x="11" y="6"/>
                      <a:pt x="10" y="6"/>
                    </a:cubicBezTo>
                    <a:cubicBezTo>
                      <a:pt x="10" y="7"/>
                      <a:pt x="11" y="5"/>
                      <a:pt x="10" y="6"/>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5" name="Google Shape;325;p40"/>
              <p:cNvSpPr/>
              <p:nvPr/>
            </p:nvSpPr>
            <p:spPr>
              <a:xfrm>
                <a:off x="14945419" y="4767625"/>
                <a:ext cx="82803" cy="47785"/>
              </a:xfrm>
              <a:custGeom>
                <a:rect b="b" l="l" r="r" t="t"/>
                <a:pathLst>
                  <a:path extrusionOk="0" h="5" w="9">
                    <a:moveTo>
                      <a:pt x="9" y="3"/>
                    </a:moveTo>
                    <a:cubicBezTo>
                      <a:pt x="7" y="4"/>
                      <a:pt x="6" y="4"/>
                      <a:pt x="4" y="5"/>
                    </a:cubicBezTo>
                    <a:cubicBezTo>
                      <a:pt x="2" y="5"/>
                      <a:pt x="0" y="3"/>
                      <a:pt x="1" y="1"/>
                    </a:cubicBezTo>
                    <a:cubicBezTo>
                      <a:pt x="1" y="0"/>
                      <a:pt x="5" y="0"/>
                      <a:pt x="6" y="1"/>
                    </a:cubicBezTo>
                    <a:cubicBezTo>
                      <a:pt x="7" y="1"/>
                      <a:pt x="8" y="3"/>
                      <a:pt x="9" y="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6" name="Google Shape;326;p40"/>
              <p:cNvSpPr/>
              <p:nvPr/>
            </p:nvSpPr>
            <p:spPr>
              <a:xfrm>
                <a:off x="16811663" y="4675245"/>
                <a:ext cx="92356" cy="44598"/>
              </a:xfrm>
              <a:custGeom>
                <a:rect b="b" l="l" r="r" t="t"/>
                <a:pathLst>
                  <a:path extrusionOk="0" h="5" w="10">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7" name="Google Shape;327;p40"/>
              <p:cNvSpPr/>
              <p:nvPr/>
            </p:nvSpPr>
            <p:spPr>
              <a:xfrm>
                <a:off x="15868988" y="3999911"/>
                <a:ext cx="57323" cy="19114"/>
              </a:xfrm>
              <a:custGeom>
                <a:rect b="b" l="l" r="r" t="t"/>
                <a:pathLst>
                  <a:path extrusionOk="0" h="2" w="6">
                    <a:moveTo>
                      <a:pt x="6" y="1"/>
                    </a:moveTo>
                    <a:cubicBezTo>
                      <a:pt x="6" y="2"/>
                      <a:pt x="0" y="2"/>
                      <a:pt x="0" y="1"/>
                    </a:cubicBezTo>
                    <a:cubicBezTo>
                      <a:pt x="0" y="0"/>
                      <a:pt x="6" y="0"/>
                      <a:pt x="6"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8" name="Google Shape;328;p40"/>
              <p:cNvSpPr/>
              <p:nvPr/>
            </p:nvSpPr>
            <p:spPr>
              <a:xfrm>
                <a:off x="15346695" y="4805855"/>
                <a:ext cx="54139" cy="38227"/>
              </a:xfrm>
              <a:custGeom>
                <a:rect b="b" l="l" r="r" t="t"/>
                <a:pathLst>
                  <a:path extrusionOk="0" h="4" w="6">
                    <a:moveTo>
                      <a:pt x="5" y="4"/>
                    </a:moveTo>
                    <a:cubicBezTo>
                      <a:pt x="4" y="4"/>
                      <a:pt x="0" y="3"/>
                      <a:pt x="2" y="1"/>
                    </a:cubicBezTo>
                    <a:cubicBezTo>
                      <a:pt x="5" y="0"/>
                      <a:pt x="6" y="4"/>
                      <a:pt x="5"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9" name="Google Shape;329;p40"/>
              <p:cNvSpPr/>
              <p:nvPr/>
            </p:nvSpPr>
            <p:spPr>
              <a:xfrm>
                <a:off x="12098282" y="6892386"/>
                <a:ext cx="54139" cy="101936"/>
              </a:xfrm>
              <a:custGeom>
                <a:rect b="b" l="l" r="r" t="t"/>
                <a:pathLst>
                  <a:path extrusionOk="0" h="11" w="6">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0" name="Google Shape;330;p40"/>
              <p:cNvSpPr/>
              <p:nvPr/>
            </p:nvSpPr>
            <p:spPr>
              <a:xfrm>
                <a:off x="12079173" y="6984768"/>
                <a:ext cx="82803" cy="140163"/>
              </a:xfrm>
              <a:custGeom>
                <a:rect b="b" l="l" r="r" t="t"/>
                <a:pathLst>
                  <a:path extrusionOk="0" h="15" w="9">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1" name="Google Shape;331;p40"/>
              <p:cNvSpPr/>
              <p:nvPr/>
            </p:nvSpPr>
            <p:spPr>
              <a:xfrm>
                <a:off x="12273444" y="7153601"/>
                <a:ext cx="149680" cy="92380"/>
              </a:xfrm>
              <a:custGeom>
                <a:rect b="b" l="l" r="r" t="t"/>
                <a:pathLst>
                  <a:path extrusionOk="0" h="10" w="16">
                    <a:moveTo>
                      <a:pt x="5" y="1"/>
                    </a:moveTo>
                    <a:cubicBezTo>
                      <a:pt x="4" y="1"/>
                      <a:pt x="1" y="1"/>
                      <a:pt x="0" y="2"/>
                    </a:cubicBezTo>
                    <a:cubicBezTo>
                      <a:pt x="0" y="3"/>
                      <a:pt x="2" y="4"/>
                      <a:pt x="3" y="5"/>
                    </a:cubicBezTo>
                    <a:cubicBezTo>
                      <a:pt x="5" y="5"/>
                      <a:pt x="7" y="6"/>
                      <a:pt x="8" y="7"/>
                    </a:cubicBezTo>
                    <a:cubicBezTo>
                      <a:pt x="10" y="8"/>
                      <a:pt x="12" y="10"/>
                      <a:pt x="14" y="8"/>
                    </a:cubicBezTo>
                    <a:cubicBezTo>
                      <a:pt x="16" y="7"/>
                      <a:pt x="12" y="6"/>
                      <a:pt x="13" y="4"/>
                    </a:cubicBezTo>
                    <a:cubicBezTo>
                      <a:pt x="13" y="4"/>
                      <a:pt x="16" y="2"/>
                      <a:pt x="15" y="1"/>
                    </a:cubicBezTo>
                    <a:cubicBezTo>
                      <a:pt x="15" y="0"/>
                      <a:pt x="11" y="1"/>
                      <a:pt x="11" y="1"/>
                    </a:cubicBezTo>
                    <a:cubicBezTo>
                      <a:pt x="9" y="2"/>
                      <a:pt x="7" y="1"/>
                      <a:pt x="5"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2" name="Google Shape;332;p40"/>
              <p:cNvSpPr/>
              <p:nvPr/>
            </p:nvSpPr>
            <p:spPr>
              <a:xfrm>
                <a:off x="13161977" y="7284208"/>
                <a:ext cx="121018" cy="66896"/>
              </a:xfrm>
              <a:custGeom>
                <a:rect b="b" l="l" r="r" t="t"/>
                <a:pathLst>
                  <a:path extrusionOk="0" h="7" w="13">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3" name="Google Shape;333;p40"/>
              <p:cNvSpPr/>
              <p:nvPr/>
            </p:nvSpPr>
            <p:spPr>
              <a:xfrm>
                <a:off x="12760705" y="7293764"/>
                <a:ext cx="140127" cy="38227"/>
              </a:xfrm>
              <a:custGeom>
                <a:rect b="b" l="l" r="r" t="t"/>
                <a:pathLst>
                  <a:path extrusionOk="0" h="4" w="15">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4" name="Google Shape;334;p40"/>
              <p:cNvSpPr/>
              <p:nvPr/>
            </p:nvSpPr>
            <p:spPr>
              <a:xfrm>
                <a:off x="12693826" y="5917609"/>
                <a:ext cx="66879" cy="66896"/>
              </a:xfrm>
              <a:custGeom>
                <a:rect b="b" l="l" r="r" t="t"/>
                <a:pathLst>
                  <a:path extrusionOk="0" h="7" w="7">
                    <a:moveTo>
                      <a:pt x="1" y="4"/>
                    </a:moveTo>
                    <a:cubicBezTo>
                      <a:pt x="1" y="3"/>
                      <a:pt x="0" y="1"/>
                      <a:pt x="1" y="1"/>
                    </a:cubicBezTo>
                    <a:cubicBezTo>
                      <a:pt x="2" y="1"/>
                      <a:pt x="7" y="0"/>
                      <a:pt x="7" y="1"/>
                    </a:cubicBezTo>
                    <a:cubicBezTo>
                      <a:pt x="7" y="2"/>
                      <a:pt x="2" y="6"/>
                      <a:pt x="1" y="4"/>
                    </a:cubicBezTo>
                    <a:cubicBezTo>
                      <a:pt x="1" y="1"/>
                      <a:pt x="2" y="7"/>
                      <a:pt x="1"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5" name="Google Shape;335;p40"/>
              <p:cNvSpPr/>
              <p:nvPr/>
            </p:nvSpPr>
            <p:spPr>
              <a:xfrm>
                <a:off x="12703380" y="5892125"/>
                <a:ext cx="47770" cy="25484"/>
              </a:xfrm>
              <a:custGeom>
                <a:rect b="b" l="l" r="r" t="t"/>
                <a:pathLst>
                  <a:path extrusionOk="0" h="3" w="5">
                    <a:moveTo>
                      <a:pt x="3" y="2"/>
                    </a:moveTo>
                    <a:cubicBezTo>
                      <a:pt x="2" y="2"/>
                      <a:pt x="0" y="1"/>
                      <a:pt x="0" y="1"/>
                    </a:cubicBezTo>
                    <a:cubicBezTo>
                      <a:pt x="0" y="1"/>
                      <a:pt x="4" y="0"/>
                      <a:pt x="4" y="1"/>
                    </a:cubicBezTo>
                    <a:cubicBezTo>
                      <a:pt x="5" y="2"/>
                      <a:pt x="4" y="3"/>
                      <a:pt x="3" y="2"/>
                    </a:cubicBezTo>
                    <a:cubicBezTo>
                      <a:pt x="1" y="2"/>
                      <a:pt x="5" y="3"/>
                      <a:pt x="3"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6" name="Google Shape;336;p40"/>
              <p:cNvSpPr/>
              <p:nvPr/>
            </p:nvSpPr>
            <p:spPr>
              <a:xfrm>
                <a:off x="12509111" y="5955834"/>
                <a:ext cx="54139" cy="92380"/>
              </a:xfrm>
              <a:custGeom>
                <a:rect b="b" l="l" r="r" t="t"/>
                <a:pathLst>
                  <a:path extrusionOk="0" h="10" w="6">
                    <a:moveTo>
                      <a:pt x="6" y="2"/>
                    </a:moveTo>
                    <a:cubicBezTo>
                      <a:pt x="6" y="0"/>
                      <a:pt x="0" y="10"/>
                      <a:pt x="3" y="9"/>
                    </a:cubicBezTo>
                    <a:cubicBezTo>
                      <a:pt x="4" y="9"/>
                      <a:pt x="6" y="3"/>
                      <a:pt x="6" y="2"/>
                    </a:cubicBezTo>
                    <a:cubicBezTo>
                      <a:pt x="6" y="1"/>
                      <a:pt x="6" y="3"/>
                      <a:pt x="6"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7" name="Google Shape;337;p40"/>
              <p:cNvSpPr/>
              <p:nvPr/>
            </p:nvSpPr>
            <p:spPr>
              <a:xfrm>
                <a:off x="12591917" y="5796557"/>
                <a:ext cx="38217" cy="38227"/>
              </a:xfrm>
              <a:custGeom>
                <a:rect b="b" l="l" r="r" t="t"/>
                <a:pathLst>
                  <a:path extrusionOk="0" h="4" w="4">
                    <a:moveTo>
                      <a:pt x="3" y="3"/>
                    </a:moveTo>
                    <a:cubicBezTo>
                      <a:pt x="2" y="3"/>
                      <a:pt x="0" y="2"/>
                      <a:pt x="1" y="1"/>
                    </a:cubicBezTo>
                    <a:cubicBezTo>
                      <a:pt x="2" y="1"/>
                      <a:pt x="3" y="0"/>
                      <a:pt x="3" y="0"/>
                    </a:cubicBezTo>
                    <a:cubicBezTo>
                      <a:pt x="4" y="0"/>
                      <a:pt x="4" y="2"/>
                      <a:pt x="3" y="3"/>
                    </a:cubicBezTo>
                    <a:cubicBezTo>
                      <a:pt x="2" y="4"/>
                      <a:pt x="4" y="2"/>
                      <a:pt x="3" y="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8" name="Google Shape;338;p40"/>
              <p:cNvSpPr/>
              <p:nvPr/>
            </p:nvSpPr>
            <p:spPr>
              <a:xfrm>
                <a:off x="12219302" y="6086441"/>
                <a:ext cx="54139" cy="86010"/>
              </a:xfrm>
              <a:custGeom>
                <a:rect b="b" l="l" r="r" t="t"/>
                <a:pathLst>
                  <a:path extrusionOk="0" h="9" w="6">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9" name="Google Shape;339;p40"/>
              <p:cNvSpPr/>
              <p:nvPr/>
            </p:nvSpPr>
            <p:spPr>
              <a:xfrm>
                <a:off x="12152426" y="6105555"/>
                <a:ext cx="76432" cy="76452"/>
              </a:xfrm>
              <a:custGeom>
                <a:rect b="b" l="l" r="r" t="t"/>
                <a:pathLst>
                  <a:path extrusionOk="0" h="8" w="8">
                    <a:moveTo>
                      <a:pt x="6" y="7"/>
                    </a:moveTo>
                    <a:cubicBezTo>
                      <a:pt x="5" y="8"/>
                      <a:pt x="0" y="5"/>
                      <a:pt x="1" y="4"/>
                    </a:cubicBezTo>
                    <a:cubicBezTo>
                      <a:pt x="3" y="0"/>
                      <a:pt x="8" y="5"/>
                      <a:pt x="6" y="7"/>
                    </a:cubicBezTo>
                    <a:cubicBezTo>
                      <a:pt x="5" y="8"/>
                      <a:pt x="7" y="6"/>
                      <a:pt x="6" y="7"/>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0" name="Google Shape;340;p40"/>
              <p:cNvSpPr/>
              <p:nvPr/>
            </p:nvSpPr>
            <p:spPr>
              <a:xfrm>
                <a:off x="11818028" y="7070776"/>
                <a:ext cx="44586" cy="35042"/>
              </a:xfrm>
              <a:custGeom>
                <a:rect b="b" l="l" r="r" t="t"/>
                <a:pathLst>
                  <a:path extrusionOk="0" h="4" w="5">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1" name="Google Shape;341;p40"/>
              <p:cNvSpPr/>
              <p:nvPr/>
            </p:nvSpPr>
            <p:spPr>
              <a:xfrm>
                <a:off x="11359426" y="5927165"/>
                <a:ext cx="57323" cy="57338"/>
              </a:xfrm>
              <a:custGeom>
                <a:rect b="b" l="l" r="r" t="t"/>
                <a:pathLst>
                  <a:path extrusionOk="0" h="6" w="6">
                    <a:moveTo>
                      <a:pt x="5" y="1"/>
                    </a:moveTo>
                    <a:cubicBezTo>
                      <a:pt x="6" y="2"/>
                      <a:pt x="4" y="3"/>
                      <a:pt x="4" y="5"/>
                    </a:cubicBezTo>
                    <a:cubicBezTo>
                      <a:pt x="3" y="6"/>
                      <a:pt x="2" y="6"/>
                      <a:pt x="1" y="5"/>
                    </a:cubicBezTo>
                    <a:cubicBezTo>
                      <a:pt x="0" y="4"/>
                      <a:pt x="5" y="0"/>
                      <a:pt x="5" y="1"/>
                    </a:cubicBezTo>
                    <a:cubicBezTo>
                      <a:pt x="6" y="2"/>
                      <a:pt x="5" y="0"/>
                      <a:pt x="5"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2" name="Google Shape;342;p40"/>
              <p:cNvSpPr/>
              <p:nvPr/>
            </p:nvSpPr>
            <p:spPr>
              <a:xfrm>
                <a:off x="11388093" y="5994061"/>
                <a:ext cx="28662" cy="28669"/>
              </a:xfrm>
              <a:custGeom>
                <a:rect b="b" l="l" r="r" t="t"/>
                <a:pathLst>
                  <a:path extrusionOk="0" h="3" w="3">
                    <a:moveTo>
                      <a:pt x="3" y="1"/>
                    </a:moveTo>
                    <a:cubicBezTo>
                      <a:pt x="2" y="1"/>
                      <a:pt x="0" y="1"/>
                      <a:pt x="0" y="2"/>
                    </a:cubicBezTo>
                    <a:cubicBezTo>
                      <a:pt x="0" y="3"/>
                      <a:pt x="2" y="3"/>
                      <a:pt x="2" y="3"/>
                    </a:cubicBezTo>
                    <a:cubicBezTo>
                      <a:pt x="3" y="3"/>
                      <a:pt x="3" y="0"/>
                      <a:pt x="3" y="1"/>
                    </a:cubicBezTo>
                    <a:cubicBezTo>
                      <a:pt x="2" y="1"/>
                      <a:pt x="3" y="1"/>
                      <a:pt x="3"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3" name="Google Shape;343;p40"/>
              <p:cNvSpPr/>
              <p:nvPr/>
            </p:nvSpPr>
            <p:spPr>
              <a:xfrm>
                <a:off x="11416754" y="6022733"/>
                <a:ext cx="15924" cy="9556"/>
              </a:xfrm>
              <a:custGeom>
                <a:rect b="b" l="l" r="r" t="t"/>
                <a:pathLst>
                  <a:path extrusionOk="0" h="1" w="2">
                    <a:moveTo>
                      <a:pt x="2" y="0"/>
                    </a:moveTo>
                    <a:cubicBezTo>
                      <a:pt x="1" y="0"/>
                      <a:pt x="0" y="1"/>
                      <a:pt x="1" y="1"/>
                    </a:cubicBezTo>
                    <a:cubicBezTo>
                      <a:pt x="2" y="1"/>
                      <a:pt x="2" y="0"/>
                      <a:pt x="2"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4" name="Google Shape;344;p40"/>
              <p:cNvSpPr/>
              <p:nvPr/>
            </p:nvSpPr>
            <p:spPr>
              <a:xfrm>
                <a:off x="11416754" y="6048217"/>
                <a:ext cx="9553" cy="19114"/>
              </a:xfrm>
              <a:custGeom>
                <a:rect b="b" l="l" r="r" t="t"/>
                <a:pathLst>
                  <a:path extrusionOk="0" h="2" w="1">
                    <a:moveTo>
                      <a:pt x="1" y="0"/>
                    </a:moveTo>
                    <a:cubicBezTo>
                      <a:pt x="1" y="1"/>
                      <a:pt x="0" y="2"/>
                      <a:pt x="0" y="2"/>
                    </a:cubicBezTo>
                    <a:cubicBezTo>
                      <a:pt x="1" y="2"/>
                      <a:pt x="1" y="0"/>
                      <a:pt x="1"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5" name="Google Shape;345;p40"/>
              <p:cNvSpPr/>
              <p:nvPr/>
            </p:nvSpPr>
            <p:spPr>
              <a:xfrm>
                <a:off x="11416754" y="6067328"/>
                <a:ext cx="15924" cy="9556"/>
              </a:xfrm>
              <a:custGeom>
                <a:rect b="b" l="l" r="r" t="t"/>
                <a:pathLst>
                  <a:path extrusionOk="0" h="1" w="2">
                    <a:moveTo>
                      <a:pt x="2" y="0"/>
                    </a:moveTo>
                    <a:cubicBezTo>
                      <a:pt x="1" y="0"/>
                      <a:pt x="0" y="1"/>
                      <a:pt x="1" y="1"/>
                    </a:cubicBezTo>
                    <a:cubicBezTo>
                      <a:pt x="2" y="1"/>
                      <a:pt x="2" y="0"/>
                      <a:pt x="2"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6" name="Google Shape;346;p40"/>
              <p:cNvSpPr/>
              <p:nvPr/>
            </p:nvSpPr>
            <p:spPr>
              <a:xfrm>
                <a:off x="11490002" y="6207491"/>
                <a:ext cx="9553" cy="19114"/>
              </a:xfrm>
              <a:custGeom>
                <a:rect b="b" l="l" r="r" t="t"/>
                <a:pathLst>
                  <a:path extrusionOk="0" h="2" w="1">
                    <a:moveTo>
                      <a:pt x="0" y="0"/>
                    </a:moveTo>
                    <a:cubicBezTo>
                      <a:pt x="0" y="1"/>
                      <a:pt x="0" y="2"/>
                      <a:pt x="0" y="2"/>
                    </a:cubicBezTo>
                    <a:cubicBezTo>
                      <a:pt x="0" y="2"/>
                      <a:pt x="1" y="0"/>
                      <a:pt x="0"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7" name="Google Shape;347;p40"/>
              <p:cNvSpPr/>
              <p:nvPr/>
            </p:nvSpPr>
            <p:spPr>
              <a:xfrm>
                <a:off x="11630131" y="5787002"/>
                <a:ext cx="19109" cy="38227"/>
              </a:xfrm>
              <a:custGeom>
                <a:rect b="b" l="l" r="r" t="t"/>
                <a:pathLst>
                  <a:path extrusionOk="0" h="4" w="2">
                    <a:moveTo>
                      <a:pt x="1" y="4"/>
                    </a:moveTo>
                    <a:cubicBezTo>
                      <a:pt x="0" y="3"/>
                      <a:pt x="0" y="1"/>
                      <a:pt x="2" y="1"/>
                    </a:cubicBezTo>
                    <a:cubicBezTo>
                      <a:pt x="2" y="0"/>
                      <a:pt x="2" y="4"/>
                      <a:pt x="1" y="4"/>
                    </a:cubicBezTo>
                    <a:cubicBezTo>
                      <a:pt x="0" y="3"/>
                      <a:pt x="1" y="4"/>
                      <a:pt x="1"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8" name="Google Shape;348;p40"/>
              <p:cNvSpPr/>
              <p:nvPr/>
            </p:nvSpPr>
            <p:spPr>
              <a:xfrm>
                <a:off x="8260699" y="11747159"/>
                <a:ext cx="111465" cy="57338"/>
              </a:xfrm>
              <a:custGeom>
                <a:rect b="b" l="l" r="r" t="t"/>
                <a:pathLst>
                  <a:path extrusionOk="0" h="6" w="12">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9" name="Google Shape;349;p40"/>
              <p:cNvSpPr/>
              <p:nvPr/>
            </p:nvSpPr>
            <p:spPr>
              <a:xfrm>
                <a:off x="8251144" y="11804497"/>
                <a:ext cx="82803" cy="57338"/>
              </a:xfrm>
              <a:custGeom>
                <a:rect b="b" l="l" r="r" t="t"/>
                <a:pathLst>
                  <a:path extrusionOk="0" h="6" w="9">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0" name="Google Shape;350;p40"/>
              <p:cNvSpPr/>
              <p:nvPr/>
            </p:nvSpPr>
            <p:spPr>
              <a:xfrm>
                <a:off x="8241593" y="11731231"/>
                <a:ext cx="73248" cy="44598"/>
              </a:xfrm>
              <a:custGeom>
                <a:rect b="b" l="l" r="r" t="t"/>
                <a:pathLst>
                  <a:path extrusionOk="0" h="5" w="8">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1" name="Google Shape;351;p40"/>
              <p:cNvSpPr/>
              <p:nvPr/>
            </p:nvSpPr>
            <p:spPr>
              <a:xfrm>
                <a:off x="8203376" y="11766272"/>
                <a:ext cx="76432" cy="47785"/>
              </a:xfrm>
              <a:custGeom>
                <a:rect b="b" l="l" r="r" t="t"/>
                <a:pathLst>
                  <a:path extrusionOk="0" h="5" w="8">
                    <a:moveTo>
                      <a:pt x="7" y="4"/>
                    </a:moveTo>
                    <a:cubicBezTo>
                      <a:pt x="6" y="3"/>
                      <a:pt x="0" y="0"/>
                      <a:pt x="1" y="1"/>
                    </a:cubicBezTo>
                    <a:cubicBezTo>
                      <a:pt x="2" y="2"/>
                      <a:pt x="8" y="5"/>
                      <a:pt x="7"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2" name="Google Shape;352;p40"/>
              <p:cNvSpPr/>
              <p:nvPr/>
            </p:nvSpPr>
            <p:spPr>
              <a:xfrm>
                <a:off x="8184267" y="11702559"/>
                <a:ext cx="28662" cy="28669"/>
              </a:xfrm>
              <a:custGeom>
                <a:rect b="b" l="l" r="r" t="t"/>
                <a:pathLst>
                  <a:path extrusionOk="0" h="3" w="3">
                    <a:moveTo>
                      <a:pt x="2" y="2"/>
                    </a:moveTo>
                    <a:cubicBezTo>
                      <a:pt x="2" y="3"/>
                      <a:pt x="1" y="2"/>
                      <a:pt x="0" y="1"/>
                    </a:cubicBezTo>
                    <a:cubicBezTo>
                      <a:pt x="0" y="0"/>
                      <a:pt x="3" y="0"/>
                      <a:pt x="2" y="2"/>
                    </a:cubicBezTo>
                    <a:cubicBezTo>
                      <a:pt x="2" y="3"/>
                      <a:pt x="2" y="1"/>
                      <a:pt x="2"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3" name="Google Shape;353;p40"/>
              <p:cNvSpPr/>
              <p:nvPr/>
            </p:nvSpPr>
            <p:spPr>
              <a:xfrm>
                <a:off x="8184267" y="11626107"/>
                <a:ext cx="66879" cy="66896"/>
              </a:xfrm>
              <a:custGeom>
                <a:rect b="b" l="l" r="r" t="t"/>
                <a:pathLst>
                  <a:path extrusionOk="0" h="7" w="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4" name="Google Shape;354;p40"/>
              <p:cNvSpPr/>
              <p:nvPr/>
            </p:nvSpPr>
            <p:spPr>
              <a:xfrm>
                <a:off x="8174712" y="11505057"/>
                <a:ext cx="47770" cy="101936"/>
              </a:xfrm>
              <a:custGeom>
                <a:rect b="b" l="l" r="r" t="t"/>
                <a:pathLst>
                  <a:path extrusionOk="0" h="11" w="5">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5" name="Google Shape;355;p40"/>
              <p:cNvSpPr/>
              <p:nvPr/>
            </p:nvSpPr>
            <p:spPr>
              <a:xfrm>
                <a:off x="8165159" y="11587880"/>
                <a:ext cx="28662" cy="57338"/>
              </a:xfrm>
              <a:custGeom>
                <a:rect b="b" l="l" r="r" t="t"/>
                <a:pathLst>
                  <a:path extrusionOk="0" h="6" w="3">
                    <a:moveTo>
                      <a:pt x="3" y="2"/>
                    </a:moveTo>
                    <a:cubicBezTo>
                      <a:pt x="2" y="0"/>
                      <a:pt x="0" y="5"/>
                      <a:pt x="1" y="6"/>
                    </a:cubicBezTo>
                    <a:cubicBezTo>
                      <a:pt x="0" y="5"/>
                      <a:pt x="3" y="3"/>
                      <a:pt x="3" y="2"/>
                    </a:cubicBezTo>
                    <a:cubicBezTo>
                      <a:pt x="2" y="1"/>
                      <a:pt x="3" y="2"/>
                      <a:pt x="3"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6" name="Google Shape;356;p40"/>
              <p:cNvSpPr/>
              <p:nvPr/>
            </p:nvSpPr>
            <p:spPr>
              <a:xfrm>
                <a:off x="8165159" y="11466830"/>
                <a:ext cx="47770" cy="66896"/>
              </a:xfrm>
              <a:custGeom>
                <a:rect b="b" l="l" r="r" t="t"/>
                <a:pathLst>
                  <a:path extrusionOk="0" h="7" w="5">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7" name="Google Shape;357;p40"/>
              <p:cNvSpPr/>
              <p:nvPr/>
            </p:nvSpPr>
            <p:spPr>
              <a:xfrm>
                <a:off x="8212931" y="11282067"/>
                <a:ext cx="47770" cy="44598"/>
              </a:xfrm>
              <a:custGeom>
                <a:rect b="b" l="l" r="r" t="t"/>
                <a:pathLst>
                  <a:path extrusionOk="0" h="5" w="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8" name="Google Shape;358;p40"/>
              <p:cNvSpPr/>
              <p:nvPr/>
            </p:nvSpPr>
            <p:spPr>
              <a:xfrm>
                <a:off x="8222485" y="11113235"/>
                <a:ext cx="57323" cy="101936"/>
              </a:xfrm>
              <a:custGeom>
                <a:rect b="b" l="l" r="r" t="t"/>
                <a:pathLst>
                  <a:path extrusionOk="0" h="11" w="6">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9" name="Google Shape;359;p40"/>
              <p:cNvSpPr/>
              <p:nvPr/>
            </p:nvSpPr>
            <p:spPr>
              <a:xfrm>
                <a:off x="8410382" y="8462859"/>
                <a:ext cx="44586" cy="38227"/>
              </a:xfrm>
              <a:custGeom>
                <a:rect b="b" l="l" r="r" t="t"/>
                <a:pathLst>
                  <a:path extrusionOk="0" h="4" w="5">
                    <a:moveTo>
                      <a:pt x="3" y="3"/>
                    </a:moveTo>
                    <a:cubicBezTo>
                      <a:pt x="2" y="4"/>
                      <a:pt x="0" y="3"/>
                      <a:pt x="1" y="1"/>
                    </a:cubicBezTo>
                    <a:cubicBezTo>
                      <a:pt x="1" y="0"/>
                      <a:pt x="5" y="2"/>
                      <a:pt x="3" y="3"/>
                    </a:cubicBezTo>
                    <a:cubicBezTo>
                      <a:pt x="2" y="4"/>
                      <a:pt x="5" y="2"/>
                      <a:pt x="3" y="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0" name="Google Shape;360;p40"/>
              <p:cNvSpPr/>
              <p:nvPr/>
            </p:nvSpPr>
            <p:spPr>
              <a:xfrm>
                <a:off x="8811656" y="8520200"/>
                <a:ext cx="54139" cy="73269"/>
              </a:xfrm>
              <a:custGeom>
                <a:rect b="b" l="l" r="r" t="t"/>
                <a:pathLst>
                  <a:path extrusionOk="0" h="8" w="6">
                    <a:moveTo>
                      <a:pt x="1" y="5"/>
                    </a:moveTo>
                    <a:cubicBezTo>
                      <a:pt x="0" y="4"/>
                      <a:pt x="2" y="4"/>
                      <a:pt x="2" y="4"/>
                    </a:cubicBezTo>
                    <a:cubicBezTo>
                      <a:pt x="3" y="4"/>
                      <a:pt x="3" y="0"/>
                      <a:pt x="4" y="2"/>
                    </a:cubicBezTo>
                    <a:cubicBezTo>
                      <a:pt x="6" y="4"/>
                      <a:pt x="2" y="8"/>
                      <a:pt x="1" y="5"/>
                    </a:cubicBezTo>
                    <a:cubicBezTo>
                      <a:pt x="0" y="4"/>
                      <a:pt x="1" y="6"/>
                      <a:pt x="1" y="5"/>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1" name="Google Shape;361;p40"/>
              <p:cNvSpPr/>
              <p:nvPr/>
            </p:nvSpPr>
            <p:spPr>
              <a:xfrm>
                <a:off x="9324397" y="9026702"/>
                <a:ext cx="130574" cy="121050"/>
              </a:xfrm>
              <a:custGeom>
                <a:rect b="b" l="l" r="r" t="t"/>
                <a:pathLst>
                  <a:path extrusionOk="0" h="13" w="14">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2" name="Google Shape;362;p40"/>
              <p:cNvSpPr/>
              <p:nvPr/>
            </p:nvSpPr>
            <p:spPr>
              <a:xfrm>
                <a:off x="8560064" y="8163419"/>
                <a:ext cx="92356" cy="38227"/>
              </a:xfrm>
              <a:custGeom>
                <a:rect b="b" l="l" r="r" t="t"/>
                <a:pathLst>
                  <a:path extrusionOk="0" h="4" w="10">
                    <a:moveTo>
                      <a:pt x="9" y="2"/>
                    </a:moveTo>
                    <a:cubicBezTo>
                      <a:pt x="7" y="1"/>
                      <a:pt x="6" y="0"/>
                      <a:pt x="4" y="0"/>
                    </a:cubicBezTo>
                    <a:cubicBezTo>
                      <a:pt x="3" y="0"/>
                      <a:pt x="0" y="1"/>
                      <a:pt x="1" y="3"/>
                    </a:cubicBezTo>
                    <a:cubicBezTo>
                      <a:pt x="2" y="4"/>
                      <a:pt x="9" y="2"/>
                      <a:pt x="9" y="2"/>
                    </a:cubicBezTo>
                    <a:cubicBezTo>
                      <a:pt x="6" y="1"/>
                      <a:pt x="10" y="3"/>
                      <a:pt x="9"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3" name="Google Shape;363;p40"/>
              <p:cNvSpPr/>
              <p:nvPr/>
            </p:nvSpPr>
            <p:spPr>
              <a:xfrm>
                <a:off x="8034585" y="8153861"/>
                <a:ext cx="105096" cy="47785"/>
              </a:xfrm>
              <a:custGeom>
                <a:rect b="b" l="l" r="r" t="t"/>
                <a:pathLst>
                  <a:path extrusionOk="0" h="5" w="11">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4" name="Google Shape;364;p40"/>
              <p:cNvSpPr/>
              <p:nvPr/>
            </p:nvSpPr>
            <p:spPr>
              <a:xfrm>
                <a:off x="7747963" y="7940431"/>
                <a:ext cx="484077" cy="168835"/>
              </a:xfrm>
              <a:custGeom>
                <a:rect b="b" l="l" r="r" t="t"/>
                <a:pathLst>
                  <a:path extrusionOk="0" h="18" w="52">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5" name="Google Shape;365;p40"/>
              <p:cNvSpPr/>
              <p:nvPr/>
            </p:nvSpPr>
            <p:spPr>
              <a:xfrm>
                <a:off x="8034585" y="7838493"/>
                <a:ext cx="38217" cy="35042"/>
              </a:xfrm>
              <a:custGeom>
                <a:rect b="b" l="l" r="r" t="t"/>
                <a:pathLst>
                  <a:path extrusionOk="0" h="4" w="4">
                    <a:moveTo>
                      <a:pt x="2" y="4"/>
                    </a:moveTo>
                    <a:cubicBezTo>
                      <a:pt x="0" y="4"/>
                      <a:pt x="1" y="1"/>
                      <a:pt x="1" y="0"/>
                    </a:cubicBezTo>
                    <a:cubicBezTo>
                      <a:pt x="2" y="0"/>
                      <a:pt x="4" y="4"/>
                      <a:pt x="2" y="4"/>
                    </a:cubicBezTo>
                    <a:cubicBezTo>
                      <a:pt x="1" y="4"/>
                      <a:pt x="4" y="4"/>
                      <a:pt x="2"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6" name="Google Shape;366;p40"/>
              <p:cNvSpPr/>
              <p:nvPr/>
            </p:nvSpPr>
            <p:spPr>
              <a:xfrm>
                <a:off x="8270255" y="8032812"/>
                <a:ext cx="19109" cy="19114"/>
              </a:xfrm>
              <a:custGeom>
                <a:rect b="b" l="l" r="r" t="t"/>
                <a:pathLst>
                  <a:path extrusionOk="0" h="2" w="2">
                    <a:moveTo>
                      <a:pt x="2" y="1"/>
                    </a:moveTo>
                    <a:cubicBezTo>
                      <a:pt x="2" y="0"/>
                      <a:pt x="0" y="0"/>
                      <a:pt x="0" y="1"/>
                    </a:cubicBezTo>
                    <a:cubicBezTo>
                      <a:pt x="0" y="1"/>
                      <a:pt x="2" y="2"/>
                      <a:pt x="2"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7" name="Google Shape;367;p40"/>
              <p:cNvSpPr/>
              <p:nvPr/>
            </p:nvSpPr>
            <p:spPr>
              <a:xfrm>
                <a:off x="8830764" y="6656657"/>
                <a:ext cx="54139" cy="95566"/>
              </a:xfrm>
              <a:custGeom>
                <a:rect b="b" l="l" r="r" t="t"/>
                <a:pathLst>
                  <a:path extrusionOk="0" h="10" w="6">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8" name="Google Shape;368;p40"/>
              <p:cNvSpPr/>
              <p:nvPr/>
            </p:nvSpPr>
            <p:spPr>
              <a:xfrm>
                <a:off x="8856242" y="6704440"/>
                <a:ext cx="66879" cy="38227"/>
              </a:xfrm>
              <a:custGeom>
                <a:rect b="b" l="l" r="r" t="t"/>
                <a:pathLst>
                  <a:path extrusionOk="0" h="4" w="7">
                    <a:moveTo>
                      <a:pt x="3" y="4"/>
                    </a:moveTo>
                    <a:cubicBezTo>
                      <a:pt x="0" y="4"/>
                      <a:pt x="3" y="0"/>
                      <a:pt x="5" y="1"/>
                    </a:cubicBezTo>
                    <a:cubicBezTo>
                      <a:pt x="7" y="1"/>
                      <a:pt x="4" y="4"/>
                      <a:pt x="3" y="4"/>
                    </a:cubicBezTo>
                    <a:cubicBezTo>
                      <a:pt x="2" y="4"/>
                      <a:pt x="4" y="4"/>
                      <a:pt x="3"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9" name="Google Shape;369;p40"/>
              <p:cNvSpPr/>
              <p:nvPr/>
            </p:nvSpPr>
            <p:spPr>
              <a:xfrm>
                <a:off x="8671526" y="6666212"/>
                <a:ext cx="140127" cy="66896"/>
              </a:xfrm>
              <a:custGeom>
                <a:rect b="b" l="l" r="r" t="t"/>
                <a:pathLst>
                  <a:path extrusionOk="0" h="7" w="15">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0" name="Google Shape;370;p40"/>
              <p:cNvSpPr/>
              <p:nvPr/>
            </p:nvSpPr>
            <p:spPr>
              <a:xfrm>
                <a:off x="8700193" y="6481449"/>
                <a:ext cx="146495" cy="73269"/>
              </a:xfrm>
              <a:custGeom>
                <a:rect b="b" l="l" r="r" t="t"/>
                <a:pathLst>
                  <a:path extrusionOk="0" h="8" w="16">
                    <a:moveTo>
                      <a:pt x="13" y="6"/>
                    </a:moveTo>
                    <a:cubicBezTo>
                      <a:pt x="11" y="8"/>
                      <a:pt x="1" y="4"/>
                      <a:pt x="0" y="2"/>
                    </a:cubicBezTo>
                    <a:cubicBezTo>
                      <a:pt x="0" y="0"/>
                      <a:pt x="16" y="4"/>
                      <a:pt x="13" y="6"/>
                    </a:cubicBezTo>
                    <a:cubicBezTo>
                      <a:pt x="12" y="7"/>
                      <a:pt x="14" y="5"/>
                      <a:pt x="13" y="6"/>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1" name="Google Shape;371;p40"/>
              <p:cNvSpPr/>
              <p:nvPr/>
            </p:nvSpPr>
            <p:spPr>
              <a:xfrm>
                <a:off x="8932676" y="6385884"/>
                <a:ext cx="299364" cy="289884"/>
              </a:xfrm>
              <a:custGeom>
                <a:rect b="b" l="l" r="r" t="t"/>
                <a:pathLst>
                  <a:path extrusionOk="0" h="31" w="32">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2" name="Google Shape;372;p40"/>
              <p:cNvSpPr/>
              <p:nvPr/>
            </p:nvSpPr>
            <p:spPr>
              <a:xfrm>
                <a:off x="9174715" y="6592943"/>
                <a:ext cx="76432" cy="92380"/>
              </a:xfrm>
              <a:custGeom>
                <a:rect b="b" l="l" r="r" t="t"/>
                <a:pathLst>
                  <a:path extrusionOk="0" h="10" w="8">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3" name="Google Shape;373;p40"/>
              <p:cNvSpPr/>
              <p:nvPr/>
            </p:nvSpPr>
            <p:spPr>
              <a:xfrm>
                <a:off x="8652423" y="5694619"/>
                <a:ext cx="28662" cy="54153"/>
              </a:xfrm>
              <a:custGeom>
                <a:rect b="b" l="l" r="r" t="t"/>
                <a:pathLst>
                  <a:path extrusionOk="0" h="6" w="3">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4" name="Google Shape;374;p40"/>
              <p:cNvSpPr/>
              <p:nvPr/>
            </p:nvSpPr>
            <p:spPr>
              <a:xfrm>
                <a:off x="8512296" y="5787002"/>
                <a:ext cx="28662" cy="28669"/>
              </a:xfrm>
              <a:custGeom>
                <a:rect b="b" l="l" r="r" t="t"/>
                <a:pathLst>
                  <a:path extrusionOk="0" h="3" w="3">
                    <a:moveTo>
                      <a:pt x="2" y="1"/>
                    </a:moveTo>
                    <a:cubicBezTo>
                      <a:pt x="2" y="0"/>
                      <a:pt x="0" y="2"/>
                      <a:pt x="0" y="2"/>
                    </a:cubicBezTo>
                    <a:cubicBezTo>
                      <a:pt x="1" y="3"/>
                      <a:pt x="3" y="2"/>
                      <a:pt x="2"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5" name="Google Shape;375;p40"/>
              <p:cNvSpPr/>
              <p:nvPr/>
            </p:nvSpPr>
            <p:spPr>
              <a:xfrm>
                <a:off x="7868981" y="6283948"/>
                <a:ext cx="63695" cy="38227"/>
              </a:xfrm>
              <a:custGeom>
                <a:rect b="b" l="l" r="r" t="t"/>
                <a:pathLst>
                  <a:path extrusionOk="0" h="4" w="7">
                    <a:moveTo>
                      <a:pt x="7" y="3"/>
                    </a:moveTo>
                    <a:cubicBezTo>
                      <a:pt x="7" y="0"/>
                      <a:pt x="3" y="0"/>
                      <a:pt x="1" y="1"/>
                    </a:cubicBezTo>
                    <a:cubicBezTo>
                      <a:pt x="0" y="1"/>
                      <a:pt x="7" y="4"/>
                      <a:pt x="7" y="3"/>
                    </a:cubicBezTo>
                    <a:cubicBezTo>
                      <a:pt x="7" y="0"/>
                      <a:pt x="7" y="4"/>
                      <a:pt x="7" y="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6" name="Google Shape;376;p40"/>
              <p:cNvSpPr/>
              <p:nvPr/>
            </p:nvSpPr>
            <p:spPr>
              <a:xfrm>
                <a:off x="7970890" y="6057775"/>
                <a:ext cx="57323" cy="57338"/>
              </a:xfrm>
              <a:custGeom>
                <a:rect b="b" l="l" r="r" t="t"/>
                <a:pathLst>
                  <a:path extrusionOk="0" h="6" w="6">
                    <a:moveTo>
                      <a:pt x="3" y="5"/>
                    </a:moveTo>
                    <a:cubicBezTo>
                      <a:pt x="2" y="4"/>
                      <a:pt x="1" y="4"/>
                      <a:pt x="0" y="3"/>
                    </a:cubicBezTo>
                    <a:cubicBezTo>
                      <a:pt x="1" y="3"/>
                      <a:pt x="3" y="0"/>
                      <a:pt x="4" y="2"/>
                    </a:cubicBezTo>
                    <a:cubicBezTo>
                      <a:pt x="6" y="3"/>
                      <a:pt x="5" y="6"/>
                      <a:pt x="3" y="5"/>
                    </a:cubicBezTo>
                    <a:cubicBezTo>
                      <a:pt x="2" y="4"/>
                      <a:pt x="4" y="6"/>
                      <a:pt x="3" y="5"/>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7" name="Google Shape;377;p40"/>
              <p:cNvSpPr/>
              <p:nvPr/>
            </p:nvSpPr>
            <p:spPr>
              <a:xfrm>
                <a:off x="7942229" y="5656392"/>
                <a:ext cx="57323" cy="66896"/>
              </a:xfrm>
              <a:custGeom>
                <a:rect b="b" l="l" r="r" t="t"/>
                <a:pathLst>
                  <a:path extrusionOk="0" h="7" w="6">
                    <a:moveTo>
                      <a:pt x="3" y="6"/>
                    </a:moveTo>
                    <a:cubicBezTo>
                      <a:pt x="0" y="7"/>
                      <a:pt x="1" y="0"/>
                      <a:pt x="4" y="1"/>
                    </a:cubicBezTo>
                    <a:cubicBezTo>
                      <a:pt x="6" y="1"/>
                      <a:pt x="5" y="6"/>
                      <a:pt x="3" y="6"/>
                    </a:cubicBezTo>
                    <a:cubicBezTo>
                      <a:pt x="2" y="6"/>
                      <a:pt x="6" y="6"/>
                      <a:pt x="3" y="6"/>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8" name="Google Shape;378;p40"/>
              <p:cNvSpPr/>
              <p:nvPr/>
            </p:nvSpPr>
            <p:spPr>
              <a:xfrm>
                <a:off x="7782993" y="5618167"/>
                <a:ext cx="111465" cy="57338"/>
              </a:xfrm>
              <a:custGeom>
                <a:rect b="b" l="l" r="r" t="t"/>
                <a:pathLst>
                  <a:path extrusionOk="0" h="6" w="12">
                    <a:moveTo>
                      <a:pt x="4" y="6"/>
                    </a:moveTo>
                    <a:cubicBezTo>
                      <a:pt x="2" y="6"/>
                      <a:pt x="0" y="5"/>
                      <a:pt x="1" y="3"/>
                    </a:cubicBezTo>
                    <a:cubicBezTo>
                      <a:pt x="2" y="1"/>
                      <a:pt x="5" y="1"/>
                      <a:pt x="8" y="0"/>
                    </a:cubicBezTo>
                    <a:cubicBezTo>
                      <a:pt x="12" y="0"/>
                      <a:pt x="6" y="6"/>
                      <a:pt x="4" y="6"/>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9" name="Google Shape;379;p40"/>
              <p:cNvSpPr/>
              <p:nvPr/>
            </p:nvSpPr>
            <p:spPr>
              <a:xfrm>
                <a:off x="8018661" y="5583125"/>
                <a:ext cx="63695" cy="25484"/>
              </a:xfrm>
              <a:custGeom>
                <a:rect b="b" l="l" r="r" t="t"/>
                <a:pathLst>
                  <a:path extrusionOk="0" h="3" w="7">
                    <a:moveTo>
                      <a:pt x="5" y="3"/>
                    </a:moveTo>
                    <a:cubicBezTo>
                      <a:pt x="4" y="3"/>
                      <a:pt x="0" y="0"/>
                      <a:pt x="3" y="0"/>
                    </a:cubicBezTo>
                    <a:cubicBezTo>
                      <a:pt x="4" y="0"/>
                      <a:pt x="6" y="0"/>
                      <a:pt x="7" y="1"/>
                    </a:cubicBezTo>
                    <a:cubicBezTo>
                      <a:pt x="7" y="1"/>
                      <a:pt x="6" y="3"/>
                      <a:pt x="5" y="3"/>
                    </a:cubicBezTo>
                    <a:cubicBezTo>
                      <a:pt x="4" y="3"/>
                      <a:pt x="7" y="3"/>
                      <a:pt x="5" y="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0" name="Google Shape;380;p40"/>
              <p:cNvSpPr/>
              <p:nvPr/>
            </p:nvSpPr>
            <p:spPr>
              <a:xfrm>
                <a:off x="7623756" y="5395179"/>
                <a:ext cx="318473" cy="222990"/>
              </a:xfrm>
              <a:custGeom>
                <a:rect b="b" l="l" r="r" t="t"/>
                <a:pathLst>
                  <a:path extrusionOk="0" h="24" w="3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1" name="Google Shape;381;p40"/>
              <p:cNvSpPr/>
              <p:nvPr/>
            </p:nvSpPr>
            <p:spPr>
              <a:xfrm>
                <a:off x="7747963" y="5376063"/>
                <a:ext cx="63695" cy="47785"/>
              </a:xfrm>
              <a:custGeom>
                <a:rect b="b" l="l" r="r" t="t"/>
                <a:pathLst>
                  <a:path extrusionOk="0" h="5" w="7">
                    <a:moveTo>
                      <a:pt x="5" y="4"/>
                    </a:moveTo>
                    <a:cubicBezTo>
                      <a:pt x="3" y="5"/>
                      <a:pt x="0" y="0"/>
                      <a:pt x="1" y="0"/>
                    </a:cubicBezTo>
                    <a:cubicBezTo>
                      <a:pt x="2" y="1"/>
                      <a:pt x="7" y="3"/>
                      <a:pt x="5"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2" name="Google Shape;382;p40"/>
              <p:cNvSpPr/>
              <p:nvPr/>
            </p:nvSpPr>
            <p:spPr>
              <a:xfrm>
                <a:off x="7728852" y="5385621"/>
                <a:ext cx="35033" cy="47785"/>
              </a:xfrm>
              <a:custGeom>
                <a:rect b="b" l="l" r="r" t="t"/>
                <a:pathLst>
                  <a:path extrusionOk="0" h="5" w="4">
                    <a:moveTo>
                      <a:pt x="3" y="4"/>
                    </a:moveTo>
                    <a:cubicBezTo>
                      <a:pt x="1" y="5"/>
                      <a:pt x="0" y="2"/>
                      <a:pt x="0" y="1"/>
                    </a:cubicBezTo>
                    <a:cubicBezTo>
                      <a:pt x="1" y="0"/>
                      <a:pt x="4" y="3"/>
                      <a:pt x="3"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3" name="Google Shape;383;p40"/>
              <p:cNvSpPr/>
              <p:nvPr/>
            </p:nvSpPr>
            <p:spPr>
              <a:xfrm>
                <a:off x="7642864" y="5207233"/>
                <a:ext cx="28662" cy="57338"/>
              </a:xfrm>
              <a:custGeom>
                <a:rect b="b" l="l" r="r" t="t"/>
                <a:pathLst>
                  <a:path extrusionOk="0" h="6" w="3">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4" name="Google Shape;384;p40"/>
              <p:cNvSpPr/>
              <p:nvPr/>
            </p:nvSpPr>
            <p:spPr>
              <a:xfrm>
                <a:off x="7502737" y="4719845"/>
                <a:ext cx="1343951" cy="984332"/>
              </a:xfrm>
              <a:custGeom>
                <a:rect b="b" l="l" r="r" t="t"/>
                <a:pathLst>
                  <a:path extrusionOk="0" h="105" w="144">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5" name="Google Shape;385;p40"/>
              <p:cNvSpPr/>
              <p:nvPr/>
            </p:nvSpPr>
            <p:spPr>
              <a:xfrm>
                <a:off x="8372164" y="5637283"/>
                <a:ext cx="57323" cy="19114"/>
              </a:xfrm>
              <a:custGeom>
                <a:rect b="b" l="l" r="r" t="t"/>
                <a:pathLst>
                  <a:path extrusionOk="0" h="2" w="6">
                    <a:moveTo>
                      <a:pt x="5" y="1"/>
                    </a:moveTo>
                    <a:cubicBezTo>
                      <a:pt x="5" y="2"/>
                      <a:pt x="0" y="0"/>
                      <a:pt x="1" y="0"/>
                    </a:cubicBezTo>
                    <a:cubicBezTo>
                      <a:pt x="3" y="0"/>
                      <a:pt x="6" y="0"/>
                      <a:pt x="5"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6" name="Google Shape;386;p40"/>
              <p:cNvSpPr/>
              <p:nvPr/>
            </p:nvSpPr>
            <p:spPr>
              <a:xfrm>
                <a:off x="8203376" y="5226347"/>
                <a:ext cx="76432" cy="19114"/>
              </a:xfrm>
              <a:custGeom>
                <a:rect b="b" l="l" r="r" t="t"/>
                <a:pathLst>
                  <a:path extrusionOk="0" h="2" w="8">
                    <a:moveTo>
                      <a:pt x="7" y="1"/>
                    </a:moveTo>
                    <a:cubicBezTo>
                      <a:pt x="8" y="2"/>
                      <a:pt x="3" y="2"/>
                      <a:pt x="2" y="2"/>
                    </a:cubicBezTo>
                    <a:cubicBezTo>
                      <a:pt x="0" y="1"/>
                      <a:pt x="2" y="0"/>
                      <a:pt x="3" y="0"/>
                    </a:cubicBezTo>
                    <a:cubicBezTo>
                      <a:pt x="5" y="0"/>
                      <a:pt x="7" y="0"/>
                      <a:pt x="7" y="1"/>
                    </a:cubicBezTo>
                    <a:cubicBezTo>
                      <a:pt x="8" y="2"/>
                      <a:pt x="7" y="0"/>
                      <a:pt x="7"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7" name="Google Shape;387;p40"/>
              <p:cNvSpPr/>
              <p:nvPr/>
            </p:nvSpPr>
            <p:spPr>
              <a:xfrm>
                <a:off x="8091911" y="5207233"/>
                <a:ext cx="111465" cy="92380"/>
              </a:xfrm>
              <a:custGeom>
                <a:rect b="b" l="l" r="r" t="t"/>
                <a:pathLst>
                  <a:path extrusionOk="0" h="10" w="12">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8" name="Google Shape;388;p40"/>
              <p:cNvSpPr/>
              <p:nvPr/>
            </p:nvSpPr>
            <p:spPr>
              <a:xfrm>
                <a:off x="7989999" y="5124408"/>
                <a:ext cx="63695" cy="35042"/>
              </a:xfrm>
              <a:custGeom>
                <a:rect b="b" l="l" r="r" t="t"/>
                <a:pathLst>
                  <a:path extrusionOk="0" h="4" w="7">
                    <a:moveTo>
                      <a:pt x="1" y="4"/>
                    </a:moveTo>
                    <a:cubicBezTo>
                      <a:pt x="0" y="4"/>
                      <a:pt x="4" y="0"/>
                      <a:pt x="5" y="0"/>
                    </a:cubicBezTo>
                    <a:cubicBezTo>
                      <a:pt x="7" y="1"/>
                      <a:pt x="3" y="4"/>
                      <a:pt x="1"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9" name="Google Shape;389;p40"/>
              <p:cNvSpPr/>
              <p:nvPr/>
            </p:nvSpPr>
            <p:spPr>
              <a:xfrm>
                <a:off x="8082358" y="5114850"/>
                <a:ext cx="57323" cy="28669"/>
              </a:xfrm>
              <a:custGeom>
                <a:rect b="b" l="l" r="r" t="t"/>
                <a:pathLst>
                  <a:path extrusionOk="0" h="3" w="6">
                    <a:moveTo>
                      <a:pt x="2" y="3"/>
                    </a:moveTo>
                    <a:cubicBezTo>
                      <a:pt x="2" y="3"/>
                      <a:pt x="0" y="1"/>
                      <a:pt x="2" y="1"/>
                    </a:cubicBezTo>
                    <a:cubicBezTo>
                      <a:pt x="3" y="0"/>
                      <a:pt x="6" y="3"/>
                      <a:pt x="2" y="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0" name="Google Shape;390;p40"/>
              <p:cNvSpPr/>
              <p:nvPr/>
            </p:nvSpPr>
            <p:spPr>
              <a:xfrm>
                <a:off x="8028216" y="5095739"/>
                <a:ext cx="44586" cy="19114"/>
              </a:xfrm>
              <a:custGeom>
                <a:rect b="b" l="l" r="r" t="t"/>
                <a:pathLst>
                  <a:path extrusionOk="0" h="2" w="5">
                    <a:moveTo>
                      <a:pt x="0" y="1"/>
                    </a:moveTo>
                    <a:cubicBezTo>
                      <a:pt x="2" y="2"/>
                      <a:pt x="5" y="1"/>
                      <a:pt x="4" y="0"/>
                    </a:cubicBezTo>
                    <a:cubicBezTo>
                      <a:pt x="2" y="0"/>
                      <a:pt x="0" y="1"/>
                      <a:pt x="0"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1" name="Google Shape;391;p40"/>
              <p:cNvSpPr/>
              <p:nvPr/>
            </p:nvSpPr>
            <p:spPr>
              <a:xfrm>
                <a:off x="7913567" y="4738956"/>
                <a:ext cx="245223" cy="105124"/>
              </a:xfrm>
              <a:custGeom>
                <a:rect b="b" l="l" r="r" t="t"/>
                <a:pathLst>
                  <a:path extrusionOk="0" h="11" w="26">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2" name="Google Shape;392;p40"/>
              <p:cNvSpPr/>
              <p:nvPr/>
            </p:nvSpPr>
            <p:spPr>
              <a:xfrm>
                <a:off x="5709742" y="6433669"/>
                <a:ext cx="270700" cy="178393"/>
              </a:xfrm>
              <a:custGeom>
                <a:rect b="b" l="l" r="r" t="t"/>
                <a:pathLst>
                  <a:path extrusionOk="0" h="19" w="2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3" name="Google Shape;393;p40"/>
              <p:cNvSpPr/>
              <p:nvPr/>
            </p:nvSpPr>
            <p:spPr>
              <a:xfrm>
                <a:off x="5496368" y="6226607"/>
                <a:ext cx="121018" cy="130608"/>
              </a:xfrm>
              <a:custGeom>
                <a:rect b="b" l="l" r="r" t="t"/>
                <a:pathLst>
                  <a:path extrusionOk="0" h="14" w="13">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4" name="Google Shape;394;p40"/>
              <p:cNvSpPr/>
              <p:nvPr/>
            </p:nvSpPr>
            <p:spPr>
              <a:xfrm>
                <a:off x="5505923" y="6076886"/>
                <a:ext cx="38217" cy="38227"/>
              </a:xfrm>
              <a:custGeom>
                <a:rect b="b" l="l" r="r" t="t"/>
                <a:pathLst>
                  <a:path extrusionOk="0" h="4" w="4">
                    <a:moveTo>
                      <a:pt x="3" y="3"/>
                    </a:moveTo>
                    <a:cubicBezTo>
                      <a:pt x="2" y="2"/>
                      <a:pt x="0" y="2"/>
                      <a:pt x="2" y="1"/>
                    </a:cubicBezTo>
                    <a:cubicBezTo>
                      <a:pt x="3" y="0"/>
                      <a:pt x="4" y="3"/>
                      <a:pt x="3" y="3"/>
                    </a:cubicBezTo>
                    <a:cubicBezTo>
                      <a:pt x="3" y="3"/>
                      <a:pt x="3" y="3"/>
                      <a:pt x="3" y="3"/>
                    </a:cubicBezTo>
                    <a:cubicBezTo>
                      <a:pt x="2" y="2"/>
                      <a:pt x="4" y="4"/>
                      <a:pt x="3" y="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5" name="Google Shape;395;p40"/>
              <p:cNvSpPr/>
              <p:nvPr/>
            </p:nvSpPr>
            <p:spPr>
              <a:xfrm>
                <a:off x="5458150" y="6032291"/>
                <a:ext cx="57323" cy="54153"/>
              </a:xfrm>
              <a:custGeom>
                <a:rect b="b" l="l" r="r" t="t"/>
                <a:pathLst>
                  <a:path extrusionOk="0" h="6" w="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6" name="Google Shape;396;p40"/>
              <p:cNvSpPr/>
              <p:nvPr/>
            </p:nvSpPr>
            <p:spPr>
              <a:xfrm>
                <a:off x="5432673" y="6048217"/>
                <a:ext cx="35033" cy="57338"/>
              </a:xfrm>
              <a:custGeom>
                <a:rect b="b" l="l" r="r" t="t"/>
                <a:pathLst>
                  <a:path extrusionOk="0" h="6" w="4">
                    <a:moveTo>
                      <a:pt x="2" y="0"/>
                    </a:moveTo>
                    <a:cubicBezTo>
                      <a:pt x="0" y="0"/>
                      <a:pt x="2" y="1"/>
                      <a:pt x="2" y="2"/>
                    </a:cubicBezTo>
                    <a:cubicBezTo>
                      <a:pt x="2" y="3"/>
                      <a:pt x="1" y="5"/>
                      <a:pt x="2" y="5"/>
                    </a:cubicBezTo>
                    <a:cubicBezTo>
                      <a:pt x="3" y="6"/>
                      <a:pt x="3" y="3"/>
                      <a:pt x="3" y="3"/>
                    </a:cubicBezTo>
                    <a:cubicBezTo>
                      <a:pt x="3" y="2"/>
                      <a:pt x="4" y="0"/>
                      <a:pt x="2"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7" name="Google Shape;397;p40"/>
              <p:cNvSpPr/>
              <p:nvPr/>
            </p:nvSpPr>
            <p:spPr>
              <a:xfrm>
                <a:off x="5375347" y="5994061"/>
                <a:ext cx="47770" cy="101936"/>
              </a:xfrm>
              <a:custGeom>
                <a:rect b="b" l="l" r="r" t="t"/>
                <a:pathLst>
                  <a:path extrusionOk="0" h="11" w="5">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8" name="Google Shape;398;p40"/>
              <p:cNvSpPr/>
              <p:nvPr/>
            </p:nvSpPr>
            <p:spPr>
              <a:xfrm>
                <a:off x="5337130" y="5955834"/>
                <a:ext cx="66879" cy="66896"/>
              </a:xfrm>
              <a:custGeom>
                <a:rect b="b" l="l" r="r" t="t"/>
                <a:pathLst>
                  <a:path extrusionOk="0" h="7" w="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9" name="Google Shape;399;p40"/>
              <p:cNvSpPr/>
              <p:nvPr/>
            </p:nvSpPr>
            <p:spPr>
              <a:xfrm>
                <a:off x="5404009" y="5955834"/>
                <a:ext cx="63695" cy="86010"/>
              </a:xfrm>
              <a:custGeom>
                <a:rect b="b" l="l" r="r" t="t"/>
                <a:pathLst>
                  <a:path extrusionOk="0" h="9" w="7">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0" name="Google Shape;400;p40"/>
              <p:cNvSpPr/>
              <p:nvPr/>
            </p:nvSpPr>
            <p:spPr>
              <a:xfrm>
                <a:off x="5384900" y="5974948"/>
                <a:ext cx="28662" cy="9556"/>
              </a:xfrm>
              <a:custGeom>
                <a:rect b="b" l="l" r="r" t="t"/>
                <a:pathLst>
                  <a:path extrusionOk="0" h="1" w="3">
                    <a:moveTo>
                      <a:pt x="2" y="1"/>
                    </a:moveTo>
                    <a:cubicBezTo>
                      <a:pt x="1" y="1"/>
                      <a:pt x="0" y="1"/>
                      <a:pt x="0" y="0"/>
                    </a:cubicBezTo>
                    <a:cubicBezTo>
                      <a:pt x="0" y="0"/>
                      <a:pt x="2" y="0"/>
                      <a:pt x="3" y="0"/>
                    </a:cubicBezTo>
                    <a:cubicBezTo>
                      <a:pt x="3" y="0"/>
                      <a:pt x="2" y="1"/>
                      <a:pt x="2"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1" name="Google Shape;401;p40"/>
              <p:cNvSpPr/>
              <p:nvPr/>
            </p:nvSpPr>
            <p:spPr>
              <a:xfrm>
                <a:off x="4486812" y="5984506"/>
                <a:ext cx="124202" cy="63711"/>
              </a:xfrm>
              <a:custGeom>
                <a:rect b="b" l="l" r="r" t="t"/>
                <a:pathLst>
                  <a:path extrusionOk="0" h="7" w="13">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2" name="Google Shape;402;p40"/>
              <p:cNvSpPr/>
              <p:nvPr/>
            </p:nvSpPr>
            <p:spPr>
              <a:xfrm>
                <a:off x="4534582" y="5927165"/>
                <a:ext cx="76432" cy="66896"/>
              </a:xfrm>
              <a:custGeom>
                <a:rect b="b" l="l" r="r" t="t"/>
                <a:pathLst>
                  <a:path extrusionOk="0" h="7" w="8">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3" name="Google Shape;403;p40"/>
              <p:cNvSpPr/>
              <p:nvPr/>
            </p:nvSpPr>
            <p:spPr>
              <a:xfrm>
                <a:off x="4002734" y="6182007"/>
                <a:ext cx="92356" cy="35042"/>
              </a:xfrm>
              <a:custGeom>
                <a:rect b="b" l="l" r="r" t="t"/>
                <a:pathLst>
                  <a:path extrusionOk="0" h="4" w="10">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4" name="Google Shape;404;p40"/>
              <p:cNvSpPr/>
              <p:nvPr/>
            </p:nvSpPr>
            <p:spPr>
              <a:xfrm>
                <a:off x="3891269" y="6236163"/>
                <a:ext cx="54139" cy="47785"/>
              </a:xfrm>
              <a:custGeom>
                <a:rect b="b" l="l" r="r" t="t"/>
                <a:pathLst>
                  <a:path extrusionOk="0" h="5" w="6">
                    <a:moveTo>
                      <a:pt x="6" y="2"/>
                    </a:moveTo>
                    <a:cubicBezTo>
                      <a:pt x="6" y="0"/>
                      <a:pt x="4" y="1"/>
                      <a:pt x="3" y="2"/>
                    </a:cubicBezTo>
                    <a:cubicBezTo>
                      <a:pt x="3" y="2"/>
                      <a:pt x="3" y="3"/>
                      <a:pt x="3" y="4"/>
                    </a:cubicBezTo>
                    <a:cubicBezTo>
                      <a:pt x="2" y="4"/>
                      <a:pt x="0" y="5"/>
                      <a:pt x="0" y="5"/>
                    </a:cubicBezTo>
                    <a:cubicBezTo>
                      <a:pt x="0" y="5"/>
                      <a:pt x="6" y="5"/>
                      <a:pt x="6"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5" name="Google Shape;405;p40"/>
              <p:cNvSpPr/>
              <p:nvPr/>
            </p:nvSpPr>
            <p:spPr>
              <a:xfrm>
                <a:off x="7066431" y="5076623"/>
                <a:ext cx="194268" cy="121050"/>
              </a:xfrm>
              <a:custGeom>
                <a:rect b="b" l="l" r="r" t="t"/>
                <a:pathLst>
                  <a:path extrusionOk="0" h="13" w="21">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6" name="Google Shape;406;p40"/>
              <p:cNvSpPr/>
              <p:nvPr/>
            </p:nvSpPr>
            <p:spPr>
              <a:xfrm>
                <a:off x="6999554" y="5133964"/>
                <a:ext cx="47770" cy="35042"/>
              </a:xfrm>
              <a:custGeom>
                <a:rect b="b" l="l" r="r" t="t"/>
                <a:pathLst>
                  <a:path extrusionOk="0" h="4" w="5">
                    <a:moveTo>
                      <a:pt x="2" y="4"/>
                    </a:moveTo>
                    <a:cubicBezTo>
                      <a:pt x="0" y="4"/>
                      <a:pt x="4" y="0"/>
                      <a:pt x="4" y="1"/>
                    </a:cubicBezTo>
                    <a:cubicBezTo>
                      <a:pt x="5" y="1"/>
                      <a:pt x="3" y="4"/>
                      <a:pt x="2" y="4"/>
                    </a:cubicBezTo>
                    <a:cubicBezTo>
                      <a:pt x="1" y="4"/>
                      <a:pt x="4" y="4"/>
                      <a:pt x="2"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7" name="Google Shape;407;p40"/>
              <p:cNvSpPr/>
              <p:nvPr/>
            </p:nvSpPr>
            <p:spPr>
              <a:xfrm>
                <a:off x="6942228" y="5169003"/>
                <a:ext cx="19109" cy="19114"/>
              </a:xfrm>
              <a:custGeom>
                <a:rect b="b" l="l" r="r" t="t"/>
                <a:pathLst>
                  <a:path extrusionOk="0" h="2" w="2">
                    <a:moveTo>
                      <a:pt x="1" y="2"/>
                    </a:moveTo>
                    <a:cubicBezTo>
                      <a:pt x="0" y="2"/>
                      <a:pt x="0" y="1"/>
                      <a:pt x="1" y="0"/>
                    </a:cubicBezTo>
                    <a:cubicBezTo>
                      <a:pt x="2" y="0"/>
                      <a:pt x="2" y="2"/>
                      <a:pt x="1"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8" name="Google Shape;408;p40"/>
              <p:cNvSpPr/>
              <p:nvPr/>
            </p:nvSpPr>
            <p:spPr>
              <a:xfrm>
                <a:off x="6139678" y="4777183"/>
                <a:ext cx="859874" cy="420492"/>
              </a:xfrm>
              <a:custGeom>
                <a:rect b="b" l="l" r="r" t="t"/>
                <a:pathLst>
                  <a:path extrusionOk="0" h="45" w="92">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9" name="Google Shape;409;p40"/>
              <p:cNvSpPr/>
              <p:nvPr/>
            </p:nvSpPr>
            <p:spPr>
              <a:xfrm>
                <a:off x="6709745" y="4738956"/>
                <a:ext cx="130574" cy="86010"/>
              </a:xfrm>
              <a:custGeom>
                <a:rect b="b" l="l" r="r" t="t"/>
                <a:pathLst>
                  <a:path extrusionOk="0" h="9" w="14">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0" name="Google Shape;410;p40"/>
              <p:cNvSpPr/>
              <p:nvPr/>
            </p:nvSpPr>
            <p:spPr>
              <a:xfrm>
                <a:off x="6916751" y="4700729"/>
                <a:ext cx="296178" cy="273958"/>
              </a:xfrm>
              <a:custGeom>
                <a:rect b="b" l="l" r="r" t="t"/>
                <a:pathLst>
                  <a:path extrusionOk="0" h="29" w="32">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1" name="Google Shape;411;p40"/>
              <p:cNvSpPr/>
              <p:nvPr/>
            </p:nvSpPr>
            <p:spPr>
              <a:xfrm>
                <a:off x="7232037" y="4700729"/>
                <a:ext cx="261145" cy="207060"/>
              </a:xfrm>
              <a:custGeom>
                <a:rect b="b" l="l" r="r" t="t"/>
                <a:pathLst>
                  <a:path extrusionOk="0" h="22" w="28">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2" name="Google Shape;412;p40"/>
              <p:cNvSpPr/>
              <p:nvPr/>
            </p:nvSpPr>
            <p:spPr>
              <a:xfrm>
                <a:off x="5833947" y="4675245"/>
                <a:ext cx="503186" cy="308998"/>
              </a:xfrm>
              <a:custGeom>
                <a:rect b="b" l="l" r="r" t="t"/>
                <a:pathLst>
                  <a:path extrusionOk="0" h="33" w="54">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3" name="Google Shape;413;p40"/>
              <p:cNvSpPr/>
              <p:nvPr/>
            </p:nvSpPr>
            <p:spPr>
              <a:xfrm>
                <a:off x="6811655" y="4589235"/>
                <a:ext cx="66879" cy="38227"/>
              </a:xfrm>
              <a:custGeom>
                <a:rect b="b" l="l" r="r" t="t"/>
                <a:pathLst>
                  <a:path extrusionOk="0" h="4" w="7">
                    <a:moveTo>
                      <a:pt x="4" y="4"/>
                    </a:moveTo>
                    <a:cubicBezTo>
                      <a:pt x="3" y="4"/>
                      <a:pt x="1" y="4"/>
                      <a:pt x="1" y="3"/>
                    </a:cubicBezTo>
                    <a:cubicBezTo>
                      <a:pt x="0" y="2"/>
                      <a:pt x="3" y="0"/>
                      <a:pt x="3" y="0"/>
                    </a:cubicBezTo>
                    <a:cubicBezTo>
                      <a:pt x="6" y="0"/>
                      <a:pt x="7" y="4"/>
                      <a:pt x="4" y="4"/>
                    </a:cubicBezTo>
                    <a:cubicBezTo>
                      <a:pt x="1" y="3"/>
                      <a:pt x="6" y="4"/>
                      <a:pt x="4"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4" name="Google Shape;414;p40"/>
              <p:cNvSpPr/>
              <p:nvPr/>
            </p:nvSpPr>
            <p:spPr>
              <a:xfrm>
                <a:off x="6235221" y="4420403"/>
                <a:ext cx="560509" cy="264400"/>
              </a:xfrm>
              <a:custGeom>
                <a:rect b="b" l="l" r="r" t="t"/>
                <a:pathLst>
                  <a:path extrusionOk="0" h="28" w="60">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5" name="Google Shape;415;p40"/>
              <p:cNvSpPr/>
              <p:nvPr/>
            </p:nvSpPr>
            <p:spPr>
              <a:xfrm>
                <a:off x="6139678" y="4525526"/>
                <a:ext cx="95541" cy="63711"/>
              </a:xfrm>
              <a:custGeom>
                <a:rect b="b" l="l" r="r" t="t"/>
                <a:pathLst>
                  <a:path extrusionOk="0" h="7" w="10">
                    <a:moveTo>
                      <a:pt x="9" y="1"/>
                    </a:moveTo>
                    <a:cubicBezTo>
                      <a:pt x="8" y="1"/>
                      <a:pt x="0" y="5"/>
                      <a:pt x="0" y="5"/>
                    </a:cubicBezTo>
                    <a:cubicBezTo>
                      <a:pt x="2" y="6"/>
                      <a:pt x="5" y="7"/>
                      <a:pt x="6" y="5"/>
                    </a:cubicBezTo>
                    <a:cubicBezTo>
                      <a:pt x="7" y="4"/>
                      <a:pt x="9" y="0"/>
                      <a:pt x="9" y="1"/>
                    </a:cubicBezTo>
                    <a:cubicBezTo>
                      <a:pt x="7" y="1"/>
                      <a:pt x="10" y="0"/>
                      <a:pt x="9"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6" name="Google Shape;416;p40"/>
              <p:cNvSpPr/>
              <p:nvPr/>
            </p:nvSpPr>
            <p:spPr>
              <a:xfrm>
                <a:off x="5974074" y="4385363"/>
                <a:ext cx="343950" cy="159279"/>
              </a:xfrm>
              <a:custGeom>
                <a:rect b="b" l="l" r="r" t="t"/>
                <a:pathLst>
                  <a:path extrusionOk="0" h="17" w="3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7" name="Google Shape;417;p40"/>
              <p:cNvSpPr/>
              <p:nvPr/>
            </p:nvSpPr>
            <p:spPr>
              <a:xfrm>
                <a:off x="6346686" y="4449069"/>
                <a:ext cx="73248" cy="19114"/>
              </a:xfrm>
              <a:custGeom>
                <a:rect b="b" l="l" r="r" t="t"/>
                <a:pathLst>
                  <a:path extrusionOk="0" h="2" w="8">
                    <a:moveTo>
                      <a:pt x="6" y="2"/>
                    </a:moveTo>
                    <a:cubicBezTo>
                      <a:pt x="4" y="2"/>
                      <a:pt x="0" y="1"/>
                      <a:pt x="3" y="0"/>
                    </a:cubicBezTo>
                    <a:cubicBezTo>
                      <a:pt x="5" y="0"/>
                      <a:pt x="8" y="2"/>
                      <a:pt x="6"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8" name="Google Shape;418;p40"/>
              <p:cNvSpPr/>
              <p:nvPr/>
            </p:nvSpPr>
            <p:spPr>
              <a:xfrm>
                <a:off x="6410381" y="4318467"/>
                <a:ext cx="197453" cy="92380"/>
              </a:xfrm>
              <a:custGeom>
                <a:rect b="b" l="l" r="r" t="t"/>
                <a:pathLst>
                  <a:path extrusionOk="0" h="10" w="21">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9" name="Google Shape;419;p40"/>
              <p:cNvSpPr/>
              <p:nvPr/>
            </p:nvSpPr>
            <p:spPr>
              <a:xfrm>
                <a:off x="6327577" y="4337578"/>
                <a:ext cx="73248" cy="38227"/>
              </a:xfrm>
              <a:custGeom>
                <a:rect b="b" l="l" r="r" t="t"/>
                <a:pathLst>
                  <a:path extrusionOk="0" h="4" w="8">
                    <a:moveTo>
                      <a:pt x="6" y="4"/>
                    </a:moveTo>
                    <a:cubicBezTo>
                      <a:pt x="4" y="4"/>
                      <a:pt x="0" y="0"/>
                      <a:pt x="3" y="0"/>
                    </a:cubicBezTo>
                    <a:cubicBezTo>
                      <a:pt x="6" y="0"/>
                      <a:pt x="8" y="3"/>
                      <a:pt x="6"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0" name="Google Shape;420;p40"/>
              <p:cNvSpPr/>
              <p:nvPr/>
            </p:nvSpPr>
            <p:spPr>
              <a:xfrm>
                <a:off x="6429489" y="4251568"/>
                <a:ext cx="197453" cy="66896"/>
              </a:xfrm>
              <a:custGeom>
                <a:rect b="b" l="l" r="r" t="t"/>
                <a:pathLst>
                  <a:path extrusionOk="0" h="7" w="21">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1" name="Google Shape;421;p40"/>
              <p:cNvSpPr/>
              <p:nvPr/>
            </p:nvSpPr>
            <p:spPr>
              <a:xfrm>
                <a:off x="6907195" y="4449069"/>
                <a:ext cx="261145" cy="178393"/>
              </a:xfrm>
              <a:custGeom>
                <a:rect b="b" l="l" r="r" t="t"/>
                <a:pathLst>
                  <a:path extrusionOk="0" h="19" w="28">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2" name="Google Shape;422;p40"/>
              <p:cNvSpPr/>
              <p:nvPr/>
            </p:nvSpPr>
            <p:spPr>
              <a:xfrm>
                <a:off x="6878534" y="4535082"/>
                <a:ext cx="82803" cy="25484"/>
              </a:xfrm>
              <a:custGeom>
                <a:rect b="b" l="l" r="r" t="t"/>
                <a:pathLst>
                  <a:path extrusionOk="0" h="3" w="9">
                    <a:moveTo>
                      <a:pt x="1" y="3"/>
                    </a:moveTo>
                    <a:cubicBezTo>
                      <a:pt x="4" y="2"/>
                      <a:pt x="9" y="0"/>
                      <a:pt x="7" y="0"/>
                    </a:cubicBezTo>
                    <a:cubicBezTo>
                      <a:pt x="4" y="0"/>
                      <a:pt x="0" y="3"/>
                      <a:pt x="1" y="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3" name="Google Shape;423;p40"/>
              <p:cNvSpPr/>
              <p:nvPr/>
            </p:nvSpPr>
            <p:spPr>
              <a:xfrm>
                <a:off x="6859425" y="4525526"/>
                <a:ext cx="76432" cy="19114"/>
              </a:xfrm>
              <a:custGeom>
                <a:rect b="b" l="l" r="r" t="t"/>
                <a:pathLst>
                  <a:path extrusionOk="0" h="2" w="8">
                    <a:moveTo>
                      <a:pt x="1" y="2"/>
                    </a:moveTo>
                    <a:cubicBezTo>
                      <a:pt x="0" y="2"/>
                      <a:pt x="4" y="0"/>
                      <a:pt x="6" y="0"/>
                    </a:cubicBezTo>
                    <a:cubicBezTo>
                      <a:pt x="8" y="0"/>
                      <a:pt x="4" y="2"/>
                      <a:pt x="1"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4" name="Google Shape;424;p40"/>
              <p:cNvSpPr/>
              <p:nvPr/>
            </p:nvSpPr>
            <p:spPr>
              <a:xfrm>
                <a:off x="6821208" y="4496854"/>
                <a:ext cx="95541" cy="47785"/>
              </a:xfrm>
              <a:custGeom>
                <a:rect b="b" l="l" r="r" t="t"/>
                <a:pathLst>
                  <a:path extrusionOk="0" h="5" w="10">
                    <a:moveTo>
                      <a:pt x="2" y="3"/>
                    </a:moveTo>
                    <a:cubicBezTo>
                      <a:pt x="0" y="2"/>
                      <a:pt x="10" y="0"/>
                      <a:pt x="10" y="1"/>
                    </a:cubicBezTo>
                    <a:cubicBezTo>
                      <a:pt x="10" y="2"/>
                      <a:pt x="6" y="5"/>
                      <a:pt x="2" y="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5" name="Google Shape;425;p40"/>
              <p:cNvSpPr/>
              <p:nvPr/>
            </p:nvSpPr>
            <p:spPr>
              <a:xfrm>
                <a:off x="6830763" y="4458630"/>
                <a:ext cx="66879" cy="47785"/>
              </a:xfrm>
              <a:custGeom>
                <a:rect b="b" l="l" r="r" t="t"/>
                <a:pathLst>
                  <a:path extrusionOk="0" h="5" w="7">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6" name="Google Shape;426;p40"/>
              <p:cNvSpPr/>
              <p:nvPr/>
            </p:nvSpPr>
            <p:spPr>
              <a:xfrm>
                <a:off x="6738407" y="4347133"/>
                <a:ext cx="111465" cy="82827"/>
              </a:xfrm>
              <a:custGeom>
                <a:rect b="b" l="l" r="r" t="t"/>
                <a:pathLst>
                  <a:path extrusionOk="0" h="9" w="12">
                    <a:moveTo>
                      <a:pt x="8" y="8"/>
                    </a:moveTo>
                    <a:cubicBezTo>
                      <a:pt x="6" y="9"/>
                      <a:pt x="0" y="0"/>
                      <a:pt x="3" y="1"/>
                    </a:cubicBezTo>
                    <a:cubicBezTo>
                      <a:pt x="6" y="3"/>
                      <a:pt x="12" y="8"/>
                      <a:pt x="8" y="8"/>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7" name="Google Shape;427;p40"/>
              <p:cNvSpPr/>
              <p:nvPr/>
            </p:nvSpPr>
            <p:spPr>
              <a:xfrm>
                <a:off x="6916751" y="4337578"/>
                <a:ext cx="82803" cy="28669"/>
              </a:xfrm>
              <a:custGeom>
                <a:rect b="b" l="l" r="r" t="t"/>
                <a:pathLst>
                  <a:path extrusionOk="0" h="3" w="9">
                    <a:moveTo>
                      <a:pt x="2" y="1"/>
                    </a:moveTo>
                    <a:cubicBezTo>
                      <a:pt x="5" y="0"/>
                      <a:pt x="9" y="2"/>
                      <a:pt x="8" y="2"/>
                    </a:cubicBezTo>
                    <a:cubicBezTo>
                      <a:pt x="3" y="3"/>
                      <a:pt x="0" y="2"/>
                      <a:pt x="2"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8" name="Google Shape;428;p40"/>
              <p:cNvSpPr/>
              <p:nvPr/>
            </p:nvSpPr>
            <p:spPr>
              <a:xfrm>
                <a:off x="6757513" y="4187857"/>
                <a:ext cx="334395" cy="178393"/>
              </a:xfrm>
              <a:custGeom>
                <a:rect b="b" l="l" r="r" t="t"/>
                <a:pathLst>
                  <a:path extrusionOk="0" h="19" w="36">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9" name="Google Shape;429;p40"/>
              <p:cNvSpPr/>
              <p:nvPr/>
            </p:nvSpPr>
            <p:spPr>
              <a:xfrm>
                <a:off x="7018660" y="4101847"/>
                <a:ext cx="101909" cy="47785"/>
              </a:xfrm>
              <a:custGeom>
                <a:rect b="b" l="l" r="r" t="t"/>
                <a:pathLst>
                  <a:path extrusionOk="0" h="5" w="11">
                    <a:moveTo>
                      <a:pt x="8" y="5"/>
                    </a:moveTo>
                    <a:cubicBezTo>
                      <a:pt x="6" y="5"/>
                      <a:pt x="6" y="4"/>
                      <a:pt x="4" y="4"/>
                    </a:cubicBezTo>
                    <a:cubicBezTo>
                      <a:pt x="4" y="4"/>
                      <a:pt x="0" y="4"/>
                      <a:pt x="2" y="3"/>
                    </a:cubicBezTo>
                    <a:cubicBezTo>
                      <a:pt x="3" y="1"/>
                      <a:pt x="6" y="0"/>
                      <a:pt x="7" y="2"/>
                    </a:cubicBezTo>
                    <a:cubicBezTo>
                      <a:pt x="9" y="3"/>
                      <a:pt x="11" y="5"/>
                      <a:pt x="8" y="5"/>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0" name="Google Shape;430;p40"/>
              <p:cNvSpPr/>
              <p:nvPr/>
            </p:nvSpPr>
            <p:spPr>
              <a:xfrm>
                <a:off x="7101463" y="4251568"/>
                <a:ext cx="187897" cy="105124"/>
              </a:xfrm>
              <a:custGeom>
                <a:rect b="b" l="l" r="r" t="t"/>
                <a:pathLst>
                  <a:path extrusionOk="0" h="11" w="20">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1" name="Google Shape;431;p40"/>
              <p:cNvSpPr/>
              <p:nvPr/>
            </p:nvSpPr>
            <p:spPr>
              <a:xfrm>
                <a:off x="7206560" y="4347133"/>
                <a:ext cx="165604" cy="47785"/>
              </a:xfrm>
              <a:custGeom>
                <a:rect b="b" l="l" r="r" t="t"/>
                <a:pathLst>
                  <a:path extrusionOk="0" h="5" w="18">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2" name="Google Shape;432;p40"/>
              <p:cNvSpPr/>
              <p:nvPr/>
            </p:nvSpPr>
            <p:spPr>
              <a:xfrm>
                <a:off x="7197007" y="4560566"/>
                <a:ext cx="156051" cy="105124"/>
              </a:xfrm>
              <a:custGeom>
                <a:rect b="b" l="l" r="r" t="t"/>
                <a:pathLst>
                  <a:path extrusionOk="0" h="11" w="17">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3" name="Google Shape;433;p40"/>
              <p:cNvSpPr/>
              <p:nvPr/>
            </p:nvSpPr>
            <p:spPr>
              <a:xfrm>
                <a:off x="7270254" y="4535082"/>
                <a:ext cx="38217" cy="25484"/>
              </a:xfrm>
              <a:custGeom>
                <a:rect b="b" l="l" r="r" t="t"/>
                <a:pathLst>
                  <a:path extrusionOk="0" h="3" w="4">
                    <a:moveTo>
                      <a:pt x="3" y="2"/>
                    </a:moveTo>
                    <a:cubicBezTo>
                      <a:pt x="1" y="3"/>
                      <a:pt x="0" y="1"/>
                      <a:pt x="1" y="1"/>
                    </a:cubicBezTo>
                    <a:cubicBezTo>
                      <a:pt x="2" y="0"/>
                      <a:pt x="4" y="2"/>
                      <a:pt x="3"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4" name="Google Shape;434;p40"/>
              <p:cNvSpPr/>
              <p:nvPr/>
            </p:nvSpPr>
            <p:spPr>
              <a:xfrm>
                <a:off x="7439043" y="4366247"/>
                <a:ext cx="82803" cy="54153"/>
              </a:xfrm>
              <a:custGeom>
                <a:rect b="b" l="l" r="r" t="t"/>
                <a:pathLst>
                  <a:path extrusionOk="0" h="6" w="9">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5" name="Google Shape;435;p40"/>
              <p:cNvSpPr/>
              <p:nvPr/>
            </p:nvSpPr>
            <p:spPr>
              <a:xfrm>
                <a:off x="7483629" y="4449069"/>
                <a:ext cx="28662" cy="38227"/>
              </a:xfrm>
              <a:custGeom>
                <a:rect b="b" l="l" r="r" t="t"/>
                <a:pathLst>
                  <a:path extrusionOk="0" h="4" w="3">
                    <a:moveTo>
                      <a:pt x="2" y="1"/>
                    </a:moveTo>
                    <a:cubicBezTo>
                      <a:pt x="0" y="0"/>
                      <a:pt x="0" y="3"/>
                      <a:pt x="1" y="3"/>
                    </a:cubicBezTo>
                    <a:cubicBezTo>
                      <a:pt x="2" y="4"/>
                      <a:pt x="3" y="2"/>
                      <a:pt x="2"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6" name="Google Shape;436;p40"/>
              <p:cNvSpPr/>
              <p:nvPr/>
            </p:nvSpPr>
            <p:spPr>
              <a:xfrm>
                <a:off x="7177896" y="4420403"/>
                <a:ext cx="831212" cy="254845"/>
              </a:xfrm>
              <a:custGeom>
                <a:rect b="b" l="l" r="r" t="t"/>
                <a:pathLst>
                  <a:path extrusionOk="0" h="27" w="89">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7" name="Google Shape;437;p40"/>
              <p:cNvSpPr/>
              <p:nvPr/>
            </p:nvSpPr>
            <p:spPr>
              <a:xfrm>
                <a:off x="7197007" y="3980797"/>
                <a:ext cx="550956" cy="347225"/>
              </a:xfrm>
              <a:custGeom>
                <a:rect b="b" l="l" r="r" t="t"/>
                <a:pathLst>
                  <a:path extrusionOk="0" h="37" w="59">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8" name="Google Shape;438;p40"/>
              <p:cNvSpPr/>
              <p:nvPr/>
            </p:nvSpPr>
            <p:spPr>
              <a:xfrm>
                <a:off x="7419934" y="3767367"/>
                <a:ext cx="1455416" cy="758159"/>
              </a:xfrm>
              <a:custGeom>
                <a:rect b="b" l="l" r="r" t="t"/>
                <a:pathLst>
                  <a:path extrusionOk="0" h="81" w="156">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9" name="Google Shape;439;p40"/>
              <p:cNvSpPr/>
              <p:nvPr/>
            </p:nvSpPr>
            <p:spPr>
              <a:xfrm>
                <a:off x="8101466" y="4187857"/>
                <a:ext cx="130574" cy="47785"/>
              </a:xfrm>
              <a:custGeom>
                <a:rect b="b" l="l" r="r" t="t"/>
                <a:pathLst>
                  <a:path extrusionOk="0" h="5" w="14">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0" name="Google Shape;440;p40"/>
              <p:cNvSpPr/>
              <p:nvPr/>
            </p:nvSpPr>
            <p:spPr>
              <a:xfrm>
                <a:off x="7738407" y="4226081"/>
                <a:ext cx="54142" cy="19114"/>
              </a:xfrm>
              <a:custGeom>
                <a:rect b="b" l="l" r="r" t="t"/>
                <a:pathLst>
                  <a:path extrusionOk="0" h="2" w="6">
                    <a:moveTo>
                      <a:pt x="5" y="1"/>
                    </a:moveTo>
                    <a:cubicBezTo>
                      <a:pt x="4" y="2"/>
                      <a:pt x="0" y="0"/>
                      <a:pt x="2" y="0"/>
                    </a:cubicBezTo>
                    <a:cubicBezTo>
                      <a:pt x="3" y="0"/>
                      <a:pt x="6" y="1"/>
                      <a:pt x="5"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1" name="Google Shape;441;p40"/>
              <p:cNvSpPr/>
              <p:nvPr/>
            </p:nvSpPr>
            <p:spPr>
              <a:xfrm>
                <a:off x="7980446" y="4515968"/>
                <a:ext cx="54142" cy="28672"/>
              </a:xfrm>
              <a:custGeom>
                <a:rect b="b" l="l" r="r" t="t"/>
                <a:pathLst>
                  <a:path extrusionOk="0" h="3" w="6">
                    <a:moveTo>
                      <a:pt x="4" y="1"/>
                    </a:moveTo>
                    <a:cubicBezTo>
                      <a:pt x="3" y="0"/>
                      <a:pt x="0" y="2"/>
                      <a:pt x="1" y="2"/>
                    </a:cubicBezTo>
                    <a:cubicBezTo>
                      <a:pt x="2" y="3"/>
                      <a:pt x="6" y="1"/>
                      <a:pt x="4"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2" name="Google Shape;442;p40"/>
              <p:cNvSpPr/>
              <p:nvPr/>
            </p:nvSpPr>
            <p:spPr>
              <a:xfrm>
                <a:off x="4805282" y="5815671"/>
                <a:ext cx="47770" cy="38227"/>
              </a:xfrm>
              <a:custGeom>
                <a:rect b="b" l="l" r="r" t="t"/>
                <a:pathLst>
                  <a:path extrusionOk="0" h="4" w="5">
                    <a:moveTo>
                      <a:pt x="4" y="1"/>
                    </a:moveTo>
                    <a:cubicBezTo>
                      <a:pt x="3" y="0"/>
                      <a:pt x="0" y="4"/>
                      <a:pt x="1" y="4"/>
                    </a:cubicBezTo>
                    <a:cubicBezTo>
                      <a:pt x="1" y="4"/>
                      <a:pt x="5" y="1"/>
                      <a:pt x="4"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3" name="Google Shape;443;p40"/>
              <p:cNvSpPr/>
              <p:nvPr/>
            </p:nvSpPr>
            <p:spPr>
              <a:xfrm>
                <a:off x="4872164" y="5806113"/>
                <a:ext cx="9556" cy="9558"/>
              </a:xfrm>
              <a:custGeom>
                <a:rect b="b" l="l" r="r" t="t"/>
                <a:pathLst>
                  <a:path extrusionOk="0" h="1" w="1">
                    <a:moveTo>
                      <a:pt x="0" y="0"/>
                    </a:moveTo>
                    <a:cubicBezTo>
                      <a:pt x="0" y="1"/>
                      <a:pt x="1" y="1"/>
                      <a:pt x="1" y="1"/>
                    </a:cubicBezTo>
                    <a:cubicBezTo>
                      <a:pt x="1" y="0"/>
                      <a:pt x="0" y="0"/>
                      <a:pt x="0"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4" name="Google Shape;444;p40"/>
              <p:cNvSpPr/>
              <p:nvPr/>
            </p:nvSpPr>
            <p:spPr>
              <a:xfrm>
                <a:off x="3919931" y="5815671"/>
                <a:ext cx="63695" cy="57338"/>
              </a:xfrm>
              <a:custGeom>
                <a:rect b="b" l="l" r="r" t="t"/>
                <a:pathLst>
                  <a:path extrusionOk="0" h="6" w="7">
                    <a:moveTo>
                      <a:pt x="5" y="2"/>
                    </a:moveTo>
                    <a:cubicBezTo>
                      <a:pt x="7" y="0"/>
                      <a:pt x="2" y="0"/>
                      <a:pt x="1" y="2"/>
                    </a:cubicBezTo>
                    <a:cubicBezTo>
                      <a:pt x="0" y="3"/>
                      <a:pt x="4" y="5"/>
                      <a:pt x="5" y="2"/>
                    </a:cubicBezTo>
                    <a:cubicBezTo>
                      <a:pt x="6" y="1"/>
                      <a:pt x="3" y="6"/>
                      <a:pt x="5"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5" name="Google Shape;445;p40"/>
              <p:cNvSpPr/>
              <p:nvPr/>
            </p:nvSpPr>
            <p:spPr>
              <a:xfrm>
                <a:off x="17661981" y="9138193"/>
                <a:ext cx="19109" cy="9558"/>
              </a:xfrm>
              <a:custGeom>
                <a:rect b="b" l="l" r="r" t="t"/>
                <a:pathLst>
                  <a:path extrusionOk="0" h="1" w="2">
                    <a:moveTo>
                      <a:pt x="2" y="0"/>
                    </a:moveTo>
                    <a:cubicBezTo>
                      <a:pt x="2" y="1"/>
                      <a:pt x="0" y="0"/>
                      <a:pt x="0" y="0"/>
                    </a:cubicBezTo>
                    <a:cubicBezTo>
                      <a:pt x="1" y="0"/>
                      <a:pt x="2" y="0"/>
                      <a:pt x="2"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6" name="Google Shape;446;p40"/>
              <p:cNvSpPr/>
              <p:nvPr/>
            </p:nvSpPr>
            <p:spPr>
              <a:xfrm>
                <a:off x="17540963" y="9119079"/>
                <a:ext cx="19109" cy="19114"/>
              </a:xfrm>
              <a:custGeom>
                <a:rect b="b" l="l" r="r" t="t"/>
                <a:pathLst>
                  <a:path extrusionOk="0" h="2" w="2">
                    <a:moveTo>
                      <a:pt x="2" y="0"/>
                    </a:moveTo>
                    <a:cubicBezTo>
                      <a:pt x="2" y="1"/>
                      <a:pt x="0" y="2"/>
                      <a:pt x="0" y="1"/>
                    </a:cubicBezTo>
                    <a:cubicBezTo>
                      <a:pt x="0" y="0"/>
                      <a:pt x="2" y="0"/>
                      <a:pt x="2"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7" name="Google Shape;447;p40"/>
              <p:cNvSpPr/>
              <p:nvPr/>
            </p:nvSpPr>
            <p:spPr>
              <a:xfrm>
                <a:off x="17961345" y="10785121"/>
                <a:ext cx="63695" cy="47785"/>
              </a:xfrm>
              <a:custGeom>
                <a:rect b="b" l="l" r="r" t="t"/>
                <a:pathLst>
                  <a:path extrusionOk="0" h="5" w="7">
                    <a:moveTo>
                      <a:pt x="6" y="2"/>
                    </a:moveTo>
                    <a:cubicBezTo>
                      <a:pt x="7" y="0"/>
                      <a:pt x="0" y="1"/>
                      <a:pt x="1" y="2"/>
                    </a:cubicBezTo>
                    <a:cubicBezTo>
                      <a:pt x="1" y="3"/>
                      <a:pt x="5" y="5"/>
                      <a:pt x="6"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8" name="Google Shape;448;p40"/>
              <p:cNvSpPr/>
              <p:nvPr/>
            </p:nvSpPr>
            <p:spPr>
              <a:xfrm>
                <a:off x="12451788" y="5197675"/>
                <a:ext cx="3300" cy="3300"/>
              </a:xfrm>
              <a:prstGeom prst="rect">
                <a:avLst/>
              </a:pr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9" name="Google Shape;449;p40"/>
              <p:cNvSpPr/>
              <p:nvPr/>
            </p:nvSpPr>
            <p:spPr>
              <a:xfrm>
                <a:off x="9257516" y="10504795"/>
                <a:ext cx="95541" cy="82827"/>
              </a:xfrm>
              <a:custGeom>
                <a:rect b="b" l="l" r="r" t="t"/>
                <a:pathLst>
                  <a:path extrusionOk="0" h="9" w="10">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0" name="Google Shape;450;p40"/>
              <p:cNvSpPr/>
              <p:nvPr/>
            </p:nvSpPr>
            <p:spPr>
              <a:xfrm>
                <a:off x="7821211" y="6733109"/>
                <a:ext cx="66879" cy="28672"/>
              </a:xfrm>
              <a:custGeom>
                <a:rect b="b" l="l" r="r" t="t"/>
                <a:pathLst>
                  <a:path extrusionOk="0" h="3" w="7">
                    <a:moveTo>
                      <a:pt x="7" y="1"/>
                    </a:moveTo>
                    <a:cubicBezTo>
                      <a:pt x="7" y="0"/>
                      <a:pt x="0" y="0"/>
                      <a:pt x="1" y="0"/>
                    </a:cubicBezTo>
                    <a:cubicBezTo>
                      <a:pt x="2" y="0"/>
                      <a:pt x="6" y="3"/>
                      <a:pt x="7"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1" name="Google Shape;451;p40"/>
              <p:cNvSpPr/>
              <p:nvPr/>
            </p:nvSpPr>
            <p:spPr>
              <a:xfrm>
                <a:off x="8483629" y="11766268"/>
                <a:ext cx="168791" cy="149721"/>
              </a:xfrm>
              <a:custGeom>
                <a:rect b="b" l="l" r="r" t="t"/>
                <a:pathLst>
                  <a:path extrusionOk="0" h="16" w="18">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2" name="Google Shape;452;p40"/>
              <p:cNvSpPr/>
              <p:nvPr/>
            </p:nvSpPr>
            <p:spPr>
              <a:xfrm>
                <a:off x="8305288" y="11747159"/>
                <a:ext cx="280256" cy="216615"/>
              </a:xfrm>
              <a:custGeom>
                <a:rect b="b" l="l" r="r" t="t"/>
                <a:pathLst>
                  <a:path extrusionOk="0" h="23" w="30">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3" name="Google Shape;453;p40"/>
              <p:cNvSpPr/>
              <p:nvPr/>
            </p:nvSpPr>
            <p:spPr>
              <a:xfrm>
                <a:off x="8260699" y="8501084"/>
                <a:ext cx="710194" cy="516057"/>
              </a:xfrm>
              <a:custGeom>
                <a:rect b="b" l="l" r="r" t="t"/>
                <a:pathLst>
                  <a:path extrusionOk="0" h="55" w="76">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4" name="Google Shape;454;p40"/>
              <p:cNvSpPr/>
              <p:nvPr/>
            </p:nvSpPr>
            <p:spPr>
              <a:xfrm>
                <a:off x="8830764" y="8641249"/>
                <a:ext cx="242036" cy="356781"/>
              </a:xfrm>
              <a:custGeom>
                <a:rect b="b" l="l" r="r" t="t"/>
                <a:pathLst>
                  <a:path extrusionOk="0" h="38" w="26">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5" name="Google Shape;455;p40"/>
              <p:cNvSpPr/>
              <p:nvPr/>
            </p:nvSpPr>
            <p:spPr>
              <a:xfrm>
                <a:off x="8986815" y="8752743"/>
                <a:ext cx="207006" cy="216615"/>
              </a:xfrm>
              <a:custGeom>
                <a:rect b="b" l="l" r="r" t="t"/>
                <a:pathLst>
                  <a:path extrusionOk="0" h="23" w="22">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6" name="Google Shape;456;p40"/>
              <p:cNvSpPr/>
              <p:nvPr/>
            </p:nvSpPr>
            <p:spPr>
              <a:xfrm>
                <a:off x="9155606" y="8771859"/>
                <a:ext cx="149682" cy="168837"/>
              </a:xfrm>
              <a:custGeom>
                <a:rect b="b" l="l" r="r" t="t"/>
                <a:pathLst>
                  <a:path extrusionOk="0" h="18" w="16">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7" name="Google Shape;457;p40"/>
              <p:cNvSpPr/>
              <p:nvPr/>
            </p:nvSpPr>
            <p:spPr>
              <a:xfrm>
                <a:off x="7821211" y="8453303"/>
                <a:ext cx="754780" cy="786831"/>
              </a:xfrm>
              <a:custGeom>
                <a:rect b="b" l="l" r="r" t="t"/>
                <a:pathLst>
                  <a:path extrusionOk="0" h="84" w="81">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8" name="Google Shape;458;p40"/>
              <p:cNvSpPr/>
              <p:nvPr/>
            </p:nvSpPr>
            <p:spPr>
              <a:xfrm>
                <a:off x="7923120" y="8978916"/>
                <a:ext cx="261145" cy="309000"/>
              </a:xfrm>
              <a:custGeom>
                <a:rect b="b" l="l" r="r" t="t"/>
                <a:pathLst>
                  <a:path extrusionOk="0" h="33" w="28">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9" name="Google Shape;459;p40"/>
              <p:cNvSpPr/>
              <p:nvPr/>
            </p:nvSpPr>
            <p:spPr>
              <a:xfrm>
                <a:off x="7894458" y="9036257"/>
                <a:ext cx="598727" cy="888769"/>
              </a:xfrm>
              <a:custGeom>
                <a:rect b="b" l="l" r="r" t="t"/>
                <a:pathLst>
                  <a:path extrusionOk="0" h="95" w="64">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0" name="Google Shape;460;p40"/>
              <p:cNvSpPr/>
              <p:nvPr/>
            </p:nvSpPr>
            <p:spPr>
              <a:xfrm>
                <a:off x="8158790" y="9867685"/>
                <a:ext cx="407643" cy="1984597"/>
              </a:xfrm>
              <a:custGeom>
                <a:rect b="b" l="l" r="r" t="t"/>
                <a:pathLst>
                  <a:path extrusionOk="0" h="212" w="44">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1" name="Google Shape;461;p40"/>
              <p:cNvSpPr/>
              <p:nvPr/>
            </p:nvSpPr>
            <p:spPr>
              <a:xfrm>
                <a:off x="8435859" y="9485418"/>
                <a:ext cx="598727" cy="653038"/>
              </a:xfrm>
              <a:custGeom>
                <a:rect b="b" l="l" r="r" t="t"/>
                <a:pathLst>
                  <a:path extrusionOk="0" h="70" w="64">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2" name="Google Shape;462;p40"/>
              <p:cNvSpPr/>
              <p:nvPr/>
            </p:nvSpPr>
            <p:spPr>
              <a:xfrm>
                <a:off x="8773441" y="9950508"/>
                <a:ext cx="420383" cy="414121"/>
              </a:xfrm>
              <a:custGeom>
                <a:rect b="b" l="l" r="r" t="t"/>
                <a:pathLst>
                  <a:path extrusionOk="0" h="44" w="45">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3" name="Google Shape;463;p40"/>
              <p:cNvSpPr/>
              <p:nvPr/>
            </p:nvSpPr>
            <p:spPr>
              <a:xfrm>
                <a:off x="8241593" y="8800526"/>
                <a:ext cx="1856688" cy="1882659"/>
              </a:xfrm>
              <a:custGeom>
                <a:rect b="b" l="l" r="r" t="t"/>
                <a:pathLst>
                  <a:path extrusionOk="0" h="201" w="199">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4" name="Google Shape;464;p40"/>
              <p:cNvSpPr/>
              <p:nvPr/>
            </p:nvSpPr>
            <p:spPr>
              <a:xfrm>
                <a:off x="8961338" y="10485681"/>
                <a:ext cx="251592" cy="261215"/>
              </a:xfrm>
              <a:custGeom>
                <a:rect b="b" l="l" r="r" t="t"/>
                <a:pathLst>
                  <a:path extrusionOk="0" h="28" w="27">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5" name="Google Shape;465;p40"/>
              <p:cNvSpPr/>
              <p:nvPr/>
            </p:nvSpPr>
            <p:spPr>
              <a:xfrm>
                <a:off x="8241593" y="10074745"/>
                <a:ext cx="961783" cy="1672412"/>
              </a:xfrm>
              <a:custGeom>
                <a:rect b="b" l="l" r="r" t="t"/>
                <a:pathLst>
                  <a:path extrusionOk="0" h="179" w="103">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6" name="Google Shape;466;p40"/>
              <p:cNvSpPr/>
              <p:nvPr/>
            </p:nvSpPr>
            <p:spPr>
              <a:xfrm>
                <a:off x="7617387" y="8313140"/>
                <a:ext cx="203824" cy="226173"/>
              </a:xfrm>
              <a:custGeom>
                <a:rect b="b" l="l" r="r" t="t"/>
                <a:pathLst>
                  <a:path extrusionOk="0" h="24" w="22">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7" name="Google Shape;467;p40"/>
              <p:cNvSpPr/>
              <p:nvPr/>
            </p:nvSpPr>
            <p:spPr>
              <a:xfrm>
                <a:off x="7681084" y="8520197"/>
                <a:ext cx="159235" cy="140163"/>
              </a:xfrm>
              <a:custGeom>
                <a:rect b="b" l="l" r="r" t="t"/>
                <a:pathLst>
                  <a:path extrusionOk="0" h="15" w="17">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8" name="Google Shape;468;p40"/>
              <p:cNvSpPr/>
              <p:nvPr/>
            </p:nvSpPr>
            <p:spPr>
              <a:xfrm>
                <a:off x="7502737" y="8360921"/>
                <a:ext cx="105096" cy="82827"/>
              </a:xfrm>
              <a:custGeom>
                <a:rect b="b" l="l" r="r" t="t"/>
                <a:pathLst>
                  <a:path extrusionOk="0" h="9" w="11">
                    <a:moveTo>
                      <a:pt x="4" y="1"/>
                    </a:moveTo>
                    <a:cubicBezTo>
                      <a:pt x="4" y="0"/>
                      <a:pt x="4" y="0"/>
                      <a:pt x="4" y="0"/>
                    </a:cubicBezTo>
                    <a:cubicBezTo>
                      <a:pt x="3" y="1"/>
                      <a:pt x="1" y="3"/>
                      <a:pt x="0" y="4"/>
                    </a:cubicBezTo>
                    <a:cubicBezTo>
                      <a:pt x="2" y="5"/>
                      <a:pt x="11" y="9"/>
                      <a:pt x="11" y="5"/>
                    </a:cubicBezTo>
                    <a:cubicBezTo>
                      <a:pt x="11" y="2"/>
                      <a:pt x="6" y="3"/>
                      <a:pt x="4"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9" name="Google Shape;469;p40"/>
              <p:cNvSpPr/>
              <p:nvPr/>
            </p:nvSpPr>
            <p:spPr>
              <a:xfrm>
                <a:off x="7391272" y="8192091"/>
                <a:ext cx="187902" cy="216615"/>
              </a:xfrm>
              <a:custGeom>
                <a:rect b="b" l="l" r="r" t="t"/>
                <a:pathLst>
                  <a:path extrusionOk="0" h="23" w="20">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70" name="Google Shape;470;p40"/>
              <p:cNvSpPr/>
              <p:nvPr/>
            </p:nvSpPr>
            <p:spPr>
              <a:xfrm>
                <a:off x="6254330" y="7453043"/>
                <a:ext cx="1398093" cy="898324"/>
              </a:xfrm>
              <a:custGeom>
                <a:rect b="b" l="l" r="r" t="t"/>
                <a:pathLst>
                  <a:path extrusionOk="0" h="96" w="150">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71" name="Google Shape;471;p40"/>
              <p:cNvSpPr/>
              <p:nvPr/>
            </p:nvSpPr>
            <p:spPr>
              <a:xfrm>
                <a:off x="7531402" y="8287656"/>
                <a:ext cx="280256" cy="149721"/>
              </a:xfrm>
              <a:custGeom>
                <a:rect b="b" l="l" r="r" t="t"/>
                <a:pathLst>
                  <a:path extrusionOk="0" h="16" w="30">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72" name="Google Shape;472;p40"/>
              <p:cNvSpPr/>
              <p:nvPr/>
            </p:nvSpPr>
            <p:spPr>
              <a:xfrm>
                <a:off x="7531402" y="8163419"/>
                <a:ext cx="66879" cy="140163"/>
              </a:xfrm>
              <a:custGeom>
                <a:rect b="b" l="l" r="r" t="t"/>
                <a:pathLst>
                  <a:path extrusionOk="0" h="15" w="7">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73" name="Google Shape;473;p40"/>
              <p:cNvSpPr/>
              <p:nvPr/>
            </p:nvSpPr>
            <p:spPr>
              <a:xfrm>
                <a:off x="8232035" y="8080592"/>
                <a:ext cx="121018" cy="101936"/>
              </a:xfrm>
              <a:custGeom>
                <a:rect b="b" l="l" r="r" t="t"/>
                <a:pathLst>
                  <a:path extrusionOk="0" h="11" w="13">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74" name="Google Shape;474;p40"/>
              <p:cNvSpPr/>
              <p:nvPr/>
            </p:nvSpPr>
            <p:spPr>
              <a:xfrm>
                <a:off x="8343503" y="8080592"/>
                <a:ext cx="168791" cy="140163"/>
              </a:xfrm>
              <a:custGeom>
                <a:rect b="b" l="l" r="r" t="t"/>
                <a:pathLst>
                  <a:path extrusionOk="0" h="15" w="18">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75" name="Google Shape;475;p40"/>
              <p:cNvSpPr/>
              <p:nvPr/>
            </p:nvSpPr>
            <p:spPr>
              <a:xfrm>
                <a:off x="3843499" y="4965129"/>
                <a:ext cx="1812106" cy="1216878"/>
              </a:xfrm>
              <a:custGeom>
                <a:rect b="b" l="l" r="r" t="t"/>
                <a:pathLst>
                  <a:path extrusionOk="0" h="130" w="194">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76" name="Google Shape;476;p40"/>
              <p:cNvSpPr/>
              <p:nvPr/>
            </p:nvSpPr>
            <p:spPr>
              <a:xfrm>
                <a:off x="5888086" y="6516489"/>
                <a:ext cx="2697455" cy="1337930"/>
              </a:xfrm>
              <a:custGeom>
                <a:rect b="b" l="l" r="r" t="t"/>
                <a:pathLst>
                  <a:path extrusionOk="0" h="143" w="289">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77" name="Google Shape;477;p40"/>
              <p:cNvSpPr/>
              <p:nvPr/>
            </p:nvSpPr>
            <p:spPr>
              <a:xfrm>
                <a:off x="5133309" y="4907791"/>
                <a:ext cx="3984080" cy="2048308"/>
              </a:xfrm>
              <a:custGeom>
                <a:rect b="b" l="l" r="r" t="t"/>
                <a:pathLst>
                  <a:path extrusionOk="0" h="219" w="427">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78" name="Google Shape;478;p40"/>
              <p:cNvSpPr/>
              <p:nvPr/>
            </p:nvSpPr>
            <p:spPr>
              <a:xfrm>
                <a:off x="17343513" y="9466307"/>
                <a:ext cx="95541" cy="82827"/>
              </a:xfrm>
              <a:custGeom>
                <a:rect b="b" l="l" r="r" t="t"/>
                <a:pathLst>
                  <a:path extrusionOk="0" h="9" w="10">
                    <a:moveTo>
                      <a:pt x="9" y="0"/>
                    </a:moveTo>
                    <a:cubicBezTo>
                      <a:pt x="7" y="1"/>
                      <a:pt x="0" y="4"/>
                      <a:pt x="2" y="7"/>
                    </a:cubicBezTo>
                    <a:cubicBezTo>
                      <a:pt x="4" y="9"/>
                      <a:pt x="9" y="3"/>
                      <a:pt x="10" y="3"/>
                    </a:cubicBezTo>
                    <a:cubicBezTo>
                      <a:pt x="10" y="2"/>
                      <a:pt x="9" y="1"/>
                      <a:pt x="9"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79" name="Google Shape;479;p40"/>
              <p:cNvSpPr/>
              <p:nvPr/>
            </p:nvSpPr>
            <p:spPr>
              <a:xfrm>
                <a:off x="17419944" y="9447193"/>
                <a:ext cx="121018" cy="44598"/>
              </a:xfrm>
              <a:custGeom>
                <a:rect b="b" l="l" r="r" t="t"/>
                <a:pathLst>
                  <a:path extrusionOk="0" h="5" w="13">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80" name="Google Shape;480;p40"/>
              <p:cNvSpPr/>
              <p:nvPr/>
            </p:nvSpPr>
            <p:spPr>
              <a:xfrm>
                <a:off x="12273444" y="6414553"/>
                <a:ext cx="289811" cy="159279"/>
              </a:xfrm>
              <a:custGeom>
                <a:rect b="b" l="l" r="r" t="t"/>
                <a:pathLst>
                  <a:path extrusionOk="0" h="17" w="31">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81" name="Google Shape;481;p40"/>
              <p:cNvSpPr/>
              <p:nvPr/>
            </p:nvSpPr>
            <p:spPr>
              <a:xfrm>
                <a:off x="12142870" y="6545160"/>
                <a:ext cx="347132" cy="149721"/>
              </a:xfrm>
              <a:custGeom>
                <a:rect b="b" l="l" r="r" t="t"/>
                <a:pathLst>
                  <a:path extrusionOk="0" h="16" w="37">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82" name="Google Shape;482;p40"/>
              <p:cNvSpPr/>
              <p:nvPr/>
            </p:nvSpPr>
            <p:spPr>
              <a:xfrm>
                <a:off x="12021850" y="6656654"/>
                <a:ext cx="531848" cy="516057"/>
              </a:xfrm>
              <a:custGeom>
                <a:rect b="b" l="l" r="r" t="t"/>
                <a:pathLst>
                  <a:path extrusionOk="0" h="55" w="57">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83" name="Google Shape;483;p40"/>
              <p:cNvSpPr/>
              <p:nvPr/>
            </p:nvSpPr>
            <p:spPr>
              <a:xfrm>
                <a:off x="12330767" y="6685324"/>
                <a:ext cx="251592" cy="235731"/>
              </a:xfrm>
              <a:custGeom>
                <a:rect b="b" l="l" r="r" t="t"/>
                <a:pathLst>
                  <a:path extrusionOk="0" h="25" w="27">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84" name="Google Shape;484;p40"/>
              <p:cNvSpPr/>
              <p:nvPr/>
            </p:nvSpPr>
            <p:spPr>
              <a:xfrm>
                <a:off x="11470893" y="6414553"/>
                <a:ext cx="617835" cy="531986"/>
              </a:xfrm>
              <a:custGeom>
                <a:rect b="b" l="l" r="r" t="t"/>
                <a:pathLst>
                  <a:path extrusionOk="0" h="57" w="66">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85" name="Google Shape;485;p40"/>
              <p:cNvSpPr/>
              <p:nvPr/>
            </p:nvSpPr>
            <p:spPr>
              <a:xfrm>
                <a:off x="11983632" y="6621615"/>
                <a:ext cx="207006" cy="140163"/>
              </a:xfrm>
              <a:custGeom>
                <a:rect b="b" l="l" r="r" t="t"/>
                <a:pathLst>
                  <a:path extrusionOk="0" h="15" w="22">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86" name="Google Shape;486;p40"/>
              <p:cNvSpPr/>
              <p:nvPr/>
            </p:nvSpPr>
            <p:spPr>
              <a:xfrm>
                <a:off x="11808475" y="6395439"/>
                <a:ext cx="194268" cy="121050"/>
              </a:xfrm>
              <a:custGeom>
                <a:rect b="b" l="l" r="r" t="t"/>
                <a:pathLst>
                  <a:path extrusionOk="0" h="13" w="21">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87" name="Google Shape;487;p40"/>
              <p:cNvSpPr/>
              <p:nvPr/>
            </p:nvSpPr>
            <p:spPr>
              <a:xfrm>
                <a:off x="11967711" y="6481449"/>
                <a:ext cx="35033" cy="35042"/>
              </a:xfrm>
              <a:custGeom>
                <a:rect b="b" l="l" r="r" t="t"/>
                <a:pathLst>
                  <a:path extrusionOk="0" h="4" w="4">
                    <a:moveTo>
                      <a:pt x="2" y="0"/>
                    </a:moveTo>
                    <a:cubicBezTo>
                      <a:pt x="1" y="0"/>
                      <a:pt x="1" y="2"/>
                      <a:pt x="1" y="3"/>
                    </a:cubicBezTo>
                    <a:cubicBezTo>
                      <a:pt x="1" y="4"/>
                      <a:pt x="3" y="4"/>
                      <a:pt x="4" y="4"/>
                    </a:cubicBezTo>
                    <a:cubicBezTo>
                      <a:pt x="4" y="2"/>
                      <a:pt x="4" y="1"/>
                      <a:pt x="2" y="0"/>
                    </a:cubicBezTo>
                    <a:cubicBezTo>
                      <a:pt x="0" y="1"/>
                      <a:pt x="3" y="1"/>
                      <a:pt x="2"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88" name="Google Shape;488;p40"/>
              <p:cNvSpPr/>
              <p:nvPr/>
            </p:nvSpPr>
            <p:spPr>
              <a:xfrm>
                <a:off x="11853061" y="6264832"/>
                <a:ext cx="187902" cy="168837"/>
              </a:xfrm>
              <a:custGeom>
                <a:rect b="b" l="l" r="r" t="t"/>
                <a:pathLst>
                  <a:path extrusionOk="0" h="18" w="20">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89" name="Google Shape;489;p40"/>
              <p:cNvSpPr/>
              <p:nvPr/>
            </p:nvSpPr>
            <p:spPr>
              <a:xfrm>
                <a:off x="12079173" y="5984503"/>
                <a:ext cx="140127" cy="207060"/>
              </a:xfrm>
              <a:custGeom>
                <a:rect b="b" l="l" r="r" t="t"/>
                <a:pathLst>
                  <a:path extrusionOk="0" h="22" w="15">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90" name="Google Shape;490;p40"/>
              <p:cNvSpPr/>
              <p:nvPr/>
            </p:nvSpPr>
            <p:spPr>
              <a:xfrm>
                <a:off x="11977264" y="6172454"/>
                <a:ext cx="417198" cy="484203"/>
              </a:xfrm>
              <a:custGeom>
                <a:rect b="b" l="l" r="r" t="t"/>
                <a:pathLst>
                  <a:path extrusionOk="0" h="52" w="45">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91" name="Google Shape;491;p40"/>
              <p:cNvSpPr/>
              <p:nvPr/>
            </p:nvSpPr>
            <p:spPr>
              <a:xfrm>
                <a:off x="12712935" y="6322173"/>
                <a:ext cx="831212" cy="493761"/>
              </a:xfrm>
              <a:custGeom>
                <a:rect b="b" l="l" r="r" t="t"/>
                <a:pathLst>
                  <a:path extrusionOk="0" h="53" w="89">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92" name="Google Shape;492;p40"/>
              <p:cNvSpPr/>
              <p:nvPr/>
            </p:nvSpPr>
            <p:spPr>
              <a:xfrm>
                <a:off x="12451788" y="6506933"/>
                <a:ext cx="280256" cy="114679"/>
              </a:xfrm>
              <a:custGeom>
                <a:rect b="b" l="l" r="r" t="t"/>
                <a:pathLst>
                  <a:path extrusionOk="0" h="12" w="30">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93" name="Google Shape;493;p40"/>
              <p:cNvSpPr/>
              <p:nvPr/>
            </p:nvSpPr>
            <p:spPr>
              <a:xfrm>
                <a:off x="12760703" y="6086441"/>
                <a:ext cx="439491" cy="328114"/>
              </a:xfrm>
              <a:custGeom>
                <a:rect b="b" l="l" r="r" t="t"/>
                <a:pathLst>
                  <a:path extrusionOk="0" h="35" w="47">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94" name="Google Shape;494;p40"/>
              <p:cNvSpPr/>
              <p:nvPr/>
            </p:nvSpPr>
            <p:spPr>
              <a:xfrm>
                <a:off x="12658794" y="6067328"/>
                <a:ext cx="270700" cy="178393"/>
              </a:xfrm>
              <a:custGeom>
                <a:rect b="b" l="l" r="r" t="t"/>
                <a:pathLst>
                  <a:path extrusionOk="0" h="19" w="2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95" name="Google Shape;495;p40"/>
              <p:cNvSpPr/>
              <p:nvPr/>
            </p:nvSpPr>
            <p:spPr>
              <a:xfrm>
                <a:off x="12658794" y="5955834"/>
                <a:ext cx="334397" cy="168837"/>
              </a:xfrm>
              <a:custGeom>
                <a:rect b="b" l="l" r="r" t="t"/>
                <a:pathLst>
                  <a:path extrusionOk="0" h="18" w="36">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96" name="Google Shape;496;p40"/>
              <p:cNvSpPr/>
              <p:nvPr/>
            </p:nvSpPr>
            <p:spPr>
              <a:xfrm>
                <a:off x="12760703" y="5853898"/>
                <a:ext cx="222932" cy="140163"/>
              </a:xfrm>
              <a:custGeom>
                <a:rect b="b" l="l" r="r" t="t"/>
                <a:pathLst>
                  <a:path extrusionOk="0" h="15" w="24">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97" name="Google Shape;497;p40"/>
              <p:cNvSpPr/>
              <p:nvPr/>
            </p:nvSpPr>
            <p:spPr>
              <a:xfrm>
                <a:off x="12591917" y="6143782"/>
                <a:ext cx="149682" cy="73269"/>
              </a:xfrm>
              <a:custGeom>
                <a:rect b="b" l="l" r="r" t="t"/>
                <a:pathLst>
                  <a:path extrusionOk="0" h="8" w="16">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98" name="Google Shape;498;p40"/>
              <p:cNvSpPr/>
              <p:nvPr/>
            </p:nvSpPr>
            <p:spPr>
              <a:xfrm>
                <a:off x="12359429" y="6162893"/>
                <a:ext cx="445860" cy="391823"/>
              </a:xfrm>
              <a:custGeom>
                <a:rect b="b" l="l" r="r" t="t"/>
                <a:pathLst>
                  <a:path extrusionOk="0" h="42" w="48">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99" name="Google Shape;499;p40"/>
              <p:cNvSpPr/>
              <p:nvPr/>
            </p:nvSpPr>
            <p:spPr>
              <a:xfrm>
                <a:off x="12630129" y="6573832"/>
                <a:ext cx="429938" cy="280329"/>
              </a:xfrm>
              <a:custGeom>
                <a:rect b="b" l="l" r="r" t="t"/>
                <a:pathLst>
                  <a:path extrusionOk="0" h="30" w="46">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0" name="Google Shape;500;p40"/>
              <p:cNvSpPr/>
              <p:nvPr/>
            </p:nvSpPr>
            <p:spPr>
              <a:xfrm>
                <a:off x="12929494" y="6564274"/>
                <a:ext cx="156051" cy="187951"/>
              </a:xfrm>
              <a:custGeom>
                <a:rect b="b" l="l" r="r" t="t"/>
                <a:pathLst>
                  <a:path extrusionOk="0" h="20" w="17">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1" name="Google Shape;501;p40"/>
              <p:cNvSpPr/>
              <p:nvPr/>
            </p:nvSpPr>
            <p:spPr>
              <a:xfrm>
                <a:off x="12993189" y="6666210"/>
                <a:ext cx="92356" cy="95566"/>
              </a:xfrm>
              <a:custGeom>
                <a:rect b="b" l="l" r="r" t="t"/>
                <a:pathLst>
                  <a:path extrusionOk="0" h="10" w="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2" name="Google Shape;502;p40"/>
              <p:cNvSpPr/>
              <p:nvPr/>
            </p:nvSpPr>
            <p:spPr>
              <a:xfrm>
                <a:off x="12712935" y="6815931"/>
                <a:ext cx="299364" cy="178393"/>
              </a:xfrm>
              <a:custGeom>
                <a:rect b="b" l="l" r="r" t="t"/>
                <a:pathLst>
                  <a:path extrusionOk="0" h="19" w="32">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3" name="Google Shape;503;p40"/>
              <p:cNvSpPr/>
              <p:nvPr/>
            </p:nvSpPr>
            <p:spPr>
              <a:xfrm>
                <a:off x="12423124" y="6771334"/>
                <a:ext cx="168791" cy="140163"/>
              </a:xfrm>
              <a:custGeom>
                <a:rect b="b" l="l" r="r" t="t"/>
                <a:pathLst>
                  <a:path extrusionOk="0" h="15" w="18">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4" name="Google Shape;504;p40"/>
              <p:cNvSpPr/>
              <p:nvPr/>
            </p:nvSpPr>
            <p:spPr>
              <a:xfrm>
                <a:off x="12544142" y="6704437"/>
                <a:ext cx="207006" cy="251657"/>
              </a:xfrm>
              <a:custGeom>
                <a:rect b="b" l="l" r="r" t="t"/>
                <a:pathLst>
                  <a:path extrusionOk="0" h="27" w="22">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5" name="Google Shape;505;p40"/>
              <p:cNvSpPr/>
              <p:nvPr/>
            </p:nvSpPr>
            <p:spPr>
              <a:xfrm>
                <a:off x="12432679" y="6554719"/>
                <a:ext cx="328029" cy="178393"/>
              </a:xfrm>
              <a:custGeom>
                <a:rect b="b" l="l" r="r" t="t"/>
                <a:pathLst>
                  <a:path extrusionOk="0" h="19" w="35">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6" name="Google Shape;506;p40"/>
              <p:cNvSpPr/>
              <p:nvPr/>
            </p:nvSpPr>
            <p:spPr>
              <a:xfrm>
                <a:off x="12620574" y="6956097"/>
                <a:ext cx="289811" cy="299442"/>
              </a:xfrm>
              <a:custGeom>
                <a:rect b="b" l="l" r="r" t="t"/>
                <a:pathLst>
                  <a:path extrusionOk="0" h="32" w="31">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7" name="Google Shape;507;p40"/>
              <p:cNvSpPr/>
              <p:nvPr/>
            </p:nvSpPr>
            <p:spPr>
              <a:xfrm>
                <a:off x="12881724" y="6940166"/>
                <a:ext cx="140127" cy="92380"/>
              </a:xfrm>
              <a:custGeom>
                <a:rect b="b" l="l" r="r" t="t"/>
                <a:pathLst>
                  <a:path extrusionOk="0" h="10" w="15">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8" name="Google Shape;508;p40"/>
              <p:cNvSpPr/>
              <p:nvPr/>
            </p:nvSpPr>
            <p:spPr>
              <a:xfrm>
                <a:off x="12582361" y="6911499"/>
                <a:ext cx="82803" cy="168837"/>
              </a:xfrm>
              <a:custGeom>
                <a:rect b="b" l="l" r="r" t="t"/>
                <a:pathLst>
                  <a:path extrusionOk="0" h="18" w="9">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9" name="Google Shape;509;p40"/>
              <p:cNvSpPr/>
              <p:nvPr/>
            </p:nvSpPr>
            <p:spPr>
              <a:xfrm>
                <a:off x="12630129" y="6930613"/>
                <a:ext cx="121018" cy="82827"/>
              </a:xfrm>
              <a:custGeom>
                <a:rect b="b" l="l" r="r" t="t"/>
                <a:pathLst>
                  <a:path extrusionOk="0" h="9" w="13">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0" name="Google Shape;510;p40"/>
              <p:cNvSpPr/>
              <p:nvPr/>
            </p:nvSpPr>
            <p:spPr>
              <a:xfrm>
                <a:off x="13655609" y="6984764"/>
                <a:ext cx="178346" cy="149721"/>
              </a:xfrm>
              <a:custGeom>
                <a:rect b="b" l="l" r="r" t="t"/>
                <a:pathLst>
                  <a:path extrusionOk="0" h="16" w="19">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1" name="Google Shape;511;p40"/>
              <p:cNvSpPr/>
              <p:nvPr/>
            </p:nvSpPr>
            <p:spPr>
              <a:xfrm>
                <a:off x="13722489" y="7061218"/>
                <a:ext cx="923568" cy="783643"/>
              </a:xfrm>
              <a:custGeom>
                <a:rect b="b" l="l" r="r" t="t"/>
                <a:pathLst>
                  <a:path extrusionOk="0" h="84" w="99">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2" name="Google Shape;512;p40"/>
              <p:cNvSpPr/>
              <p:nvPr/>
            </p:nvSpPr>
            <p:spPr>
              <a:xfrm>
                <a:off x="13741597" y="7070776"/>
                <a:ext cx="73250" cy="54156"/>
              </a:xfrm>
              <a:custGeom>
                <a:rect b="b" l="l" r="r" t="t"/>
                <a:pathLst>
                  <a:path extrusionOk="0" h="6" w="8">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3" name="Google Shape;513;p40"/>
              <p:cNvSpPr/>
              <p:nvPr/>
            </p:nvSpPr>
            <p:spPr>
              <a:xfrm>
                <a:off x="13525034" y="6844600"/>
                <a:ext cx="328029" cy="168837"/>
              </a:xfrm>
              <a:custGeom>
                <a:rect b="b" l="l" r="r" t="t"/>
                <a:pathLst>
                  <a:path extrusionOk="0" h="18" w="35">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4" name="Google Shape;514;p40"/>
              <p:cNvSpPr/>
              <p:nvPr/>
            </p:nvSpPr>
            <p:spPr>
              <a:xfrm>
                <a:off x="13751153" y="6956097"/>
                <a:ext cx="251592" cy="197506"/>
              </a:xfrm>
              <a:custGeom>
                <a:rect b="b" l="l" r="r" t="t"/>
                <a:pathLst>
                  <a:path extrusionOk="0" h="21" w="27">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5" name="Google Shape;515;p40"/>
              <p:cNvSpPr/>
              <p:nvPr/>
            </p:nvSpPr>
            <p:spPr>
              <a:xfrm>
                <a:off x="13833955" y="7574093"/>
                <a:ext cx="82803" cy="95566"/>
              </a:xfrm>
              <a:custGeom>
                <a:rect b="b" l="l" r="r" t="t"/>
                <a:pathLst>
                  <a:path extrusionOk="0" h="10" w="9">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6" name="Google Shape;516;p40"/>
              <p:cNvSpPr/>
              <p:nvPr/>
            </p:nvSpPr>
            <p:spPr>
              <a:xfrm>
                <a:off x="13311663" y="7220495"/>
                <a:ext cx="324842" cy="251657"/>
              </a:xfrm>
              <a:custGeom>
                <a:rect b="b" l="l" r="r" t="t"/>
                <a:pathLst>
                  <a:path extrusionOk="0" h="27" w="35">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7" name="Google Shape;517;p40"/>
              <p:cNvSpPr/>
              <p:nvPr/>
            </p:nvSpPr>
            <p:spPr>
              <a:xfrm>
                <a:off x="13461341" y="7201383"/>
                <a:ext cx="464969" cy="439605"/>
              </a:xfrm>
              <a:custGeom>
                <a:rect b="b" l="l" r="r" t="t"/>
                <a:pathLst>
                  <a:path extrusionOk="0" h="47" w="50">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8" name="Google Shape;518;p40"/>
              <p:cNvSpPr/>
              <p:nvPr/>
            </p:nvSpPr>
            <p:spPr>
              <a:xfrm>
                <a:off x="12872168" y="6946541"/>
                <a:ext cx="885351" cy="337667"/>
              </a:xfrm>
              <a:custGeom>
                <a:rect b="b" l="l" r="r" t="t"/>
                <a:pathLst>
                  <a:path extrusionOk="0" h="36" w="95">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9" name="Google Shape;519;p40"/>
              <p:cNvSpPr/>
              <p:nvPr/>
            </p:nvSpPr>
            <p:spPr>
              <a:xfrm>
                <a:off x="13273442" y="7481712"/>
                <a:ext cx="980892" cy="786831"/>
              </a:xfrm>
              <a:custGeom>
                <a:rect b="b" l="l" r="r" t="t"/>
                <a:pathLst>
                  <a:path extrusionOk="0" h="84" w="105">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0" name="Google Shape;520;p40"/>
              <p:cNvSpPr/>
              <p:nvPr/>
            </p:nvSpPr>
            <p:spPr>
              <a:xfrm>
                <a:off x="13292552" y="7424369"/>
                <a:ext cx="194268" cy="207060"/>
              </a:xfrm>
              <a:custGeom>
                <a:rect b="b" l="l" r="r" t="t"/>
                <a:pathLst>
                  <a:path extrusionOk="0" h="22" w="21">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1" name="Google Shape;521;p40"/>
              <p:cNvSpPr/>
              <p:nvPr/>
            </p:nvSpPr>
            <p:spPr>
              <a:xfrm>
                <a:off x="13302106" y="7351105"/>
                <a:ext cx="73250" cy="82827"/>
              </a:xfrm>
              <a:custGeom>
                <a:rect b="b" l="l" r="r" t="t"/>
                <a:pathLst>
                  <a:path extrusionOk="0" h="9" w="8">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2" name="Google Shape;522;p40"/>
              <p:cNvSpPr/>
              <p:nvPr/>
            </p:nvSpPr>
            <p:spPr>
              <a:xfrm>
                <a:off x="13292552" y="7462599"/>
                <a:ext cx="28664" cy="66896"/>
              </a:xfrm>
              <a:custGeom>
                <a:rect b="b" l="l" r="r" t="t"/>
                <a:pathLst>
                  <a:path extrusionOk="0" h="7" w="3">
                    <a:moveTo>
                      <a:pt x="0" y="3"/>
                    </a:moveTo>
                    <a:cubicBezTo>
                      <a:pt x="0" y="5"/>
                      <a:pt x="1" y="6"/>
                      <a:pt x="3" y="7"/>
                    </a:cubicBezTo>
                    <a:cubicBezTo>
                      <a:pt x="3" y="5"/>
                      <a:pt x="3" y="3"/>
                      <a:pt x="3" y="1"/>
                    </a:cubicBezTo>
                    <a:cubicBezTo>
                      <a:pt x="3" y="0"/>
                      <a:pt x="3" y="0"/>
                      <a:pt x="2" y="0"/>
                    </a:cubicBezTo>
                    <a:cubicBezTo>
                      <a:pt x="0" y="0"/>
                      <a:pt x="0" y="2"/>
                      <a:pt x="0" y="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3" name="Google Shape;523;p40"/>
              <p:cNvSpPr/>
              <p:nvPr/>
            </p:nvSpPr>
            <p:spPr>
              <a:xfrm>
                <a:off x="13254336" y="7424369"/>
                <a:ext cx="76432" cy="245289"/>
              </a:xfrm>
              <a:custGeom>
                <a:rect b="b" l="l" r="r" t="t"/>
                <a:pathLst>
                  <a:path extrusionOk="0" h="26" w="8">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4" name="Google Shape;524;p40"/>
              <p:cNvSpPr/>
              <p:nvPr/>
            </p:nvSpPr>
            <p:spPr>
              <a:xfrm>
                <a:off x="14028220" y="7790708"/>
                <a:ext cx="47770" cy="73269"/>
              </a:xfrm>
              <a:custGeom>
                <a:rect b="b" l="l" r="r" t="t"/>
                <a:pathLst>
                  <a:path extrusionOk="0" h="8" w="5">
                    <a:moveTo>
                      <a:pt x="3" y="8"/>
                    </a:moveTo>
                    <a:cubicBezTo>
                      <a:pt x="3" y="7"/>
                      <a:pt x="5" y="0"/>
                      <a:pt x="2" y="0"/>
                    </a:cubicBezTo>
                    <a:cubicBezTo>
                      <a:pt x="1" y="1"/>
                      <a:pt x="0" y="3"/>
                      <a:pt x="0" y="4"/>
                    </a:cubicBezTo>
                    <a:cubicBezTo>
                      <a:pt x="0" y="6"/>
                      <a:pt x="1" y="7"/>
                      <a:pt x="3" y="8"/>
                    </a:cubicBezTo>
                    <a:cubicBezTo>
                      <a:pt x="3" y="8"/>
                      <a:pt x="2" y="8"/>
                      <a:pt x="3" y="8"/>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5" name="Google Shape;525;p40"/>
              <p:cNvSpPr/>
              <p:nvPr/>
            </p:nvSpPr>
            <p:spPr>
              <a:xfrm>
                <a:off x="13646056" y="8137935"/>
                <a:ext cx="496815" cy="315371"/>
              </a:xfrm>
              <a:custGeom>
                <a:rect b="b" l="l" r="r" t="t"/>
                <a:pathLst>
                  <a:path extrusionOk="0" h="34" w="53">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6" name="Google Shape;526;p40"/>
              <p:cNvSpPr/>
              <p:nvPr/>
            </p:nvSpPr>
            <p:spPr>
              <a:xfrm>
                <a:off x="14085545" y="7790708"/>
                <a:ext cx="382165" cy="458719"/>
              </a:xfrm>
              <a:custGeom>
                <a:rect b="b" l="l" r="r" t="t"/>
                <a:pathLst>
                  <a:path extrusionOk="0" h="49" w="41">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7" name="Google Shape;527;p40"/>
              <p:cNvSpPr/>
              <p:nvPr/>
            </p:nvSpPr>
            <p:spPr>
              <a:xfrm>
                <a:off x="14897645" y="6892386"/>
                <a:ext cx="512741" cy="222990"/>
              </a:xfrm>
              <a:custGeom>
                <a:rect b="b" l="l" r="r" t="t"/>
                <a:pathLst>
                  <a:path extrusionOk="0" h="24" w="55">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8" name="Google Shape;528;p40"/>
              <p:cNvSpPr/>
              <p:nvPr/>
            </p:nvSpPr>
            <p:spPr>
              <a:xfrm>
                <a:off x="14273445" y="6752222"/>
                <a:ext cx="831212" cy="487388"/>
              </a:xfrm>
              <a:custGeom>
                <a:rect b="b" l="l" r="r" t="t"/>
                <a:pathLst>
                  <a:path extrusionOk="0" h="52" w="89">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9" name="Google Shape;529;p40"/>
              <p:cNvSpPr/>
              <p:nvPr/>
            </p:nvSpPr>
            <p:spPr>
              <a:xfrm>
                <a:off x="14525038" y="7293764"/>
                <a:ext cx="0" cy="9558"/>
              </a:xfrm>
              <a:custGeom>
                <a:rect b="b" l="l" r="r" t="t"/>
                <a:pathLst>
                  <a:path extrusionOk="0" h="1" w="120000">
                    <a:moveTo>
                      <a:pt x="0" y="1"/>
                    </a:moveTo>
                    <a:cubicBezTo>
                      <a:pt x="0" y="0"/>
                      <a:pt x="0" y="0"/>
                      <a:pt x="0" y="0"/>
                    </a:cubicBezTo>
                    <a:cubicBezTo>
                      <a:pt x="0" y="0"/>
                      <a:pt x="0" y="0"/>
                      <a:pt x="0"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0" name="Google Shape;530;p40"/>
              <p:cNvSpPr/>
              <p:nvPr/>
            </p:nvSpPr>
            <p:spPr>
              <a:xfrm>
                <a:off x="14095098" y="6921055"/>
                <a:ext cx="681527" cy="401378"/>
              </a:xfrm>
              <a:custGeom>
                <a:rect b="b" l="l" r="r" t="t"/>
                <a:pathLst>
                  <a:path extrusionOk="0" h="43" w="7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1" name="Google Shape;531;p40"/>
              <p:cNvSpPr/>
              <p:nvPr/>
            </p:nvSpPr>
            <p:spPr>
              <a:xfrm>
                <a:off x="14814845" y="7013435"/>
                <a:ext cx="372610" cy="251657"/>
              </a:xfrm>
              <a:custGeom>
                <a:rect b="b" l="l" r="r" t="t"/>
                <a:pathLst>
                  <a:path extrusionOk="0" h="27" w="40">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2" name="Google Shape;532;p40"/>
              <p:cNvSpPr/>
              <p:nvPr/>
            </p:nvSpPr>
            <p:spPr>
              <a:xfrm>
                <a:off x="14515484" y="7230053"/>
                <a:ext cx="773889" cy="691265"/>
              </a:xfrm>
              <a:custGeom>
                <a:rect b="b" l="l" r="r" t="t"/>
                <a:pathLst>
                  <a:path extrusionOk="0" h="74" w="83">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3" name="Google Shape;533;p40"/>
              <p:cNvSpPr/>
              <p:nvPr/>
            </p:nvSpPr>
            <p:spPr>
              <a:xfrm>
                <a:off x="14477266" y="7144043"/>
                <a:ext cx="700638" cy="496944"/>
              </a:xfrm>
              <a:custGeom>
                <a:rect b="b" l="l" r="r" t="t"/>
                <a:pathLst>
                  <a:path extrusionOk="0" h="53" w="75">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4" name="Google Shape;534;p40"/>
              <p:cNvSpPr/>
              <p:nvPr/>
            </p:nvSpPr>
            <p:spPr>
              <a:xfrm>
                <a:off x="14413572" y="6742664"/>
                <a:ext cx="25477" cy="38227"/>
              </a:xfrm>
              <a:custGeom>
                <a:rect b="b" l="l" r="r" t="t"/>
                <a:pathLst>
                  <a:path extrusionOk="0" h="4" w="3">
                    <a:moveTo>
                      <a:pt x="3" y="2"/>
                    </a:moveTo>
                    <a:cubicBezTo>
                      <a:pt x="2" y="2"/>
                      <a:pt x="1" y="0"/>
                      <a:pt x="1" y="1"/>
                    </a:cubicBezTo>
                    <a:cubicBezTo>
                      <a:pt x="0" y="2"/>
                      <a:pt x="2" y="3"/>
                      <a:pt x="3" y="4"/>
                    </a:cubicBezTo>
                    <a:cubicBezTo>
                      <a:pt x="3" y="3"/>
                      <a:pt x="3" y="2"/>
                      <a:pt x="3" y="2"/>
                    </a:cubicBezTo>
                    <a:cubicBezTo>
                      <a:pt x="2" y="1"/>
                      <a:pt x="3" y="2"/>
                      <a:pt x="3"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5" name="Google Shape;535;p40"/>
              <p:cNvSpPr/>
              <p:nvPr/>
            </p:nvSpPr>
            <p:spPr>
              <a:xfrm>
                <a:off x="13824398" y="6153340"/>
                <a:ext cx="1894907" cy="907882"/>
              </a:xfrm>
              <a:custGeom>
                <a:rect b="b" l="l" r="r" t="t"/>
                <a:pathLst>
                  <a:path extrusionOk="0" h="97" w="203">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6" name="Google Shape;536;p40"/>
              <p:cNvSpPr/>
              <p:nvPr/>
            </p:nvSpPr>
            <p:spPr>
              <a:xfrm>
                <a:off x="14849878" y="7284206"/>
                <a:ext cx="1308918" cy="1395268"/>
              </a:xfrm>
              <a:custGeom>
                <a:rect b="b" l="l" r="r" t="t"/>
                <a:pathLst>
                  <a:path extrusionOk="0" h="149" w="140">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7" name="Google Shape;537;p40"/>
              <p:cNvSpPr/>
              <p:nvPr/>
            </p:nvSpPr>
            <p:spPr>
              <a:xfrm>
                <a:off x="15926311" y="7669658"/>
                <a:ext cx="382165" cy="917438"/>
              </a:xfrm>
              <a:custGeom>
                <a:rect b="b" l="l" r="r" t="t"/>
                <a:pathLst>
                  <a:path extrusionOk="0" h="98" w="41">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8" name="Google Shape;538;p40"/>
              <p:cNvSpPr/>
              <p:nvPr/>
            </p:nvSpPr>
            <p:spPr>
              <a:xfrm>
                <a:off x="15747967" y="7781150"/>
                <a:ext cx="213379" cy="261215"/>
              </a:xfrm>
              <a:custGeom>
                <a:rect b="b" l="l" r="r" t="t"/>
                <a:pathLst>
                  <a:path extrusionOk="0" h="28" w="23">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9" name="Google Shape;539;p40"/>
              <p:cNvSpPr/>
              <p:nvPr/>
            </p:nvSpPr>
            <p:spPr>
              <a:xfrm>
                <a:off x="16149241" y="8071036"/>
                <a:ext cx="391721" cy="719934"/>
              </a:xfrm>
              <a:custGeom>
                <a:rect b="b" l="l" r="r" t="t"/>
                <a:pathLst>
                  <a:path extrusionOk="0" h="77" w="42">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0" name="Google Shape;540;p40"/>
              <p:cNvSpPr/>
              <p:nvPr/>
            </p:nvSpPr>
            <p:spPr>
              <a:xfrm>
                <a:off x="16362619" y="7921315"/>
                <a:ext cx="356688" cy="729492"/>
              </a:xfrm>
              <a:custGeom>
                <a:rect b="b" l="l" r="r" t="t"/>
                <a:pathLst>
                  <a:path extrusionOk="0" h="78" w="3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1" name="Google Shape;541;p40"/>
              <p:cNvSpPr/>
              <p:nvPr/>
            </p:nvSpPr>
            <p:spPr>
              <a:xfrm>
                <a:off x="16279816" y="7978656"/>
                <a:ext cx="343950" cy="420492"/>
              </a:xfrm>
              <a:custGeom>
                <a:rect b="b" l="l" r="r" t="t"/>
                <a:pathLst>
                  <a:path extrusionOk="0" h="45" w="37">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2" name="Google Shape;542;p40"/>
              <p:cNvSpPr/>
              <p:nvPr/>
            </p:nvSpPr>
            <p:spPr>
              <a:xfrm>
                <a:off x="17754338" y="9119079"/>
                <a:ext cx="420383" cy="356781"/>
              </a:xfrm>
              <a:custGeom>
                <a:rect b="b" l="l" r="r" t="t"/>
                <a:pathLst>
                  <a:path extrusionOk="0" h="38" w="45">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3" name="Google Shape;543;p40"/>
              <p:cNvSpPr/>
              <p:nvPr/>
            </p:nvSpPr>
            <p:spPr>
              <a:xfrm>
                <a:off x="18165166" y="9176423"/>
                <a:ext cx="477708" cy="382265"/>
              </a:xfrm>
              <a:custGeom>
                <a:rect b="b" l="l" r="r" t="t"/>
                <a:pathLst>
                  <a:path extrusionOk="0" h="41" w="5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4" name="Google Shape;544;p40"/>
              <p:cNvSpPr/>
              <p:nvPr/>
            </p:nvSpPr>
            <p:spPr>
              <a:xfrm>
                <a:off x="16681089" y="8829198"/>
                <a:ext cx="477708" cy="420492"/>
              </a:xfrm>
              <a:custGeom>
                <a:rect b="b" l="l" r="r" t="t"/>
                <a:pathLst>
                  <a:path extrusionOk="0" h="45" w="51">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5" name="Google Shape;545;p40"/>
              <p:cNvSpPr/>
              <p:nvPr/>
            </p:nvSpPr>
            <p:spPr>
              <a:xfrm>
                <a:off x="16709750" y="8717701"/>
                <a:ext cx="458600" cy="299442"/>
              </a:xfrm>
              <a:custGeom>
                <a:rect b="b" l="l" r="r" t="t"/>
                <a:pathLst>
                  <a:path extrusionOk="0" h="32" w="49">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6" name="Google Shape;546;p40"/>
              <p:cNvSpPr/>
              <p:nvPr/>
            </p:nvSpPr>
            <p:spPr>
              <a:xfrm>
                <a:off x="15776631" y="7679214"/>
                <a:ext cx="159235" cy="92380"/>
              </a:xfrm>
              <a:custGeom>
                <a:rect b="b" l="l" r="r" t="t"/>
                <a:pathLst>
                  <a:path extrusionOk="0" h="10" w="17">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7" name="Google Shape;547;p40"/>
              <p:cNvSpPr/>
              <p:nvPr/>
            </p:nvSpPr>
            <p:spPr>
              <a:xfrm>
                <a:off x="15410388" y="7574093"/>
                <a:ext cx="347132" cy="216615"/>
              </a:xfrm>
              <a:custGeom>
                <a:rect b="b" l="l" r="r" t="t"/>
                <a:pathLst>
                  <a:path extrusionOk="0" h="23" w="37">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8" name="Google Shape;548;p40"/>
              <p:cNvSpPr/>
              <p:nvPr/>
            </p:nvSpPr>
            <p:spPr>
              <a:xfrm>
                <a:off x="16372170" y="8360921"/>
                <a:ext cx="261145" cy="216615"/>
              </a:xfrm>
              <a:custGeom>
                <a:rect b="b" l="l" r="r" t="t"/>
                <a:pathLst>
                  <a:path extrusionOk="0" h="23" w="28">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9" name="Google Shape;549;p40"/>
              <p:cNvSpPr/>
              <p:nvPr/>
            </p:nvSpPr>
            <p:spPr>
              <a:xfrm>
                <a:off x="16270259" y="8743185"/>
                <a:ext cx="207006" cy="245289"/>
              </a:xfrm>
              <a:custGeom>
                <a:rect b="b" l="l" r="r" t="t"/>
                <a:pathLst>
                  <a:path extrusionOk="0" h="26" w="22">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50" name="Google Shape;550;p40"/>
              <p:cNvSpPr/>
              <p:nvPr/>
            </p:nvSpPr>
            <p:spPr>
              <a:xfrm>
                <a:off x="15104655" y="6264832"/>
                <a:ext cx="2799367" cy="1825318"/>
              </a:xfrm>
              <a:custGeom>
                <a:rect b="b" l="l" r="r" t="t"/>
                <a:pathLst>
                  <a:path extrusionOk="0" h="195" w="300">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51" name="Google Shape;551;p40"/>
              <p:cNvSpPr/>
              <p:nvPr/>
            </p:nvSpPr>
            <p:spPr>
              <a:xfrm>
                <a:off x="15747967" y="6357215"/>
                <a:ext cx="1464969" cy="637107"/>
              </a:xfrm>
              <a:custGeom>
                <a:rect b="b" l="l" r="r" t="t"/>
                <a:pathLst>
                  <a:path extrusionOk="0" h="68" w="157">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52" name="Google Shape;552;p40"/>
              <p:cNvSpPr/>
              <p:nvPr/>
            </p:nvSpPr>
            <p:spPr>
              <a:xfrm>
                <a:off x="12219302" y="5133964"/>
                <a:ext cx="585987" cy="1009821"/>
              </a:xfrm>
              <a:custGeom>
                <a:rect b="b" l="l" r="r" t="t"/>
                <a:pathLst>
                  <a:path extrusionOk="0" h="108" w="63">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53" name="Google Shape;553;p40"/>
              <p:cNvSpPr/>
              <p:nvPr/>
            </p:nvSpPr>
            <p:spPr>
              <a:xfrm>
                <a:off x="12649240" y="5057512"/>
                <a:ext cx="503186" cy="786831"/>
              </a:xfrm>
              <a:custGeom>
                <a:rect b="b" l="l" r="r" t="t"/>
                <a:pathLst>
                  <a:path extrusionOk="0" h="84" w="5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54" name="Google Shape;554;p40"/>
              <p:cNvSpPr/>
              <p:nvPr/>
            </p:nvSpPr>
            <p:spPr>
              <a:xfrm>
                <a:off x="11929493" y="4965129"/>
                <a:ext cx="1194269" cy="1000263"/>
              </a:xfrm>
              <a:custGeom>
                <a:rect b="b" l="l" r="r" t="t"/>
                <a:pathLst>
                  <a:path extrusionOk="0" h="107" w="128">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55" name="Google Shape;555;p40"/>
              <p:cNvSpPr/>
              <p:nvPr/>
            </p:nvSpPr>
            <p:spPr>
              <a:xfrm>
                <a:off x="12945416" y="4366247"/>
                <a:ext cx="7563701" cy="2637633"/>
              </a:xfrm>
              <a:custGeom>
                <a:rect b="b" l="l" r="r" t="t"/>
                <a:pathLst>
                  <a:path extrusionOk="0" h="282" w="810">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56" name="Google Shape;556;p40"/>
              <p:cNvSpPr/>
              <p:nvPr/>
            </p:nvSpPr>
            <p:spPr>
              <a:xfrm>
                <a:off x="18193828" y="6226607"/>
                <a:ext cx="140127" cy="299442"/>
              </a:xfrm>
              <a:custGeom>
                <a:rect b="b" l="l" r="r" t="t"/>
                <a:pathLst>
                  <a:path extrusionOk="0" h="32" w="15">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57" name="Google Shape;557;p40"/>
              <p:cNvSpPr/>
              <p:nvPr/>
            </p:nvSpPr>
            <p:spPr>
              <a:xfrm>
                <a:off x="18222491" y="6516489"/>
                <a:ext cx="140127" cy="216615"/>
              </a:xfrm>
              <a:custGeom>
                <a:rect b="b" l="l" r="r" t="t"/>
                <a:pathLst>
                  <a:path extrusionOk="0" h="23" w="15">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58" name="Google Shape;558;p40"/>
              <p:cNvSpPr/>
              <p:nvPr/>
            </p:nvSpPr>
            <p:spPr>
              <a:xfrm>
                <a:off x="17483638" y="7153601"/>
                <a:ext cx="197453" cy="235731"/>
              </a:xfrm>
              <a:custGeom>
                <a:rect b="b" l="l" r="r" t="t"/>
                <a:pathLst>
                  <a:path extrusionOk="0" h="25" w="21">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59" name="Google Shape;559;p40"/>
              <p:cNvSpPr/>
              <p:nvPr/>
            </p:nvSpPr>
            <p:spPr>
              <a:xfrm>
                <a:off x="17400836" y="6901941"/>
                <a:ext cx="299364" cy="289887"/>
              </a:xfrm>
              <a:custGeom>
                <a:rect b="b" l="l" r="r" t="t"/>
                <a:pathLst>
                  <a:path extrusionOk="0" h="31" w="32">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60" name="Google Shape;560;p40"/>
              <p:cNvSpPr/>
              <p:nvPr/>
            </p:nvSpPr>
            <p:spPr>
              <a:xfrm>
                <a:off x="11209749" y="6162893"/>
                <a:ext cx="222932" cy="232543"/>
              </a:xfrm>
              <a:custGeom>
                <a:rect b="b" l="l" r="r" t="t"/>
                <a:pathLst>
                  <a:path extrusionOk="0" h="25" w="24">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61" name="Google Shape;561;p40"/>
              <p:cNvSpPr/>
              <p:nvPr/>
            </p:nvSpPr>
            <p:spPr>
              <a:xfrm>
                <a:off x="11321211" y="6153340"/>
                <a:ext cx="149682" cy="92380"/>
              </a:xfrm>
              <a:custGeom>
                <a:rect b="b" l="l" r="r" t="t"/>
                <a:pathLst>
                  <a:path extrusionOk="0" h="10" w="16">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62" name="Google Shape;562;p40"/>
              <p:cNvSpPr/>
              <p:nvPr/>
            </p:nvSpPr>
            <p:spPr>
              <a:xfrm>
                <a:off x="11267072" y="6854158"/>
                <a:ext cx="585987" cy="430050"/>
              </a:xfrm>
              <a:custGeom>
                <a:rect b="b" l="l" r="r" t="t"/>
                <a:pathLst>
                  <a:path extrusionOk="0" h="46" w="63">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63" name="Google Shape;563;p40"/>
              <p:cNvSpPr/>
              <p:nvPr/>
            </p:nvSpPr>
            <p:spPr>
              <a:xfrm>
                <a:off x="11267072" y="6946541"/>
                <a:ext cx="149682" cy="283516"/>
              </a:xfrm>
              <a:custGeom>
                <a:rect b="b" l="l" r="r" t="t"/>
                <a:pathLst>
                  <a:path extrusionOk="0" h="30" w="16">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64" name="Google Shape;564;p40"/>
              <p:cNvSpPr/>
              <p:nvPr/>
            </p:nvSpPr>
            <p:spPr>
              <a:xfrm>
                <a:off x="13069621" y="9510902"/>
                <a:ext cx="493633" cy="825058"/>
              </a:xfrm>
              <a:custGeom>
                <a:rect b="b" l="l" r="r" t="t"/>
                <a:pathLst>
                  <a:path extrusionOk="0" h="88" w="53">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65" name="Google Shape;565;p40"/>
              <p:cNvSpPr/>
              <p:nvPr/>
            </p:nvSpPr>
            <p:spPr>
              <a:xfrm>
                <a:off x="13181086" y="9485418"/>
                <a:ext cx="149682" cy="353598"/>
              </a:xfrm>
              <a:custGeom>
                <a:rect b="b" l="l" r="r" t="t"/>
                <a:pathLst>
                  <a:path extrusionOk="0" h="38" w="16">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66" name="Google Shape;566;p40"/>
              <p:cNvSpPr/>
              <p:nvPr/>
            </p:nvSpPr>
            <p:spPr>
              <a:xfrm>
                <a:off x="12674715" y="9418522"/>
                <a:ext cx="560509" cy="468277"/>
              </a:xfrm>
              <a:custGeom>
                <a:rect b="b" l="l" r="r" t="t"/>
                <a:pathLst>
                  <a:path extrusionOk="0" h="50" w="6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67" name="Google Shape;567;p40"/>
              <p:cNvSpPr/>
              <p:nvPr/>
            </p:nvSpPr>
            <p:spPr>
              <a:xfrm>
                <a:off x="12247966" y="9839014"/>
                <a:ext cx="595542" cy="589329"/>
              </a:xfrm>
              <a:custGeom>
                <a:rect b="b" l="l" r="r" t="t"/>
                <a:pathLst>
                  <a:path extrusionOk="0" h="63" w="64">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68" name="Google Shape;568;p40"/>
              <p:cNvSpPr/>
              <p:nvPr/>
            </p:nvSpPr>
            <p:spPr>
              <a:xfrm>
                <a:off x="12263888" y="8781415"/>
                <a:ext cx="850321" cy="888769"/>
              </a:xfrm>
              <a:custGeom>
                <a:rect b="b" l="l" r="r" t="t"/>
                <a:pathLst>
                  <a:path extrusionOk="0" h="95" w="91">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69" name="Google Shape;569;p40"/>
              <p:cNvSpPr/>
              <p:nvPr/>
            </p:nvSpPr>
            <p:spPr>
              <a:xfrm>
                <a:off x="12254333" y="9307030"/>
                <a:ext cx="525479" cy="589329"/>
              </a:xfrm>
              <a:custGeom>
                <a:rect b="b" l="l" r="r" t="t"/>
                <a:pathLst>
                  <a:path extrusionOk="0" h="63" w="56">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70" name="Google Shape;570;p40"/>
              <p:cNvSpPr/>
              <p:nvPr/>
            </p:nvSpPr>
            <p:spPr>
              <a:xfrm>
                <a:off x="12591915" y="9867685"/>
                <a:ext cx="429938" cy="449163"/>
              </a:xfrm>
              <a:custGeom>
                <a:rect b="b" l="l" r="r" t="t"/>
                <a:pathLst>
                  <a:path extrusionOk="0" h="48" w="46">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71" name="Google Shape;571;p40"/>
              <p:cNvSpPr/>
              <p:nvPr/>
            </p:nvSpPr>
            <p:spPr>
              <a:xfrm>
                <a:off x="12824398" y="9775302"/>
                <a:ext cx="366243" cy="324926"/>
              </a:xfrm>
              <a:custGeom>
                <a:rect b="b" l="l" r="r" t="t"/>
                <a:pathLst>
                  <a:path extrusionOk="0" h="35" w="39">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72" name="Google Shape;572;p40"/>
              <p:cNvSpPr/>
              <p:nvPr/>
            </p:nvSpPr>
            <p:spPr>
              <a:xfrm>
                <a:off x="13069621" y="10259505"/>
                <a:ext cx="92356" cy="105124"/>
              </a:xfrm>
              <a:custGeom>
                <a:rect b="b" l="l" r="r" t="t"/>
                <a:pathLst>
                  <a:path extrusionOk="0" h="11" w="10">
                    <a:moveTo>
                      <a:pt x="5" y="1"/>
                    </a:moveTo>
                    <a:cubicBezTo>
                      <a:pt x="0" y="2"/>
                      <a:pt x="3" y="11"/>
                      <a:pt x="7" y="9"/>
                    </a:cubicBezTo>
                    <a:cubicBezTo>
                      <a:pt x="10" y="8"/>
                      <a:pt x="9" y="0"/>
                      <a:pt x="5" y="1"/>
                    </a:cubicBezTo>
                    <a:cubicBezTo>
                      <a:pt x="3" y="1"/>
                      <a:pt x="6" y="1"/>
                      <a:pt x="5"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73" name="Google Shape;573;p40"/>
              <p:cNvSpPr/>
              <p:nvPr/>
            </p:nvSpPr>
            <p:spPr>
              <a:xfrm>
                <a:off x="12442232" y="10090673"/>
                <a:ext cx="738853" cy="646665"/>
              </a:xfrm>
              <a:custGeom>
                <a:rect b="b" l="l" r="r" t="t"/>
                <a:pathLst>
                  <a:path extrusionOk="0" h="69" w="7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74" name="Google Shape;574;p40"/>
              <p:cNvSpPr/>
              <p:nvPr/>
            </p:nvSpPr>
            <p:spPr>
              <a:xfrm>
                <a:off x="12919938" y="10399671"/>
                <a:ext cx="121018" cy="124237"/>
              </a:xfrm>
              <a:custGeom>
                <a:rect b="b" l="l" r="r" t="t"/>
                <a:pathLst>
                  <a:path extrusionOk="0" h="13" w="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75" name="Google Shape;575;p40"/>
              <p:cNvSpPr/>
              <p:nvPr/>
            </p:nvSpPr>
            <p:spPr>
              <a:xfrm>
                <a:off x="12263888" y="9240129"/>
                <a:ext cx="47770" cy="76452"/>
              </a:xfrm>
              <a:custGeom>
                <a:rect b="b" l="l" r="r" t="t"/>
                <a:pathLst>
                  <a:path extrusionOk="0" h="8" w="5">
                    <a:moveTo>
                      <a:pt x="2" y="5"/>
                    </a:moveTo>
                    <a:cubicBezTo>
                      <a:pt x="2" y="4"/>
                      <a:pt x="4" y="2"/>
                      <a:pt x="5" y="1"/>
                    </a:cubicBezTo>
                    <a:cubicBezTo>
                      <a:pt x="4" y="0"/>
                      <a:pt x="2" y="2"/>
                      <a:pt x="1" y="3"/>
                    </a:cubicBezTo>
                    <a:cubicBezTo>
                      <a:pt x="0" y="4"/>
                      <a:pt x="0" y="6"/>
                      <a:pt x="0" y="8"/>
                    </a:cubicBezTo>
                    <a:cubicBezTo>
                      <a:pt x="2" y="7"/>
                      <a:pt x="2" y="6"/>
                      <a:pt x="2" y="5"/>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76" name="Google Shape;576;p40"/>
              <p:cNvSpPr/>
              <p:nvPr/>
            </p:nvSpPr>
            <p:spPr>
              <a:xfrm>
                <a:off x="12219300" y="8857867"/>
                <a:ext cx="324842" cy="420492"/>
              </a:xfrm>
              <a:custGeom>
                <a:rect b="b" l="l" r="r" t="t"/>
                <a:pathLst>
                  <a:path extrusionOk="0" h="45" w="3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77" name="Google Shape;577;p40"/>
              <p:cNvSpPr/>
              <p:nvPr/>
            </p:nvSpPr>
            <p:spPr>
              <a:xfrm>
                <a:off x="12359429" y="8520197"/>
                <a:ext cx="595542" cy="420492"/>
              </a:xfrm>
              <a:custGeom>
                <a:rect b="b" l="l" r="r" t="t"/>
                <a:pathLst>
                  <a:path extrusionOk="0" h="45" w="64">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78" name="Google Shape;578;p40"/>
              <p:cNvSpPr/>
              <p:nvPr/>
            </p:nvSpPr>
            <p:spPr>
              <a:xfrm>
                <a:off x="11697008" y="7921315"/>
                <a:ext cx="1092359" cy="767717"/>
              </a:xfrm>
              <a:custGeom>
                <a:rect b="b" l="l" r="r" t="t"/>
                <a:pathLst>
                  <a:path extrusionOk="0" h="82" w="117">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79" name="Google Shape;579;p40"/>
              <p:cNvSpPr/>
              <p:nvPr/>
            </p:nvSpPr>
            <p:spPr>
              <a:xfrm>
                <a:off x="12684268" y="7940429"/>
                <a:ext cx="767517" cy="946107"/>
              </a:xfrm>
              <a:custGeom>
                <a:rect b="b" l="l" r="r" t="t"/>
                <a:pathLst>
                  <a:path extrusionOk="0" h="101" w="82">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80" name="Google Shape;580;p40"/>
              <p:cNvSpPr/>
              <p:nvPr/>
            </p:nvSpPr>
            <p:spPr>
              <a:xfrm>
                <a:off x="13356248" y="8182530"/>
                <a:ext cx="299364" cy="270773"/>
              </a:xfrm>
              <a:custGeom>
                <a:rect b="b" l="l" r="r" t="t"/>
                <a:pathLst>
                  <a:path extrusionOk="0" h="29" w="32">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81" name="Google Shape;581;p40"/>
              <p:cNvSpPr/>
              <p:nvPr/>
            </p:nvSpPr>
            <p:spPr>
              <a:xfrm>
                <a:off x="13200194" y="8313140"/>
                <a:ext cx="691083" cy="573398"/>
              </a:xfrm>
              <a:custGeom>
                <a:rect b="b" l="l" r="r" t="t"/>
                <a:pathLst>
                  <a:path extrusionOk="0" h="61" w="74">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82" name="Google Shape;582;p40"/>
              <p:cNvSpPr/>
              <p:nvPr/>
            </p:nvSpPr>
            <p:spPr>
              <a:xfrm>
                <a:off x="13235227" y="8481973"/>
                <a:ext cx="812103" cy="777272"/>
              </a:xfrm>
              <a:custGeom>
                <a:rect b="b" l="l" r="r" t="t"/>
                <a:pathLst>
                  <a:path extrusionOk="0" h="83" w="87">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83" name="Google Shape;583;p40"/>
              <p:cNvSpPr/>
              <p:nvPr/>
            </p:nvSpPr>
            <p:spPr>
              <a:xfrm>
                <a:off x="13601470" y="8437375"/>
                <a:ext cx="82803" cy="101936"/>
              </a:xfrm>
              <a:custGeom>
                <a:rect b="b" l="l" r="r" t="t"/>
                <a:pathLst>
                  <a:path extrusionOk="0" h="11" w="9">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84" name="Google Shape;584;p40"/>
              <p:cNvSpPr/>
              <p:nvPr/>
            </p:nvSpPr>
            <p:spPr>
              <a:xfrm>
                <a:off x="13040961" y="8848311"/>
                <a:ext cx="242036" cy="261215"/>
              </a:xfrm>
              <a:custGeom>
                <a:rect b="b" l="l" r="r" t="t"/>
                <a:pathLst>
                  <a:path extrusionOk="0" h="28" w="26">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85" name="Google Shape;585;p40"/>
              <p:cNvSpPr/>
              <p:nvPr/>
            </p:nvSpPr>
            <p:spPr>
              <a:xfrm>
                <a:off x="13012297" y="9147751"/>
                <a:ext cx="92356" cy="92380"/>
              </a:xfrm>
              <a:custGeom>
                <a:rect b="b" l="l" r="r" t="t"/>
                <a:pathLst>
                  <a:path extrusionOk="0" h="10" w="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86" name="Google Shape;586;p40"/>
              <p:cNvSpPr/>
              <p:nvPr/>
            </p:nvSpPr>
            <p:spPr>
              <a:xfrm>
                <a:off x="13012297" y="9090413"/>
                <a:ext cx="101909" cy="86010"/>
              </a:xfrm>
              <a:custGeom>
                <a:rect b="b" l="l" r="r" t="t"/>
                <a:pathLst>
                  <a:path extrusionOk="0" h="9" w="11">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87" name="Google Shape;587;p40"/>
              <p:cNvSpPr/>
              <p:nvPr/>
            </p:nvSpPr>
            <p:spPr>
              <a:xfrm>
                <a:off x="13031406" y="9061741"/>
                <a:ext cx="503186" cy="544729"/>
              </a:xfrm>
              <a:custGeom>
                <a:rect b="b" l="l" r="r" t="t"/>
                <a:pathLst>
                  <a:path extrusionOk="0" h="58" w="54">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88" name="Google Shape;588;p40"/>
              <p:cNvSpPr/>
              <p:nvPr/>
            </p:nvSpPr>
            <p:spPr>
              <a:xfrm>
                <a:off x="12117393" y="8931134"/>
                <a:ext cx="251592" cy="289887"/>
              </a:xfrm>
              <a:custGeom>
                <a:rect b="b" l="l" r="r" t="t"/>
                <a:pathLst>
                  <a:path extrusionOk="0" h="31" w="27">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89" name="Google Shape;589;p40"/>
              <p:cNvSpPr/>
              <p:nvPr/>
            </p:nvSpPr>
            <p:spPr>
              <a:xfrm>
                <a:off x="12133315" y="8931134"/>
                <a:ext cx="105096" cy="66896"/>
              </a:xfrm>
              <a:custGeom>
                <a:rect b="b" l="l" r="r" t="t"/>
                <a:pathLst>
                  <a:path extrusionOk="0" h="7" w="11">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90" name="Google Shape;590;p40"/>
              <p:cNvSpPr/>
              <p:nvPr/>
            </p:nvSpPr>
            <p:spPr>
              <a:xfrm>
                <a:off x="12098282" y="8427819"/>
                <a:ext cx="343950" cy="531986"/>
              </a:xfrm>
              <a:custGeom>
                <a:rect b="b" l="l" r="r" t="t"/>
                <a:pathLst>
                  <a:path extrusionOk="0" h="57" w="3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91" name="Google Shape;591;p40"/>
              <p:cNvSpPr/>
              <p:nvPr/>
            </p:nvSpPr>
            <p:spPr>
              <a:xfrm>
                <a:off x="11732043" y="8453303"/>
                <a:ext cx="140127" cy="289887"/>
              </a:xfrm>
              <a:custGeom>
                <a:rect b="b" l="l" r="r" t="t"/>
                <a:pathLst>
                  <a:path extrusionOk="0" h="31" w="15">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92" name="Google Shape;592;p40"/>
              <p:cNvSpPr/>
              <p:nvPr/>
            </p:nvSpPr>
            <p:spPr>
              <a:xfrm>
                <a:off x="11827584" y="8380032"/>
                <a:ext cx="550956" cy="477833"/>
              </a:xfrm>
              <a:custGeom>
                <a:rect b="b" l="l" r="r" t="t"/>
                <a:pathLst>
                  <a:path extrusionOk="0" h="51" w="59">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93" name="Google Shape;593;p40"/>
              <p:cNvSpPr/>
              <p:nvPr/>
            </p:nvSpPr>
            <p:spPr>
              <a:xfrm>
                <a:off x="11432679" y="8322691"/>
                <a:ext cx="394905" cy="280329"/>
              </a:xfrm>
              <a:custGeom>
                <a:rect b="b" l="l" r="r" t="t"/>
                <a:pathLst>
                  <a:path extrusionOk="0" h="30" w="42">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94" name="Google Shape;594;p40"/>
              <p:cNvSpPr/>
              <p:nvPr/>
            </p:nvSpPr>
            <p:spPr>
              <a:xfrm>
                <a:off x="11697010" y="8529753"/>
                <a:ext cx="92356" cy="222990"/>
              </a:xfrm>
              <a:custGeom>
                <a:rect b="b" l="l" r="r" t="t"/>
                <a:pathLst>
                  <a:path extrusionOk="0" h="24" w="10">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95" name="Google Shape;595;p40"/>
              <p:cNvSpPr/>
              <p:nvPr/>
            </p:nvSpPr>
            <p:spPr>
              <a:xfrm>
                <a:off x="11295734" y="8539311"/>
                <a:ext cx="296178" cy="289887"/>
              </a:xfrm>
              <a:custGeom>
                <a:rect b="b" l="l" r="r" t="t"/>
                <a:pathLst>
                  <a:path extrusionOk="0" h="31" w="32">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96" name="Google Shape;596;p40"/>
              <p:cNvSpPr/>
              <p:nvPr/>
            </p:nvSpPr>
            <p:spPr>
              <a:xfrm>
                <a:off x="11547328" y="8529753"/>
                <a:ext cx="213379" cy="280329"/>
              </a:xfrm>
              <a:custGeom>
                <a:rect b="b" l="l" r="r" t="t"/>
                <a:pathLst>
                  <a:path extrusionOk="0" h="30" w="23">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97" name="Google Shape;597;p40"/>
              <p:cNvSpPr/>
              <p:nvPr/>
            </p:nvSpPr>
            <p:spPr>
              <a:xfrm>
                <a:off x="11079175" y="8558422"/>
                <a:ext cx="140127" cy="168835"/>
              </a:xfrm>
              <a:custGeom>
                <a:rect b="b" l="l" r="r" t="t"/>
                <a:pathLst>
                  <a:path extrusionOk="0" h="18" w="15">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98" name="Google Shape;598;p40"/>
              <p:cNvSpPr/>
              <p:nvPr/>
            </p:nvSpPr>
            <p:spPr>
              <a:xfrm>
                <a:off x="11161976" y="8631691"/>
                <a:ext cx="207006" cy="197506"/>
              </a:xfrm>
              <a:custGeom>
                <a:rect b="b" l="l" r="r" t="t"/>
                <a:pathLst>
                  <a:path extrusionOk="0" h="21" w="22">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99" name="Google Shape;599;p40"/>
              <p:cNvSpPr/>
              <p:nvPr/>
            </p:nvSpPr>
            <p:spPr>
              <a:xfrm>
                <a:off x="11015478" y="8443745"/>
                <a:ext cx="324842" cy="273958"/>
              </a:xfrm>
              <a:custGeom>
                <a:rect b="b" l="l" r="r" t="t"/>
                <a:pathLst>
                  <a:path extrusionOk="0" h="29" w="35">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00" name="Google Shape;600;p40"/>
              <p:cNvSpPr/>
              <p:nvPr/>
            </p:nvSpPr>
            <p:spPr>
              <a:xfrm>
                <a:off x="10929493" y="8453303"/>
                <a:ext cx="149682" cy="66896"/>
              </a:xfrm>
              <a:custGeom>
                <a:rect b="b" l="l" r="r" t="t"/>
                <a:pathLst>
                  <a:path extrusionOk="0" h="7" w="16">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01" name="Google Shape;601;p40"/>
              <p:cNvSpPr/>
              <p:nvPr/>
            </p:nvSpPr>
            <p:spPr>
              <a:xfrm>
                <a:off x="10919937" y="8389590"/>
                <a:ext cx="140127" cy="38227"/>
              </a:xfrm>
              <a:custGeom>
                <a:rect b="b" l="l" r="r" t="t"/>
                <a:pathLst>
                  <a:path extrusionOk="0" h="4" w="15">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02" name="Google Shape;602;p40"/>
              <p:cNvSpPr/>
              <p:nvPr/>
            </p:nvSpPr>
            <p:spPr>
              <a:xfrm>
                <a:off x="10900829" y="7733369"/>
                <a:ext cx="560509" cy="637107"/>
              </a:xfrm>
              <a:custGeom>
                <a:rect b="b" l="l" r="r" t="t"/>
                <a:pathLst>
                  <a:path extrusionOk="0" h="68" w="60">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03" name="Google Shape;603;p40"/>
              <p:cNvSpPr/>
              <p:nvPr/>
            </p:nvSpPr>
            <p:spPr>
              <a:xfrm>
                <a:off x="10900829" y="8258982"/>
                <a:ext cx="270700" cy="213435"/>
              </a:xfrm>
              <a:custGeom>
                <a:rect b="b" l="l" r="r" t="t"/>
                <a:pathLst>
                  <a:path extrusionOk="0" h="23" w="29">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04" name="Google Shape;604;p40"/>
              <p:cNvSpPr/>
              <p:nvPr/>
            </p:nvSpPr>
            <p:spPr>
              <a:xfrm>
                <a:off x="11136499" y="7838490"/>
                <a:ext cx="783439" cy="729492"/>
              </a:xfrm>
              <a:custGeom>
                <a:rect b="b" l="l" r="r" t="t"/>
                <a:pathLst>
                  <a:path extrusionOk="0" h="78" w="84">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05" name="Google Shape;605;p40"/>
              <p:cNvSpPr/>
              <p:nvPr/>
            </p:nvSpPr>
            <p:spPr>
              <a:xfrm>
                <a:off x="12814845" y="7500821"/>
                <a:ext cx="515923" cy="503317"/>
              </a:xfrm>
              <a:custGeom>
                <a:rect b="b" l="l" r="r" t="t"/>
                <a:pathLst>
                  <a:path extrusionOk="0" h="54" w="55">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06" name="Google Shape;606;p40"/>
              <p:cNvSpPr/>
              <p:nvPr/>
            </p:nvSpPr>
            <p:spPr>
              <a:xfrm>
                <a:off x="12050511" y="7210939"/>
                <a:ext cx="187902" cy="363153"/>
              </a:xfrm>
              <a:custGeom>
                <a:rect b="b" l="l" r="r" t="t"/>
                <a:pathLst>
                  <a:path extrusionOk="0" h="39" w="20">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07" name="Google Shape;607;p40"/>
              <p:cNvSpPr/>
              <p:nvPr/>
            </p:nvSpPr>
            <p:spPr>
              <a:xfrm>
                <a:off x="12133317" y="7424369"/>
                <a:ext cx="710194" cy="684895"/>
              </a:xfrm>
              <a:custGeom>
                <a:rect b="b" l="l" r="r" t="t"/>
                <a:pathLst>
                  <a:path extrusionOk="0" h="73" w="76">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08" name="Google Shape;608;p40"/>
              <p:cNvSpPr/>
              <p:nvPr/>
            </p:nvSpPr>
            <p:spPr>
              <a:xfrm>
                <a:off x="10910384" y="7714256"/>
                <a:ext cx="391721" cy="318556"/>
              </a:xfrm>
              <a:custGeom>
                <a:rect b="b" l="l" r="r" t="t"/>
                <a:pathLst>
                  <a:path extrusionOk="0" h="34" w="42">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09" name="Google Shape;609;p40"/>
              <p:cNvSpPr/>
              <p:nvPr/>
            </p:nvSpPr>
            <p:spPr>
              <a:xfrm>
                <a:off x="11098281" y="7265092"/>
                <a:ext cx="560509" cy="449163"/>
              </a:xfrm>
              <a:custGeom>
                <a:rect b="b" l="l" r="r" t="t"/>
                <a:pathLst>
                  <a:path extrusionOk="0" h="48" w="60">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10" name="Google Shape;610;p40"/>
              <p:cNvSpPr/>
              <p:nvPr/>
            </p:nvSpPr>
            <p:spPr>
              <a:xfrm>
                <a:off x="11295736" y="7220495"/>
                <a:ext cx="968154" cy="923808"/>
              </a:xfrm>
              <a:custGeom>
                <a:rect b="b" l="l" r="r" t="t"/>
                <a:pathLst>
                  <a:path extrusionOk="0" h="99" w="104">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11" name="Google Shape;611;p40"/>
              <p:cNvSpPr/>
              <p:nvPr/>
            </p:nvSpPr>
            <p:spPr>
              <a:xfrm>
                <a:off x="8295732" y="3719582"/>
                <a:ext cx="2850322" cy="2124760"/>
              </a:xfrm>
              <a:custGeom>
                <a:rect b="b" l="l" r="r" t="t"/>
                <a:pathLst>
                  <a:path extrusionOk="0" h="227" w="305">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12" name="Google Shape;612;p40"/>
              <p:cNvSpPr/>
              <p:nvPr/>
            </p:nvSpPr>
            <p:spPr>
              <a:xfrm>
                <a:off x="9136497" y="5038398"/>
                <a:ext cx="149682" cy="105124"/>
              </a:xfrm>
              <a:custGeom>
                <a:rect b="b" l="l" r="r" t="t"/>
                <a:pathLst>
                  <a:path extrusionOk="0" h="11" w="16">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13" name="Google Shape;613;p40"/>
              <p:cNvSpPr/>
              <p:nvPr/>
            </p:nvSpPr>
            <p:spPr>
              <a:xfrm>
                <a:off x="9184270" y="4965129"/>
                <a:ext cx="38217" cy="19114"/>
              </a:xfrm>
              <a:custGeom>
                <a:rect b="b" l="l" r="r" t="t"/>
                <a:pathLst>
                  <a:path extrusionOk="0" h="2" w="4">
                    <a:moveTo>
                      <a:pt x="2" y="2"/>
                    </a:moveTo>
                    <a:cubicBezTo>
                      <a:pt x="0" y="2"/>
                      <a:pt x="1" y="0"/>
                      <a:pt x="2" y="0"/>
                    </a:cubicBezTo>
                    <a:cubicBezTo>
                      <a:pt x="3" y="0"/>
                      <a:pt x="4" y="2"/>
                      <a:pt x="2"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14" name="Google Shape;614;p40"/>
              <p:cNvSpPr/>
              <p:nvPr/>
            </p:nvSpPr>
            <p:spPr>
              <a:xfrm>
                <a:off x="9212932" y="3859745"/>
                <a:ext cx="101909" cy="57338"/>
              </a:xfrm>
              <a:custGeom>
                <a:rect b="b" l="l" r="r" t="t"/>
                <a:pathLst>
                  <a:path extrusionOk="0" h="6" w="11">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15" name="Google Shape;615;p40"/>
              <p:cNvSpPr/>
              <p:nvPr/>
            </p:nvSpPr>
            <p:spPr>
              <a:xfrm>
                <a:off x="9528218" y="3776918"/>
                <a:ext cx="76432" cy="44598"/>
              </a:xfrm>
              <a:custGeom>
                <a:rect b="b" l="l" r="r" t="t"/>
                <a:pathLst>
                  <a:path extrusionOk="0" h="5" w="8">
                    <a:moveTo>
                      <a:pt x="8" y="3"/>
                    </a:moveTo>
                    <a:cubicBezTo>
                      <a:pt x="8" y="5"/>
                      <a:pt x="0" y="4"/>
                      <a:pt x="0" y="2"/>
                    </a:cubicBezTo>
                    <a:cubicBezTo>
                      <a:pt x="0" y="0"/>
                      <a:pt x="8" y="1"/>
                      <a:pt x="8" y="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16" name="Google Shape;616;p40"/>
              <p:cNvSpPr/>
              <p:nvPr/>
            </p:nvSpPr>
            <p:spPr>
              <a:xfrm>
                <a:off x="10735225" y="3897972"/>
                <a:ext cx="54142" cy="38227"/>
              </a:xfrm>
              <a:custGeom>
                <a:rect b="b" l="l" r="r" t="t"/>
                <a:pathLst>
                  <a:path extrusionOk="0" h="4" w="6">
                    <a:moveTo>
                      <a:pt x="5" y="3"/>
                    </a:moveTo>
                    <a:cubicBezTo>
                      <a:pt x="4" y="4"/>
                      <a:pt x="0" y="0"/>
                      <a:pt x="1" y="0"/>
                    </a:cubicBezTo>
                    <a:cubicBezTo>
                      <a:pt x="2" y="0"/>
                      <a:pt x="6" y="2"/>
                      <a:pt x="5" y="3"/>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17" name="Google Shape;617;p40"/>
              <p:cNvSpPr/>
              <p:nvPr/>
            </p:nvSpPr>
            <p:spPr>
              <a:xfrm>
                <a:off x="10808475" y="3936197"/>
                <a:ext cx="47770" cy="9558"/>
              </a:xfrm>
              <a:custGeom>
                <a:rect b="b" l="l" r="r" t="t"/>
                <a:pathLst>
                  <a:path extrusionOk="0" h="1" w="5">
                    <a:moveTo>
                      <a:pt x="4" y="1"/>
                    </a:moveTo>
                    <a:cubicBezTo>
                      <a:pt x="2" y="1"/>
                      <a:pt x="0" y="0"/>
                      <a:pt x="2" y="0"/>
                    </a:cubicBezTo>
                    <a:cubicBezTo>
                      <a:pt x="3" y="0"/>
                      <a:pt x="5" y="1"/>
                      <a:pt x="4"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18" name="Google Shape;618;p40"/>
              <p:cNvSpPr/>
              <p:nvPr/>
            </p:nvSpPr>
            <p:spPr>
              <a:xfrm>
                <a:off x="10808475" y="4468183"/>
                <a:ext cx="38217" cy="66896"/>
              </a:xfrm>
              <a:custGeom>
                <a:rect b="b" l="l" r="r" t="t"/>
                <a:pathLst>
                  <a:path extrusionOk="0" h="7" w="4">
                    <a:moveTo>
                      <a:pt x="2" y="0"/>
                    </a:moveTo>
                    <a:cubicBezTo>
                      <a:pt x="0" y="0"/>
                      <a:pt x="3" y="7"/>
                      <a:pt x="4" y="7"/>
                    </a:cubicBezTo>
                    <a:cubicBezTo>
                      <a:pt x="4" y="7"/>
                      <a:pt x="3" y="0"/>
                      <a:pt x="2"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19" name="Google Shape;619;p40"/>
              <p:cNvSpPr/>
              <p:nvPr/>
            </p:nvSpPr>
            <p:spPr>
              <a:xfrm>
                <a:off x="10827583" y="4589232"/>
                <a:ext cx="63695" cy="38227"/>
              </a:xfrm>
              <a:custGeom>
                <a:rect b="b" l="l" r="r" t="t"/>
                <a:pathLst>
                  <a:path extrusionOk="0" h="4" w="7">
                    <a:moveTo>
                      <a:pt x="1" y="0"/>
                    </a:moveTo>
                    <a:cubicBezTo>
                      <a:pt x="0" y="1"/>
                      <a:pt x="0" y="3"/>
                      <a:pt x="1" y="4"/>
                    </a:cubicBezTo>
                    <a:cubicBezTo>
                      <a:pt x="2" y="4"/>
                      <a:pt x="3" y="4"/>
                      <a:pt x="5" y="4"/>
                    </a:cubicBezTo>
                    <a:cubicBezTo>
                      <a:pt x="7" y="4"/>
                      <a:pt x="1" y="0"/>
                      <a:pt x="1" y="0"/>
                    </a:cubicBezTo>
                    <a:cubicBezTo>
                      <a:pt x="0" y="1"/>
                      <a:pt x="1" y="0"/>
                      <a:pt x="1"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20" name="Google Shape;620;p40"/>
              <p:cNvSpPr/>
              <p:nvPr/>
            </p:nvSpPr>
            <p:spPr>
              <a:xfrm>
                <a:off x="10566434" y="4796294"/>
                <a:ext cx="159235" cy="92380"/>
              </a:xfrm>
              <a:custGeom>
                <a:rect b="b" l="l" r="r" t="t"/>
                <a:pathLst>
                  <a:path extrusionOk="0" h="10" w="17">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21" name="Google Shape;621;p40"/>
              <p:cNvSpPr/>
              <p:nvPr/>
            </p:nvSpPr>
            <p:spPr>
              <a:xfrm>
                <a:off x="10537774" y="4777183"/>
                <a:ext cx="82803" cy="28672"/>
              </a:xfrm>
              <a:custGeom>
                <a:rect b="b" l="l" r="r" t="t"/>
                <a:pathLst>
                  <a:path extrusionOk="0" h="3" w="9">
                    <a:moveTo>
                      <a:pt x="8" y="1"/>
                    </a:moveTo>
                    <a:cubicBezTo>
                      <a:pt x="9" y="1"/>
                      <a:pt x="5" y="0"/>
                      <a:pt x="5" y="0"/>
                    </a:cubicBezTo>
                    <a:cubicBezTo>
                      <a:pt x="3" y="0"/>
                      <a:pt x="1" y="0"/>
                      <a:pt x="0" y="0"/>
                    </a:cubicBezTo>
                    <a:cubicBezTo>
                      <a:pt x="2" y="0"/>
                      <a:pt x="6" y="3"/>
                      <a:pt x="8" y="1"/>
                    </a:cubicBezTo>
                    <a:cubicBezTo>
                      <a:pt x="9" y="1"/>
                      <a:pt x="7" y="2"/>
                      <a:pt x="8"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22" name="Google Shape;622;p40"/>
              <p:cNvSpPr/>
              <p:nvPr/>
            </p:nvSpPr>
            <p:spPr>
              <a:xfrm>
                <a:off x="10407201" y="4974685"/>
                <a:ext cx="121018" cy="63711"/>
              </a:xfrm>
              <a:custGeom>
                <a:rect b="b" l="l" r="r" t="t"/>
                <a:pathLst>
                  <a:path extrusionOk="0" h="7" w="13">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23" name="Google Shape;623;p40"/>
              <p:cNvSpPr/>
              <p:nvPr/>
            </p:nvSpPr>
            <p:spPr>
              <a:xfrm>
                <a:off x="9305288" y="5067067"/>
                <a:ext cx="38217" cy="57338"/>
              </a:xfrm>
              <a:custGeom>
                <a:rect b="b" l="l" r="r" t="t"/>
                <a:pathLst>
                  <a:path extrusionOk="0" h="6" w="4">
                    <a:moveTo>
                      <a:pt x="3" y="2"/>
                    </a:moveTo>
                    <a:cubicBezTo>
                      <a:pt x="2" y="0"/>
                      <a:pt x="1" y="1"/>
                      <a:pt x="1" y="3"/>
                    </a:cubicBezTo>
                    <a:cubicBezTo>
                      <a:pt x="0" y="6"/>
                      <a:pt x="4" y="4"/>
                      <a:pt x="3" y="2"/>
                    </a:cubicBezTo>
                    <a:cubicBezTo>
                      <a:pt x="3" y="2"/>
                      <a:pt x="4" y="3"/>
                      <a:pt x="3"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24" name="Google Shape;624;p40"/>
              <p:cNvSpPr/>
              <p:nvPr/>
            </p:nvSpPr>
            <p:spPr>
              <a:xfrm>
                <a:off x="9222485" y="4946016"/>
                <a:ext cx="35033" cy="38227"/>
              </a:xfrm>
              <a:custGeom>
                <a:rect b="b" l="l" r="r" t="t"/>
                <a:pathLst>
                  <a:path extrusionOk="0" h="4" w="4">
                    <a:moveTo>
                      <a:pt x="4" y="2"/>
                    </a:moveTo>
                    <a:cubicBezTo>
                      <a:pt x="3" y="2"/>
                      <a:pt x="1" y="0"/>
                      <a:pt x="1" y="1"/>
                    </a:cubicBezTo>
                    <a:cubicBezTo>
                      <a:pt x="0" y="4"/>
                      <a:pt x="4" y="2"/>
                      <a:pt x="4" y="2"/>
                    </a:cubicBezTo>
                    <a:cubicBezTo>
                      <a:pt x="3" y="2"/>
                      <a:pt x="4" y="2"/>
                      <a:pt x="4"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25" name="Google Shape;625;p40"/>
              <p:cNvSpPr/>
              <p:nvPr/>
            </p:nvSpPr>
            <p:spPr>
              <a:xfrm>
                <a:off x="10865798" y="4347133"/>
                <a:ext cx="19109" cy="19114"/>
              </a:xfrm>
              <a:custGeom>
                <a:rect b="b" l="l" r="r" t="t"/>
                <a:pathLst>
                  <a:path extrusionOk="0" h="2" w="2">
                    <a:moveTo>
                      <a:pt x="2" y="1"/>
                    </a:moveTo>
                    <a:cubicBezTo>
                      <a:pt x="2" y="0"/>
                      <a:pt x="0" y="1"/>
                      <a:pt x="0" y="2"/>
                    </a:cubicBezTo>
                    <a:cubicBezTo>
                      <a:pt x="1" y="2"/>
                      <a:pt x="2" y="2"/>
                      <a:pt x="2"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26" name="Google Shape;626;p40"/>
              <p:cNvSpPr/>
              <p:nvPr/>
            </p:nvSpPr>
            <p:spPr>
              <a:xfrm>
                <a:off x="10789366" y="4245195"/>
                <a:ext cx="28664" cy="15928"/>
              </a:xfrm>
              <a:custGeom>
                <a:rect b="b" l="l" r="r" t="t"/>
                <a:pathLst>
                  <a:path extrusionOk="0" h="2" w="3">
                    <a:moveTo>
                      <a:pt x="2" y="0"/>
                    </a:moveTo>
                    <a:cubicBezTo>
                      <a:pt x="1" y="0"/>
                      <a:pt x="0" y="1"/>
                      <a:pt x="1" y="1"/>
                    </a:cubicBezTo>
                    <a:cubicBezTo>
                      <a:pt x="2" y="2"/>
                      <a:pt x="3" y="1"/>
                      <a:pt x="2"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27" name="Google Shape;627;p40"/>
              <p:cNvSpPr/>
              <p:nvPr/>
            </p:nvSpPr>
            <p:spPr>
              <a:xfrm>
                <a:off x="10865798" y="4206968"/>
                <a:ext cx="25477" cy="28672"/>
              </a:xfrm>
              <a:custGeom>
                <a:rect b="b" l="l" r="r" t="t"/>
                <a:pathLst>
                  <a:path extrusionOk="0" h="3" w="3">
                    <a:moveTo>
                      <a:pt x="2" y="1"/>
                    </a:moveTo>
                    <a:cubicBezTo>
                      <a:pt x="2" y="0"/>
                      <a:pt x="0" y="1"/>
                      <a:pt x="1" y="2"/>
                    </a:cubicBezTo>
                    <a:cubicBezTo>
                      <a:pt x="1" y="3"/>
                      <a:pt x="3" y="1"/>
                      <a:pt x="2"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28" name="Google Shape;628;p40"/>
              <p:cNvSpPr/>
              <p:nvPr/>
            </p:nvSpPr>
            <p:spPr>
              <a:xfrm>
                <a:off x="8314841" y="4394916"/>
                <a:ext cx="47770" cy="6370"/>
              </a:xfrm>
              <a:custGeom>
                <a:rect b="b" l="l" r="r" t="t"/>
                <a:pathLst>
                  <a:path extrusionOk="0" h="1" w="5">
                    <a:moveTo>
                      <a:pt x="5" y="1"/>
                    </a:moveTo>
                    <a:cubicBezTo>
                      <a:pt x="4" y="0"/>
                      <a:pt x="0" y="0"/>
                      <a:pt x="1" y="0"/>
                    </a:cubicBezTo>
                    <a:cubicBezTo>
                      <a:pt x="2" y="1"/>
                      <a:pt x="5" y="1"/>
                      <a:pt x="5" y="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29" name="Google Shape;629;p40"/>
              <p:cNvSpPr/>
              <p:nvPr/>
            </p:nvSpPr>
            <p:spPr>
              <a:xfrm>
                <a:off x="8372164" y="4394916"/>
                <a:ext cx="57323" cy="0"/>
              </a:xfrm>
              <a:custGeom>
                <a:rect b="b" l="l" r="r" t="t"/>
                <a:pathLst>
                  <a:path extrusionOk="0" h="120000" w="6">
                    <a:moveTo>
                      <a:pt x="5" y="0"/>
                    </a:moveTo>
                    <a:cubicBezTo>
                      <a:pt x="4" y="0"/>
                      <a:pt x="0" y="0"/>
                      <a:pt x="1" y="0"/>
                    </a:cubicBezTo>
                    <a:cubicBezTo>
                      <a:pt x="2" y="0"/>
                      <a:pt x="6" y="0"/>
                      <a:pt x="5" y="0"/>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30" name="Google Shape;630;p40"/>
              <p:cNvSpPr/>
              <p:nvPr/>
            </p:nvSpPr>
            <p:spPr>
              <a:xfrm>
                <a:off x="9445417" y="3802407"/>
                <a:ext cx="38217" cy="19114"/>
              </a:xfrm>
              <a:custGeom>
                <a:rect b="b" l="l" r="r" t="t"/>
                <a:pathLst>
                  <a:path extrusionOk="0" h="2" w="4">
                    <a:moveTo>
                      <a:pt x="3" y="2"/>
                    </a:moveTo>
                    <a:cubicBezTo>
                      <a:pt x="1" y="2"/>
                      <a:pt x="0" y="0"/>
                      <a:pt x="2" y="0"/>
                    </a:cubicBezTo>
                    <a:cubicBezTo>
                      <a:pt x="3" y="0"/>
                      <a:pt x="4" y="2"/>
                      <a:pt x="3" y="2"/>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31" name="Google Shape;631;p40"/>
              <p:cNvSpPr/>
              <p:nvPr/>
            </p:nvSpPr>
            <p:spPr>
              <a:xfrm>
                <a:off x="5467694" y="6086410"/>
                <a:ext cx="85988" cy="111494"/>
              </a:xfrm>
              <a:custGeom>
                <a:rect b="b" l="l" r="r" t="t"/>
                <a:pathLst>
                  <a:path extrusionOk="0" h="12" w="9">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632" name="Google Shape;632;p40"/>
            <p:cNvGrpSpPr/>
            <p:nvPr/>
          </p:nvGrpSpPr>
          <p:grpSpPr>
            <a:xfrm>
              <a:off x="6676845" y="3724093"/>
              <a:ext cx="347588" cy="334514"/>
              <a:chOff x="6731650" y="3557645"/>
              <a:chExt cx="439428" cy="435056"/>
            </a:xfrm>
          </p:grpSpPr>
          <p:sp>
            <p:nvSpPr>
              <p:cNvPr id="633" name="Google Shape;633;p40"/>
              <p:cNvSpPr/>
              <p:nvPr/>
            </p:nvSpPr>
            <p:spPr>
              <a:xfrm>
                <a:off x="6731650" y="3557645"/>
                <a:ext cx="439428" cy="435056"/>
              </a:xfrm>
              <a:custGeom>
                <a:rect b="b" l="l" r="r" t="t"/>
                <a:pathLst>
                  <a:path extrusionOk="0" h="874484" w="874484">
                    <a:moveTo>
                      <a:pt x="0" y="437242"/>
                    </a:moveTo>
                    <a:cubicBezTo>
                      <a:pt x="0" y="195760"/>
                      <a:pt x="195760" y="0"/>
                      <a:pt x="437242" y="0"/>
                    </a:cubicBezTo>
                    <a:cubicBezTo>
                      <a:pt x="678724" y="0"/>
                      <a:pt x="874484" y="195760"/>
                      <a:pt x="874484" y="437242"/>
                    </a:cubicBezTo>
                    <a:cubicBezTo>
                      <a:pt x="874484" y="678724"/>
                      <a:pt x="678724" y="874484"/>
                      <a:pt x="437242" y="874484"/>
                    </a:cubicBezTo>
                    <a:cubicBezTo>
                      <a:pt x="195760" y="874484"/>
                      <a:pt x="0" y="678724"/>
                      <a:pt x="0" y="437242"/>
                    </a:cubicBezTo>
                    <a:close/>
                  </a:path>
                </a:pathLst>
              </a:custGeom>
              <a:solidFill>
                <a:schemeClr val="accent2">
                  <a:alpha val="75690"/>
                </a:schemeClr>
              </a:solidFill>
              <a:ln>
                <a:noFill/>
              </a:ln>
            </p:spPr>
            <p:txBody>
              <a:bodyPr anchorCtr="0" anchor="ctr" bIns="56600" lIns="56600" spcFirstLastPara="1" rIns="56600" wrap="square" tIns="56600">
                <a:noAutofit/>
              </a:bodyPr>
              <a:lstStyle/>
              <a:p>
                <a:pPr indent="0" lvl="0" marL="0" marR="0" rtl="0" algn="ctr">
                  <a:lnSpc>
                    <a:spcPct val="90000"/>
                  </a:lnSpc>
                  <a:spcBef>
                    <a:spcPts val="0"/>
                  </a:spcBef>
                  <a:spcAft>
                    <a:spcPts val="0"/>
                  </a:spcAft>
                  <a:buNone/>
                </a:pPr>
                <a:r>
                  <a:t/>
                </a:r>
                <a:endParaRPr sz="1400">
                  <a:solidFill>
                    <a:srgbClr val="FFFFFF"/>
                  </a:solidFill>
                  <a:latin typeface="Arial"/>
                  <a:ea typeface="Arial"/>
                  <a:cs typeface="Arial"/>
                  <a:sym typeface="Arial"/>
                </a:endParaRPr>
              </a:p>
            </p:txBody>
          </p:sp>
          <p:sp>
            <p:nvSpPr>
              <p:cNvPr id="634" name="Google Shape;634;p40"/>
              <p:cNvSpPr txBox="1"/>
              <p:nvPr/>
            </p:nvSpPr>
            <p:spPr>
              <a:xfrm>
                <a:off x="6751860" y="3698226"/>
                <a:ext cx="399000" cy="200100"/>
              </a:xfrm>
              <a:prstGeom prst="rect">
                <a:avLst/>
              </a:prstGeom>
              <a:noFill/>
              <a:ln>
                <a:noFill/>
              </a:ln>
            </p:spPr>
            <p:txBody>
              <a:bodyPr anchorCtr="0" anchor="t" bIns="0" lIns="0" spcFirstLastPara="1" rIns="0" wrap="square" tIns="0">
                <a:spAutoFit/>
              </a:bodyPr>
              <a:lstStyle/>
              <a:p>
                <a:pPr indent="0" lvl="0" marL="0" marR="0" rtl="0" algn="ctr">
                  <a:lnSpc>
                    <a:spcPct val="118518"/>
                  </a:lnSpc>
                  <a:spcBef>
                    <a:spcPts val="0"/>
                  </a:spcBef>
                  <a:spcAft>
                    <a:spcPts val="0"/>
                  </a:spcAft>
                  <a:buNone/>
                </a:pPr>
                <a:r>
                  <a:rPr b="1" lang="en" sz="1000">
                    <a:solidFill>
                      <a:schemeClr val="lt1"/>
                    </a:solidFill>
                    <a:latin typeface="Arial"/>
                    <a:ea typeface="Arial"/>
                    <a:cs typeface="Arial"/>
                    <a:sym typeface="Arial"/>
                  </a:rPr>
                  <a:t>AU</a:t>
                </a:r>
                <a:r>
                  <a:rPr b="1" lang="en" sz="1000">
                    <a:solidFill>
                      <a:schemeClr val="lt1"/>
                    </a:solidFill>
                  </a:rPr>
                  <a:t>S</a:t>
                </a:r>
                <a:endParaRPr sz="700">
                  <a:solidFill>
                    <a:schemeClr val="lt1"/>
                  </a:solidFill>
                  <a:latin typeface="Arial"/>
                  <a:ea typeface="Arial"/>
                  <a:cs typeface="Arial"/>
                  <a:sym typeface="Arial"/>
                </a:endParaRPr>
              </a:p>
            </p:txBody>
          </p:sp>
        </p:grpSp>
        <p:sp>
          <p:nvSpPr>
            <p:cNvPr id="635" name="Google Shape;635;p40"/>
            <p:cNvSpPr txBox="1"/>
            <p:nvPr/>
          </p:nvSpPr>
          <p:spPr>
            <a:xfrm>
              <a:off x="6217435" y="2750138"/>
              <a:ext cx="399000" cy="153900"/>
            </a:xfrm>
            <a:prstGeom prst="rect">
              <a:avLst/>
            </a:prstGeom>
            <a:noFill/>
            <a:ln>
              <a:noFill/>
            </a:ln>
          </p:spPr>
          <p:txBody>
            <a:bodyPr anchorCtr="0" anchor="t" bIns="0" lIns="0" spcFirstLastPara="1" rIns="0" wrap="square" tIns="0">
              <a:spAutoFit/>
            </a:bodyPr>
            <a:lstStyle/>
            <a:p>
              <a:pPr indent="0" lvl="0" marL="0" marR="0" rtl="0" algn="ctr">
                <a:lnSpc>
                  <a:spcPct val="168421"/>
                </a:lnSpc>
                <a:spcBef>
                  <a:spcPts val="0"/>
                </a:spcBef>
                <a:spcAft>
                  <a:spcPts val="0"/>
                </a:spcAft>
                <a:buNone/>
              </a:pPr>
              <a:r>
                <a:rPr b="1" lang="en" sz="1000">
                  <a:solidFill>
                    <a:schemeClr val="lt1"/>
                  </a:solidFill>
                </a:rPr>
                <a:t>CHN</a:t>
              </a:r>
              <a:endParaRPr sz="700">
                <a:solidFill>
                  <a:schemeClr val="lt1"/>
                </a:solidFill>
                <a:latin typeface="Arial"/>
                <a:ea typeface="Arial"/>
                <a:cs typeface="Arial"/>
                <a:sym typeface="Arial"/>
              </a:endParaRPr>
            </a:p>
          </p:txBody>
        </p:sp>
        <p:grpSp>
          <p:nvGrpSpPr>
            <p:cNvPr id="636" name="Google Shape;636;p40"/>
            <p:cNvGrpSpPr/>
            <p:nvPr/>
          </p:nvGrpSpPr>
          <p:grpSpPr>
            <a:xfrm>
              <a:off x="2294571" y="2480950"/>
              <a:ext cx="347607" cy="334490"/>
              <a:chOff x="2126171" y="2272425"/>
              <a:chExt cx="347607" cy="334490"/>
            </a:xfrm>
          </p:grpSpPr>
          <p:sp>
            <p:nvSpPr>
              <p:cNvPr id="637" name="Google Shape;637;p40"/>
              <p:cNvSpPr/>
              <p:nvPr/>
            </p:nvSpPr>
            <p:spPr>
              <a:xfrm>
                <a:off x="2126171" y="2272425"/>
                <a:ext cx="347607" cy="334490"/>
              </a:xfrm>
              <a:custGeom>
                <a:rect b="b" l="l" r="r" t="t"/>
                <a:pathLst>
                  <a:path extrusionOk="0" h="874484" w="874484">
                    <a:moveTo>
                      <a:pt x="0" y="437242"/>
                    </a:moveTo>
                    <a:cubicBezTo>
                      <a:pt x="0" y="195760"/>
                      <a:pt x="195760" y="0"/>
                      <a:pt x="437242" y="0"/>
                    </a:cubicBezTo>
                    <a:cubicBezTo>
                      <a:pt x="678724" y="0"/>
                      <a:pt x="874484" y="195760"/>
                      <a:pt x="874484" y="437242"/>
                    </a:cubicBezTo>
                    <a:cubicBezTo>
                      <a:pt x="874484" y="678724"/>
                      <a:pt x="678724" y="874484"/>
                      <a:pt x="437242" y="874484"/>
                    </a:cubicBezTo>
                    <a:cubicBezTo>
                      <a:pt x="195760" y="874484"/>
                      <a:pt x="0" y="678724"/>
                      <a:pt x="0" y="437242"/>
                    </a:cubicBezTo>
                    <a:close/>
                  </a:path>
                </a:pathLst>
              </a:custGeom>
              <a:solidFill>
                <a:schemeClr val="accent2">
                  <a:alpha val="75690"/>
                </a:schemeClr>
              </a:solidFill>
              <a:ln>
                <a:noFill/>
              </a:ln>
            </p:spPr>
            <p:txBody>
              <a:bodyPr anchorCtr="0" anchor="ctr" bIns="56600" lIns="56600" spcFirstLastPara="1" rIns="56600" wrap="square" tIns="56600">
                <a:noAutofit/>
              </a:bodyPr>
              <a:lstStyle/>
              <a:p>
                <a:pPr indent="0" lvl="0" marL="0" marR="0" rtl="0" algn="ctr">
                  <a:lnSpc>
                    <a:spcPct val="90000"/>
                  </a:lnSpc>
                  <a:spcBef>
                    <a:spcPts val="0"/>
                  </a:spcBef>
                  <a:spcAft>
                    <a:spcPts val="0"/>
                  </a:spcAft>
                  <a:buNone/>
                </a:pPr>
                <a:r>
                  <a:t/>
                </a:r>
                <a:endParaRPr sz="1400">
                  <a:solidFill>
                    <a:srgbClr val="FFFFFF"/>
                  </a:solidFill>
                  <a:latin typeface="Arial"/>
                  <a:ea typeface="Arial"/>
                  <a:cs typeface="Arial"/>
                  <a:sym typeface="Arial"/>
                </a:endParaRPr>
              </a:p>
            </p:txBody>
          </p:sp>
          <p:sp>
            <p:nvSpPr>
              <p:cNvPr id="638" name="Google Shape;638;p40"/>
              <p:cNvSpPr txBox="1"/>
              <p:nvPr/>
            </p:nvSpPr>
            <p:spPr>
              <a:xfrm>
                <a:off x="2152525" y="2362725"/>
                <a:ext cx="294900" cy="153900"/>
              </a:xfrm>
              <a:prstGeom prst="rect">
                <a:avLst/>
              </a:prstGeom>
              <a:noFill/>
              <a:ln>
                <a:noFill/>
              </a:ln>
            </p:spPr>
            <p:txBody>
              <a:bodyPr anchorCtr="0" anchor="t" bIns="0" lIns="0" spcFirstLastPara="1" rIns="0" wrap="square" tIns="0">
                <a:spAutoFit/>
              </a:bodyPr>
              <a:lstStyle/>
              <a:p>
                <a:pPr indent="0" lvl="0" marL="0" marR="0" rtl="0" algn="ctr">
                  <a:lnSpc>
                    <a:spcPct val="118518"/>
                  </a:lnSpc>
                  <a:spcBef>
                    <a:spcPts val="0"/>
                  </a:spcBef>
                  <a:spcAft>
                    <a:spcPts val="0"/>
                  </a:spcAft>
                  <a:buNone/>
                </a:pPr>
                <a:r>
                  <a:rPr b="1" lang="en" sz="1000">
                    <a:solidFill>
                      <a:schemeClr val="lt1"/>
                    </a:solidFill>
                    <a:latin typeface="Arial"/>
                    <a:ea typeface="Arial"/>
                    <a:cs typeface="Arial"/>
                    <a:sym typeface="Arial"/>
                  </a:rPr>
                  <a:t>USA</a:t>
                </a:r>
                <a:endParaRPr sz="700">
                  <a:solidFill>
                    <a:schemeClr val="lt1"/>
                  </a:solidFill>
                  <a:latin typeface="Arial"/>
                  <a:ea typeface="Arial"/>
                  <a:cs typeface="Arial"/>
                  <a:sym typeface="Arial"/>
                </a:endParaRPr>
              </a:p>
            </p:txBody>
          </p:sp>
        </p:grpSp>
        <p:grpSp>
          <p:nvGrpSpPr>
            <p:cNvPr id="639" name="Google Shape;639;p40"/>
            <p:cNvGrpSpPr/>
            <p:nvPr/>
          </p:nvGrpSpPr>
          <p:grpSpPr>
            <a:xfrm>
              <a:off x="5711872" y="2869553"/>
              <a:ext cx="283450" cy="244813"/>
              <a:chOff x="5652485" y="2717150"/>
              <a:chExt cx="399000" cy="334490"/>
            </a:xfrm>
          </p:grpSpPr>
          <p:sp>
            <p:nvSpPr>
              <p:cNvPr id="640" name="Google Shape;640;p40"/>
              <p:cNvSpPr/>
              <p:nvPr/>
            </p:nvSpPr>
            <p:spPr>
              <a:xfrm>
                <a:off x="5697850" y="2717150"/>
                <a:ext cx="308256" cy="334490"/>
              </a:xfrm>
              <a:custGeom>
                <a:rect b="b" l="l" r="r" t="t"/>
                <a:pathLst>
                  <a:path extrusionOk="0" h="874484" w="874484">
                    <a:moveTo>
                      <a:pt x="0" y="437242"/>
                    </a:moveTo>
                    <a:cubicBezTo>
                      <a:pt x="0" y="195760"/>
                      <a:pt x="195760" y="0"/>
                      <a:pt x="437242" y="0"/>
                    </a:cubicBezTo>
                    <a:cubicBezTo>
                      <a:pt x="678724" y="0"/>
                      <a:pt x="874484" y="195760"/>
                      <a:pt x="874484" y="437242"/>
                    </a:cubicBezTo>
                    <a:cubicBezTo>
                      <a:pt x="874484" y="678724"/>
                      <a:pt x="678724" y="874484"/>
                      <a:pt x="437242" y="874484"/>
                    </a:cubicBezTo>
                    <a:cubicBezTo>
                      <a:pt x="195760" y="874484"/>
                      <a:pt x="0" y="678724"/>
                      <a:pt x="0" y="437242"/>
                    </a:cubicBezTo>
                    <a:close/>
                  </a:path>
                </a:pathLst>
              </a:custGeom>
              <a:solidFill>
                <a:schemeClr val="accent2">
                  <a:alpha val="75690"/>
                </a:schemeClr>
              </a:solidFill>
              <a:ln>
                <a:noFill/>
              </a:ln>
            </p:spPr>
            <p:txBody>
              <a:bodyPr anchorCtr="0" anchor="ctr" bIns="56600" lIns="56600" spcFirstLastPara="1" rIns="56600" wrap="square" tIns="56600">
                <a:noAutofit/>
              </a:bodyPr>
              <a:lstStyle/>
              <a:p>
                <a:pPr indent="0" lvl="0" marL="0" marR="0" rtl="0" algn="ctr">
                  <a:lnSpc>
                    <a:spcPct val="90000"/>
                  </a:lnSpc>
                  <a:spcBef>
                    <a:spcPts val="0"/>
                  </a:spcBef>
                  <a:spcAft>
                    <a:spcPts val="0"/>
                  </a:spcAft>
                  <a:buNone/>
                </a:pPr>
                <a:r>
                  <a:t/>
                </a:r>
                <a:endParaRPr sz="1400">
                  <a:solidFill>
                    <a:srgbClr val="FFFFFF"/>
                  </a:solidFill>
                  <a:latin typeface="Arial"/>
                  <a:ea typeface="Arial"/>
                  <a:cs typeface="Arial"/>
                  <a:sym typeface="Arial"/>
                </a:endParaRPr>
              </a:p>
            </p:txBody>
          </p:sp>
          <p:sp>
            <p:nvSpPr>
              <p:cNvPr id="641" name="Google Shape;641;p40"/>
              <p:cNvSpPr txBox="1"/>
              <p:nvPr/>
            </p:nvSpPr>
            <p:spPr>
              <a:xfrm>
                <a:off x="5652485" y="2807451"/>
                <a:ext cx="399000" cy="168300"/>
              </a:xfrm>
              <a:prstGeom prst="rect">
                <a:avLst/>
              </a:prstGeom>
              <a:noFill/>
              <a:ln>
                <a:noFill/>
              </a:ln>
            </p:spPr>
            <p:txBody>
              <a:bodyPr anchorCtr="0" anchor="t" bIns="0" lIns="0" spcFirstLastPara="1" rIns="0" wrap="square" tIns="0">
                <a:spAutoFit/>
              </a:bodyPr>
              <a:lstStyle/>
              <a:p>
                <a:pPr indent="0" lvl="0" marL="0" marR="0" rtl="0" algn="ctr">
                  <a:lnSpc>
                    <a:spcPct val="168421"/>
                  </a:lnSpc>
                  <a:spcBef>
                    <a:spcPts val="0"/>
                  </a:spcBef>
                  <a:spcAft>
                    <a:spcPts val="0"/>
                  </a:spcAft>
                  <a:buNone/>
                </a:pPr>
                <a:r>
                  <a:rPr b="1" lang="en" sz="800">
                    <a:solidFill>
                      <a:schemeClr val="lt1"/>
                    </a:solidFill>
                  </a:rPr>
                  <a:t>IND</a:t>
                </a:r>
                <a:endParaRPr sz="500">
                  <a:solidFill>
                    <a:schemeClr val="lt1"/>
                  </a:solidFill>
                  <a:latin typeface="Arial"/>
                  <a:ea typeface="Arial"/>
                  <a:cs typeface="Arial"/>
                  <a:sym typeface="Arial"/>
                </a:endParaRPr>
              </a:p>
            </p:txBody>
          </p:sp>
        </p:grpSp>
        <p:sp>
          <p:nvSpPr>
            <p:cNvPr id="642" name="Google Shape;642;p40"/>
            <p:cNvSpPr txBox="1"/>
            <p:nvPr/>
          </p:nvSpPr>
          <p:spPr>
            <a:xfrm>
              <a:off x="6809612" y="2647197"/>
              <a:ext cx="283500" cy="153900"/>
            </a:xfrm>
            <a:prstGeom prst="rect">
              <a:avLst/>
            </a:prstGeom>
            <a:noFill/>
            <a:ln>
              <a:noFill/>
            </a:ln>
          </p:spPr>
          <p:txBody>
            <a:bodyPr anchorCtr="0" anchor="t" bIns="0" lIns="0" spcFirstLastPara="1" rIns="0" wrap="square" tIns="0">
              <a:spAutoFit/>
            </a:bodyPr>
            <a:lstStyle/>
            <a:p>
              <a:pPr indent="0" lvl="0" marL="0" marR="0" rtl="0" algn="ctr">
                <a:lnSpc>
                  <a:spcPct val="168421"/>
                </a:lnSpc>
                <a:spcBef>
                  <a:spcPts val="0"/>
                </a:spcBef>
                <a:spcAft>
                  <a:spcPts val="0"/>
                </a:spcAft>
                <a:buNone/>
              </a:pPr>
              <a:r>
                <a:rPr b="1" lang="en" sz="1000">
                  <a:solidFill>
                    <a:schemeClr val="lt1"/>
                  </a:solidFill>
                </a:rPr>
                <a:t>JPN</a:t>
              </a:r>
              <a:endParaRPr sz="700">
                <a:solidFill>
                  <a:schemeClr val="lt1"/>
                </a:solidFill>
                <a:latin typeface="Arial"/>
                <a:ea typeface="Arial"/>
                <a:cs typeface="Arial"/>
                <a:sym typeface="Arial"/>
              </a:endParaRPr>
            </a:p>
          </p:txBody>
        </p:sp>
        <p:grpSp>
          <p:nvGrpSpPr>
            <p:cNvPr id="643" name="Google Shape;643;p40"/>
            <p:cNvGrpSpPr/>
            <p:nvPr/>
          </p:nvGrpSpPr>
          <p:grpSpPr>
            <a:xfrm>
              <a:off x="6676875" y="4606047"/>
              <a:ext cx="347588" cy="334514"/>
              <a:chOff x="6731650" y="3557645"/>
              <a:chExt cx="439428" cy="435056"/>
            </a:xfrm>
          </p:grpSpPr>
          <p:sp>
            <p:nvSpPr>
              <p:cNvPr id="644" name="Google Shape;644;p40"/>
              <p:cNvSpPr/>
              <p:nvPr/>
            </p:nvSpPr>
            <p:spPr>
              <a:xfrm>
                <a:off x="6731650" y="3557645"/>
                <a:ext cx="439428" cy="435056"/>
              </a:xfrm>
              <a:custGeom>
                <a:rect b="b" l="l" r="r" t="t"/>
                <a:pathLst>
                  <a:path extrusionOk="0" h="874484" w="874484">
                    <a:moveTo>
                      <a:pt x="0" y="437242"/>
                    </a:moveTo>
                    <a:cubicBezTo>
                      <a:pt x="0" y="195760"/>
                      <a:pt x="195760" y="0"/>
                      <a:pt x="437242" y="0"/>
                    </a:cubicBezTo>
                    <a:cubicBezTo>
                      <a:pt x="678724" y="0"/>
                      <a:pt x="874484" y="195760"/>
                      <a:pt x="874484" y="437242"/>
                    </a:cubicBezTo>
                    <a:cubicBezTo>
                      <a:pt x="874484" y="678724"/>
                      <a:pt x="678724" y="874484"/>
                      <a:pt x="437242" y="874484"/>
                    </a:cubicBezTo>
                    <a:cubicBezTo>
                      <a:pt x="195760" y="874484"/>
                      <a:pt x="0" y="678724"/>
                      <a:pt x="0" y="437242"/>
                    </a:cubicBezTo>
                    <a:close/>
                  </a:path>
                </a:pathLst>
              </a:custGeom>
              <a:solidFill>
                <a:schemeClr val="accent2">
                  <a:alpha val="75690"/>
                </a:schemeClr>
              </a:solidFill>
              <a:ln>
                <a:noFill/>
              </a:ln>
            </p:spPr>
            <p:txBody>
              <a:bodyPr anchorCtr="0" anchor="ctr" bIns="56600" lIns="56600" spcFirstLastPara="1" rIns="56600" wrap="square" tIns="56600">
                <a:noAutofit/>
              </a:bodyPr>
              <a:lstStyle/>
              <a:p>
                <a:pPr indent="0" lvl="0" marL="0" marR="0" rtl="0" algn="ctr">
                  <a:lnSpc>
                    <a:spcPct val="90000"/>
                  </a:lnSpc>
                  <a:spcBef>
                    <a:spcPts val="0"/>
                  </a:spcBef>
                  <a:spcAft>
                    <a:spcPts val="0"/>
                  </a:spcAft>
                  <a:buNone/>
                </a:pPr>
                <a:r>
                  <a:t/>
                </a:r>
                <a:endParaRPr sz="1400">
                  <a:solidFill>
                    <a:srgbClr val="FFFFFF"/>
                  </a:solidFill>
                  <a:latin typeface="Arial"/>
                  <a:ea typeface="Arial"/>
                  <a:cs typeface="Arial"/>
                  <a:sym typeface="Arial"/>
                </a:endParaRPr>
              </a:p>
            </p:txBody>
          </p:sp>
          <p:sp>
            <p:nvSpPr>
              <p:cNvPr id="645" name="Google Shape;645;p40"/>
              <p:cNvSpPr txBox="1"/>
              <p:nvPr/>
            </p:nvSpPr>
            <p:spPr>
              <a:xfrm flipH="1">
                <a:off x="6780477" y="3675113"/>
                <a:ext cx="341700" cy="200100"/>
              </a:xfrm>
              <a:prstGeom prst="rect">
                <a:avLst/>
              </a:prstGeom>
              <a:noFill/>
              <a:ln>
                <a:noFill/>
              </a:ln>
            </p:spPr>
            <p:txBody>
              <a:bodyPr anchorCtr="0" anchor="t" bIns="0" lIns="0" spcFirstLastPara="1" rIns="0" wrap="square" tIns="0">
                <a:spAutoFit/>
              </a:bodyPr>
              <a:lstStyle/>
              <a:p>
                <a:pPr indent="0" lvl="0" marL="0" marR="0" rtl="0" algn="ctr">
                  <a:lnSpc>
                    <a:spcPct val="118518"/>
                  </a:lnSpc>
                  <a:spcBef>
                    <a:spcPts val="0"/>
                  </a:spcBef>
                  <a:spcAft>
                    <a:spcPts val="0"/>
                  </a:spcAft>
                  <a:buNone/>
                </a:pPr>
                <a:r>
                  <a:rPr b="1" lang="en" sz="1000">
                    <a:solidFill>
                      <a:schemeClr val="lt1"/>
                    </a:solidFill>
                  </a:rPr>
                  <a:t>NZ</a:t>
                </a:r>
                <a:endParaRPr sz="700">
                  <a:solidFill>
                    <a:schemeClr val="lt1"/>
                  </a:solidFill>
                  <a:latin typeface="Arial"/>
                  <a:ea typeface="Arial"/>
                  <a:cs typeface="Arial"/>
                  <a:sym typeface="Arial"/>
                </a:endParaRPr>
              </a:p>
            </p:txBody>
          </p:sp>
        </p:grpSp>
        <p:grpSp>
          <p:nvGrpSpPr>
            <p:cNvPr id="646" name="Google Shape;646;p40"/>
            <p:cNvGrpSpPr/>
            <p:nvPr/>
          </p:nvGrpSpPr>
          <p:grpSpPr>
            <a:xfrm>
              <a:off x="4482621" y="937025"/>
              <a:ext cx="347607" cy="334490"/>
              <a:chOff x="4253146" y="513650"/>
              <a:chExt cx="347607" cy="334490"/>
            </a:xfrm>
          </p:grpSpPr>
          <p:sp>
            <p:nvSpPr>
              <p:cNvPr id="647" name="Google Shape;647;p40"/>
              <p:cNvSpPr/>
              <p:nvPr/>
            </p:nvSpPr>
            <p:spPr>
              <a:xfrm>
                <a:off x="4253146" y="513650"/>
                <a:ext cx="347607" cy="334490"/>
              </a:xfrm>
              <a:custGeom>
                <a:rect b="b" l="l" r="r" t="t"/>
                <a:pathLst>
                  <a:path extrusionOk="0" h="874484" w="874484">
                    <a:moveTo>
                      <a:pt x="0" y="437242"/>
                    </a:moveTo>
                    <a:cubicBezTo>
                      <a:pt x="0" y="195760"/>
                      <a:pt x="195760" y="0"/>
                      <a:pt x="437242" y="0"/>
                    </a:cubicBezTo>
                    <a:cubicBezTo>
                      <a:pt x="678724" y="0"/>
                      <a:pt x="874484" y="195760"/>
                      <a:pt x="874484" y="437242"/>
                    </a:cubicBezTo>
                    <a:cubicBezTo>
                      <a:pt x="874484" y="678724"/>
                      <a:pt x="678724" y="874484"/>
                      <a:pt x="437242" y="874484"/>
                    </a:cubicBezTo>
                    <a:cubicBezTo>
                      <a:pt x="195760" y="874484"/>
                      <a:pt x="0" y="678724"/>
                      <a:pt x="0" y="437242"/>
                    </a:cubicBezTo>
                    <a:close/>
                  </a:path>
                </a:pathLst>
              </a:custGeom>
              <a:solidFill>
                <a:schemeClr val="accent2">
                  <a:alpha val="75690"/>
                </a:schemeClr>
              </a:solidFill>
              <a:ln>
                <a:noFill/>
              </a:ln>
            </p:spPr>
            <p:txBody>
              <a:bodyPr anchorCtr="0" anchor="ctr" bIns="56600" lIns="56600" spcFirstLastPara="1" rIns="56600" wrap="square" tIns="56600">
                <a:noAutofit/>
              </a:bodyPr>
              <a:lstStyle/>
              <a:p>
                <a:pPr indent="0" lvl="0" marL="0" marR="0" rtl="0" algn="ctr">
                  <a:lnSpc>
                    <a:spcPct val="90000"/>
                  </a:lnSpc>
                  <a:spcBef>
                    <a:spcPts val="0"/>
                  </a:spcBef>
                  <a:spcAft>
                    <a:spcPts val="0"/>
                  </a:spcAft>
                  <a:buNone/>
                </a:pPr>
                <a:r>
                  <a:t/>
                </a:r>
                <a:endParaRPr sz="1400">
                  <a:solidFill>
                    <a:srgbClr val="FFFFFF"/>
                  </a:solidFill>
                  <a:latin typeface="Arial"/>
                  <a:ea typeface="Arial"/>
                  <a:cs typeface="Arial"/>
                  <a:sym typeface="Arial"/>
                </a:endParaRPr>
              </a:p>
            </p:txBody>
          </p:sp>
          <p:sp>
            <p:nvSpPr>
              <p:cNvPr id="648" name="Google Shape;648;p40"/>
              <p:cNvSpPr txBox="1"/>
              <p:nvPr/>
            </p:nvSpPr>
            <p:spPr>
              <a:xfrm>
                <a:off x="4279500" y="603950"/>
                <a:ext cx="294900" cy="153900"/>
              </a:xfrm>
              <a:prstGeom prst="rect">
                <a:avLst/>
              </a:prstGeom>
              <a:noFill/>
              <a:ln>
                <a:noFill/>
              </a:ln>
            </p:spPr>
            <p:txBody>
              <a:bodyPr anchorCtr="0" anchor="t" bIns="0" lIns="0" spcFirstLastPara="1" rIns="0" wrap="square" tIns="0">
                <a:spAutoFit/>
              </a:bodyPr>
              <a:lstStyle/>
              <a:p>
                <a:pPr indent="0" lvl="0" marL="0" marR="0" rtl="0" algn="ctr">
                  <a:lnSpc>
                    <a:spcPct val="118518"/>
                  </a:lnSpc>
                  <a:spcBef>
                    <a:spcPts val="0"/>
                  </a:spcBef>
                  <a:spcAft>
                    <a:spcPts val="0"/>
                  </a:spcAft>
                  <a:buNone/>
                </a:pPr>
                <a:r>
                  <a:rPr b="1" lang="en" sz="1000">
                    <a:solidFill>
                      <a:schemeClr val="lt1"/>
                    </a:solidFill>
                  </a:rPr>
                  <a:t>ES</a:t>
                </a:r>
                <a:endParaRPr sz="700">
                  <a:solidFill>
                    <a:schemeClr val="lt1"/>
                  </a:solidFill>
                  <a:latin typeface="Arial"/>
                  <a:ea typeface="Arial"/>
                  <a:cs typeface="Arial"/>
                  <a:sym typeface="Arial"/>
                </a:endParaRPr>
              </a:p>
            </p:txBody>
          </p:sp>
        </p:grpSp>
        <p:grpSp>
          <p:nvGrpSpPr>
            <p:cNvPr id="649" name="Google Shape;649;p40"/>
            <p:cNvGrpSpPr/>
            <p:nvPr/>
          </p:nvGrpSpPr>
          <p:grpSpPr>
            <a:xfrm>
              <a:off x="4065821" y="937025"/>
              <a:ext cx="347607" cy="334490"/>
              <a:chOff x="3488746" y="513650"/>
              <a:chExt cx="347607" cy="334490"/>
            </a:xfrm>
          </p:grpSpPr>
          <p:sp>
            <p:nvSpPr>
              <p:cNvPr id="650" name="Google Shape;650;p40"/>
              <p:cNvSpPr/>
              <p:nvPr/>
            </p:nvSpPr>
            <p:spPr>
              <a:xfrm>
                <a:off x="3488746" y="513650"/>
                <a:ext cx="347607" cy="334490"/>
              </a:xfrm>
              <a:custGeom>
                <a:rect b="b" l="l" r="r" t="t"/>
                <a:pathLst>
                  <a:path extrusionOk="0" h="874484" w="874484">
                    <a:moveTo>
                      <a:pt x="0" y="437242"/>
                    </a:moveTo>
                    <a:cubicBezTo>
                      <a:pt x="0" y="195760"/>
                      <a:pt x="195760" y="0"/>
                      <a:pt x="437242" y="0"/>
                    </a:cubicBezTo>
                    <a:cubicBezTo>
                      <a:pt x="678724" y="0"/>
                      <a:pt x="874484" y="195760"/>
                      <a:pt x="874484" y="437242"/>
                    </a:cubicBezTo>
                    <a:cubicBezTo>
                      <a:pt x="874484" y="678724"/>
                      <a:pt x="678724" y="874484"/>
                      <a:pt x="437242" y="874484"/>
                    </a:cubicBezTo>
                    <a:cubicBezTo>
                      <a:pt x="195760" y="874484"/>
                      <a:pt x="0" y="678724"/>
                      <a:pt x="0" y="437242"/>
                    </a:cubicBezTo>
                    <a:close/>
                  </a:path>
                </a:pathLst>
              </a:custGeom>
              <a:solidFill>
                <a:schemeClr val="accent2">
                  <a:alpha val="75690"/>
                </a:schemeClr>
              </a:solidFill>
              <a:ln>
                <a:noFill/>
              </a:ln>
            </p:spPr>
            <p:txBody>
              <a:bodyPr anchorCtr="0" anchor="ctr" bIns="56600" lIns="56600" spcFirstLastPara="1" rIns="56600" wrap="square" tIns="56600">
                <a:noAutofit/>
              </a:bodyPr>
              <a:lstStyle/>
              <a:p>
                <a:pPr indent="0" lvl="0" marL="0" marR="0" rtl="0" algn="ctr">
                  <a:lnSpc>
                    <a:spcPct val="90000"/>
                  </a:lnSpc>
                  <a:spcBef>
                    <a:spcPts val="0"/>
                  </a:spcBef>
                  <a:spcAft>
                    <a:spcPts val="0"/>
                  </a:spcAft>
                  <a:buNone/>
                </a:pPr>
                <a:r>
                  <a:t/>
                </a:r>
                <a:endParaRPr sz="1400">
                  <a:solidFill>
                    <a:srgbClr val="FFFFFF"/>
                  </a:solidFill>
                  <a:latin typeface="Arial"/>
                  <a:ea typeface="Arial"/>
                  <a:cs typeface="Arial"/>
                  <a:sym typeface="Arial"/>
                </a:endParaRPr>
              </a:p>
            </p:txBody>
          </p:sp>
          <p:sp>
            <p:nvSpPr>
              <p:cNvPr id="651" name="Google Shape;651;p40"/>
              <p:cNvSpPr txBox="1"/>
              <p:nvPr/>
            </p:nvSpPr>
            <p:spPr>
              <a:xfrm>
                <a:off x="3515100" y="603950"/>
                <a:ext cx="294900" cy="153900"/>
              </a:xfrm>
              <a:prstGeom prst="rect">
                <a:avLst/>
              </a:prstGeom>
              <a:noFill/>
              <a:ln>
                <a:noFill/>
              </a:ln>
            </p:spPr>
            <p:txBody>
              <a:bodyPr anchorCtr="0" anchor="t" bIns="0" lIns="0" spcFirstLastPara="1" rIns="0" wrap="square" tIns="0">
                <a:spAutoFit/>
              </a:bodyPr>
              <a:lstStyle/>
              <a:p>
                <a:pPr indent="0" lvl="0" marL="0" marR="0" rtl="0" algn="ctr">
                  <a:lnSpc>
                    <a:spcPct val="118518"/>
                  </a:lnSpc>
                  <a:spcBef>
                    <a:spcPts val="0"/>
                  </a:spcBef>
                  <a:spcAft>
                    <a:spcPts val="0"/>
                  </a:spcAft>
                  <a:buNone/>
                </a:pPr>
                <a:r>
                  <a:rPr b="1" lang="en" sz="1000">
                    <a:solidFill>
                      <a:schemeClr val="lt1"/>
                    </a:solidFill>
                  </a:rPr>
                  <a:t>UK</a:t>
                </a:r>
                <a:endParaRPr sz="700">
                  <a:solidFill>
                    <a:schemeClr val="lt1"/>
                  </a:solidFill>
                  <a:latin typeface="Arial"/>
                  <a:ea typeface="Arial"/>
                  <a:cs typeface="Arial"/>
                  <a:sym typeface="Arial"/>
                </a:endParaRPr>
              </a:p>
            </p:txBody>
          </p:sp>
        </p:grpSp>
        <p:grpSp>
          <p:nvGrpSpPr>
            <p:cNvPr id="652" name="Google Shape;652;p40"/>
            <p:cNvGrpSpPr/>
            <p:nvPr/>
          </p:nvGrpSpPr>
          <p:grpSpPr>
            <a:xfrm>
              <a:off x="4899421" y="937025"/>
              <a:ext cx="347607" cy="334490"/>
              <a:chOff x="4116371" y="110875"/>
              <a:chExt cx="347607" cy="334490"/>
            </a:xfrm>
          </p:grpSpPr>
          <p:sp>
            <p:nvSpPr>
              <p:cNvPr id="653" name="Google Shape;653;p40"/>
              <p:cNvSpPr/>
              <p:nvPr/>
            </p:nvSpPr>
            <p:spPr>
              <a:xfrm>
                <a:off x="4116371" y="110875"/>
                <a:ext cx="347607" cy="334490"/>
              </a:xfrm>
              <a:custGeom>
                <a:rect b="b" l="l" r="r" t="t"/>
                <a:pathLst>
                  <a:path extrusionOk="0" h="874484" w="874484">
                    <a:moveTo>
                      <a:pt x="0" y="437242"/>
                    </a:moveTo>
                    <a:cubicBezTo>
                      <a:pt x="0" y="195760"/>
                      <a:pt x="195760" y="0"/>
                      <a:pt x="437242" y="0"/>
                    </a:cubicBezTo>
                    <a:cubicBezTo>
                      <a:pt x="678724" y="0"/>
                      <a:pt x="874484" y="195760"/>
                      <a:pt x="874484" y="437242"/>
                    </a:cubicBezTo>
                    <a:cubicBezTo>
                      <a:pt x="874484" y="678724"/>
                      <a:pt x="678724" y="874484"/>
                      <a:pt x="437242" y="874484"/>
                    </a:cubicBezTo>
                    <a:cubicBezTo>
                      <a:pt x="195760" y="874484"/>
                      <a:pt x="0" y="678724"/>
                      <a:pt x="0" y="437242"/>
                    </a:cubicBezTo>
                    <a:close/>
                  </a:path>
                </a:pathLst>
              </a:custGeom>
              <a:solidFill>
                <a:schemeClr val="accent2">
                  <a:alpha val="75690"/>
                </a:schemeClr>
              </a:solidFill>
              <a:ln>
                <a:noFill/>
              </a:ln>
            </p:spPr>
            <p:txBody>
              <a:bodyPr anchorCtr="0" anchor="ctr" bIns="56600" lIns="56600" spcFirstLastPara="1" rIns="56600" wrap="square" tIns="56600">
                <a:noAutofit/>
              </a:bodyPr>
              <a:lstStyle/>
              <a:p>
                <a:pPr indent="0" lvl="0" marL="0" marR="0" rtl="0" algn="ctr">
                  <a:lnSpc>
                    <a:spcPct val="90000"/>
                  </a:lnSpc>
                  <a:spcBef>
                    <a:spcPts val="0"/>
                  </a:spcBef>
                  <a:spcAft>
                    <a:spcPts val="0"/>
                  </a:spcAft>
                  <a:buNone/>
                </a:pPr>
                <a:r>
                  <a:t/>
                </a:r>
                <a:endParaRPr sz="1400">
                  <a:solidFill>
                    <a:srgbClr val="FFFFFF"/>
                  </a:solidFill>
                  <a:latin typeface="Arial"/>
                  <a:ea typeface="Arial"/>
                  <a:cs typeface="Arial"/>
                  <a:sym typeface="Arial"/>
                </a:endParaRPr>
              </a:p>
            </p:txBody>
          </p:sp>
          <p:sp>
            <p:nvSpPr>
              <p:cNvPr id="654" name="Google Shape;654;p40"/>
              <p:cNvSpPr txBox="1"/>
              <p:nvPr/>
            </p:nvSpPr>
            <p:spPr>
              <a:xfrm>
                <a:off x="4143663" y="201175"/>
                <a:ext cx="294900" cy="153900"/>
              </a:xfrm>
              <a:prstGeom prst="rect">
                <a:avLst/>
              </a:prstGeom>
              <a:noFill/>
              <a:ln>
                <a:noFill/>
              </a:ln>
            </p:spPr>
            <p:txBody>
              <a:bodyPr anchorCtr="0" anchor="t" bIns="0" lIns="0" spcFirstLastPara="1" rIns="0" wrap="square" tIns="0">
                <a:spAutoFit/>
              </a:bodyPr>
              <a:lstStyle/>
              <a:p>
                <a:pPr indent="0" lvl="0" marL="0" marR="0" rtl="0" algn="ctr">
                  <a:lnSpc>
                    <a:spcPct val="118518"/>
                  </a:lnSpc>
                  <a:spcBef>
                    <a:spcPts val="0"/>
                  </a:spcBef>
                  <a:spcAft>
                    <a:spcPts val="0"/>
                  </a:spcAft>
                  <a:buNone/>
                </a:pPr>
                <a:r>
                  <a:rPr b="1" lang="en" sz="1000">
                    <a:solidFill>
                      <a:schemeClr val="lt1"/>
                    </a:solidFill>
                  </a:rPr>
                  <a:t>SWE</a:t>
                </a:r>
                <a:endParaRPr sz="700">
                  <a:solidFill>
                    <a:schemeClr val="lt1"/>
                  </a:solidFill>
                  <a:latin typeface="Arial"/>
                  <a:ea typeface="Arial"/>
                  <a:cs typeface="Arial"/>
                  <a:sym typeface="Arial"/>
                </a:endParaRPr>
              </a:p>
            </p:txBody>
          </p:sp>
        </p:grpSp>
        <p:grpSp>
          <p:nvGrpSpPr>
            <p:cNvPr id="655" name="Google Shape;655;p40"/>
            <p:cNvGrpSpPr/>
            <p:nvPr/>
          </p:nvGrpSpPr>
          <p:grpSpPr>
            <a:xfrm>
              <a:off x="5308271" y="937025"/>
              <a:ext cx="347607" cy="334490"/>
              <a:chOff x="3899496" y="513650"/>
              <a:chExt cx="347607" cy="334490"/>
            </a:xfrm>
          </p:grpSpPr>
          <p:sp>
            <p:nvSpPr>
              <p:cNvPr id="656" name="Google Shape;656;p40"/>
              <p:cNvSpPr/>
              <p:nvPr/>
            </p:nvSpPr>
            <p:spPr>
              <a:xfrm>
                <a:off x="3899496" y="513650"/>
                <a:ext cx="347607" cy="334490"/>
              </a:xfrm>
              <a:custGeom>
                <a:rect b="b" l="l" r="r" t="t"/>
                <a:pathLst>
                  <a:path extrusionOk="0" h="874484" w="874484">
                    <a:moveTo>
                      <a:pt x="0" y="437242"/>
                    </a:moveTo>
                    <a:cubicBezTo>
                      <a:pt x="0" y="195760"/>
                      <a:pt x="195760" y="0"/>
                      <a:pt x="437242" y="0"/>
                    </a:cubicBezTo>
                    <a:cubicBezTo>
                      <a:pt x="678724" y="0"/>
                      <a:pt x="874484" y="195760"/>
                      <a:pt x="874484" y="437242"/>
                    </a:cubicBezTo>
                    <a:cubicBezTo>
                      <a:pt x="874484" y="678724"/>
                      <a:pt x="678724" y="874484"/>
                      <a:pt x="437242" y="874484"/>
                    </a:cubicBezTo>
                    <a:cubicBezTo>
                      <a:pt x="195760" y="874484"/>
                      <a:pt x="0" y="678724"/>
                      <a:pt x="0" y="437242"/>
                    </a:cubicBezTo>
                    <a:close/>
                  </a:path>
                </a:pathLst>
              </a:custGeom>
              <a:solidFill>
                <a:schemeClr val="accent2">
                  <a:alpha val="75690"/>
                </a:schemeClr>
              </a:solidFill>
              <a:ln>
                <a:noFill/>
              </a:ln>
            </p:spPr>
            <p:txBody>
              <a:bodyPr anchorCtr="0" anchor="ctr" bIns="56600" lIns="56600" spcFirstLastPara="1" rIns="56600" wrap="square" tIns="56600">
                <a:noAutofit/>
              </a:bodyPr>
              <a:lstStyle/>
              <a:p>
                <a:pPr indent="0" lvl="0" marL="0" marR="0" rtl="0" algn="ctr">
                  <a:lnSpc>
                    <a:spcPct val="90000"/>
                  </a:lnSpc>
                  <a:spcBef>
                    <a:spcPts val="0"/>
                  </a:spcBef>
                  <a:spcAft>
                    <a:spcPts val="0"/>
                  </a:spcAft>
                  <a:buNone/>
                </a:pPr>
                <a:r>
                  <a:t/>
                </a:r>
                <a:endParaRPr sz="1400">
                  <a:solidFill>
                    <a:srgbClr val="FFFFFF"/>
                  </a:solidFill>
                  <a:latin typeface="Arial"/>
                  <a:ea typeface="Arial"/>
                  <a:cs typeface="Arial"/>
                  <a:sym typeface="Arial"/>
                </a:endParaRPr>
              </a:p>
            </p:txBody>
          </p:sp>
          <p:sp>
            <p:nvSpPr>
              <p:cNvPr id="657" name="Google Shape;657;p40"/>
              <p:cNvSpPr txBox="1"/>
              <p:nvPr/>
            </p:nvSpPr>
            <p:spPr>
              <a:xfrm>
                <a:off x="3925850" y="603950"/>
                <a:ext cx="294900" cy="153900"/>
              </a:xfrm>
              <a:prstGeom prst="rect">
                <a:avLst/>
              </a:prstGeom>
              <a:noFill/>
              <a:ln>
                <a:noFill/>
              </a:ln>
            </p:spPr>
            <p:txBody>
              <a:bodyPr anchorCtr="0" anchor="t" bIns="0" lIns="0" spcFirstLastPara="1" rIns="0" wrap="square" tIns="0">
                <a:spAutoFit/>
              </a:bodyPr>
              <a:lstStyle/>
              <a:p>
                <a:pPr indent="0" lvl="0" marL="0" marR="0" rtl="0" algn="ctr">
                  <a:lnSpc>
                    <a:spcPct val="118518"/>
                  </a:lnSpc>
                  <a:spcBef>
                    <a:spcPts val="0"/>
                  </a:spcBef>
                  <a:spcAft>
                    <a:spcPts val="0"/>
                  </a:spcAft>
                  <a:buNone/>
                </a:pPr>
                <a:r>
                  <a:rPr b="1" lang="en" sz="1000">
                    <a:solidFill>
                      <a:schemeClr val="lt1"/>
                    </a:solidFill>
                  </a:rPr>
                  <a:t>GER</a:t>
                </a:r>
                <a:endParaRPr sz="700">
                  <a:solidFill>
                    <a:schemeClr val="lt1"/>
                  </a:solidFill>
                  <a:latin typeface="Arial"/>
                  <a:ea typeface="Arial"/>
                  <a:cs typeface="Arial"/>
                  <a:sym typeface="Arial"/>
                </a:endParaRPr>
              </a:p>
            </p:txBody>
          </p:sp>
        </p:grpSp>
        <p:grpSp>
          <p:nvGrpSpPr>
            <p:cNvPr id="658" name="Google Shape;658;p40"/>
            <p:cNvGrpSpPr/>
            <p:nvPr/>
          </p:nvGrpSpPr>
          <p:grpSpPr>
            <a:xfrm>
              <a:off x="3316171" y="3501225"/>
              <a:ext cx="347607" cy="334490"/>
              <a:chOff x="1900596" y="3446800"/>
              <a:chExt cx="347607" cy="334490"/>
            </a:xfrm>
          </p:grpSpPr>
          <p:sp>
            <p:nvSpPr>
              <p:cNvPr id="659" name="Google Shape;659;p40"/>
              <p:cNvSpPr/>
              <p:nvPr/>
            </p:nvSpPr>
            <p:spPr>
              <a:xfrm>
                <a:off x="1900596" y="3446800"/>
                <a:ext cx="347607" cy="334490"/>
              </a:xfrm>
              <a:custGeom>
                <a:rect b="b" l="l" r="r" t="t"/>
                <a:pathLst>
                  <a:path extrusionOk="0" h="874484" w="874484">
                    <a:moveTo>
                      <a:pt x="0" y="437242"/>
                    </a:moveTo>
                    <a:cubicBezTo>
                      <a:pt x="0" y="195760"/>
                      <a:pt x="195760" y="0"/>
                      <a:pt x="437242" y="0"/>
                    </a:cubicBezTo>
                    <a:cubicBezTo>
                      <a:pt x="678724" y="0"/>
                      <a:pt x="874484" y="195760"/>
                      <a:pt x="874484" y="437242"/>
                    </a:cubicBezTo>
                    <a:cubicBezTo>
                      <a:pt x="874484" y="678724"/>
                      <a:pt x="678724" y="874484"/>
                      <a:pt x="437242" y="874484"/>
                    </a:cubicBezTo>
                    <a:cubicBezTo>
                      <a:pt x="195760" y="874484"/>
                      <a:pt x="0" y="678724"/>
                      <a:pt x="0" y="437242"/>
                    </a:cubicBezTo>
                    <a:close/>
                  </a:path>
                </a:pathLst>
              </a:custGeom>
              <a:solidFill>
                <a:schemeClr val="accent2">
                  <a:alpha val="75690"/>
                </a:schemeClr>
              </a:solidFill>
              <a:ln>
                <a:noFill/>
              </a:ln>
            </p:spPr>
            <p:txBody>
              <a:bodyPr anchorCtr="0" anchor="ctr" bIns="56600" lIns="56600" spcFirstLastPara="1" rIns="56600" wrap="square" tIns="56600">
                <a:noAutofit/>
              </a:bodyPr>
              <a:lstStyle/>
              <a:p>
                <a:pPr indent="0" lvl="0" marL="0" marR="0" rtl="0" algn="ctr">
                  <a:lnSpc>
                    <a:spcPct val="90000"/>
                  </a:lnSpc>
                  <a:spcBef>
                    <a:spcPts val="0"/>
                  </a:spcBef>
                  <a:spcAft>
                    <a:spcPts val="0"/>
                  </a:spcAft>
                  <a:buNone/>
                </a:pPr>
                <a:r>
                  <a:t/>
                </a:r>
                <a:endParaRPr sz="1400">
                  <a:solidFill>
                    <a:srgbClr val="FFFFFF"/>
                  </a:solidFill>
                  <a:latin typeface="Arial"/>
                  <a:ea typeface="Arial"/>
                  <a:cs typeface="Arial"/>
                  <a:sym typeface="Arial"/>
                </a:endParaRPr>
              </a:p>
            </p:txBody>
          </p:sp>
          <p:sp>
            <p:nvSpPr>
              <p:cNvPr id="660" name="Google Shape;660;p40"/>
              <p:cNvSpPr txBox="1"/>
              <p:nvPr/>
            </p:nvSpPr>
            <p:spPr>
              <a:xfrm>
                <a:off x="1926950" y="3537100"/>
                <a:ext cx="294900" cy="153900"/>
              </a:xfrm>
              <a:prstGeom prst="rect">
                <a:avLst/>
              </a:prstGeom>
              <a:noFill/>
              <a:ln>
                <a:noFill/>
              </a:ln>
            </p:spPr>
            <p:txBody>
              <a:bodyPr anchorCtr="0" anchor="t" bIns="0" lIns="0" spcFirstLastPara="1" rIns="0" wrap="square" tIns="0">
                <a:spAutoFit/>
              </a:bodyPr>
              <a:lstStyle/>
              <a:p>
                <a:pPr indent="0" lvl="0" marL="0" marR="0" rtl="0" algn="ctr">
                  <a:lnSpc>
                    <a:spcPct val="118518"/>
                  </a:lnSpc>
                  <a:spcBef>
                    <a:spcPts val="0"/>
                  </a:spcBef>
                  <a:spcAft>
                    <a:spcPts val="0"/>
                  </a:spcAft>
                  <a:buNone/>
                </a:pPr>
                <a:r>
                  <a:rPr b="1" lang="en" sz="1000">
                    <a:solidFill>
                      <a:schemeClr val="lt1"/>
                    </a:solidFill>
                  </a:rPr>
                  <a:t>BRZ</a:t>
                </a:r>
                <a:endParaRPr sz="700">
                  <a:solidFill>
                    <a:schemeClr val="lt1"/>
                  </a:solidFill>
                  <a:latin typeface="Arial"/>
                  <a:ea typeface="Arial"/>
                  <a:cs typeface="Arial"/>
                  <a:sym typeface="Arial"/>
                </a:endParaRPr>
              </a:p>
            </p:txBody>
          </p:sp>
        </p:grpSp>
        <p:grpSp>
          <p:nvGrpSpPr>
            <p:cNvPr id="661" name="Google Shape;661;p40"/>
            <p:cNvGrpSpPr/>
            <p:nvPr/>
          </p:nvGrpSpPr>
          <p:grpSpPr>
            <a:xfrm>
              <a:off x="3574796" y="937025"/>
              <a:ext cx="347607" cy="334490"/>
              <a:chOff x="1729321" y="513650"/>
              <a:chExt cx="347607" cy="334490"/>
            </a:xfrm>
          </p:grpSpPr>
          <p:sp>
            <p:nvSpPr>
              <p:cNvPr id="662" name="Google Shape;662;p40"/>
              <p:cNvSpPr/>
              <p:nvPr/>
            </p:nvSpPr>
            <p:spPr>
              <a:xfrm>
                <a:off x="1729321" y="513650"/>
                <a:ext cx="347607" cy="334490"/>
              </a:xfrm>
              <a:custGeom>
                <a:rect b="b" l="l" r="r" t="t"/>
                <a:pathLst>
                  <a:path extrusionOk="0" h="874484" w="874484">
                    <a:moveTo>
                      <a:pt x="0" y="437242"/>
                    </a:moveTo>
                    <a:cubicBezTo>
                      <a:pt x="0" y="195760"/>
                      <a:pt x="195760" y="0"/>
                      <a:pt x="437242" y="0"/>
                    </a:cubicBezTo>
                    <a:cubicBezTo>
                      <a:pt x="678724" y="0"/>
                      <a:pt x="874484" y="195760"/>
                      <a:pt x="874484" y="437242"/>
                    </a:cubicBezTo>
                    <a:cubicBezTo>
                      <a:pt x="874484" y="678724"/>
                      <a:pt x="678724" y="874484"/>
                      <a:pt x="437242" y="874484"/>
                    </a:cubicBezTo>
                    <a:cubicBezTo>
                      <a:pt x="195760" y="874484"/>
                      <a:pt x="0" y="678724"/>
                      <a:pt x="0" y="437242"/>
                    </a:cubicBezTo>
                    <a:close/>
                  </a:path>
                </a:pathLst>
              </a:custGeom>
              <a:solidFill>
                <a:schemeClr val="accent2">
                  <a:alpha val="75690"/>
                </a:schemeClr>
              </a:solidFill>
              <a:ln>
                <a:noFill/>
              </a:ln>
            </p:spPr>
            <p:txBody>
              <a:bodyPr anchorCtr="0" anchor="ctr" bIns="56600" lIns="56600" spcFirstLastPara="1" rIns="56600" wrap="square" tIns="56600">
                <a:noAutofit/>
              </a:bodyPr>
              <a:lstStyle/>
              <a:p>
                <a:pPr indent="0" lvl="0" marL="0" marR="0" rtl="0" algn="ctr">
                  <a:lnSpc>
                    <a:spcPct val="90000"/>
                  </a:lnSpc>
                  <a:spcBef>
                    <a:spcPts val="0"/>
                  </a:spcBef>
                  <a:spcAft>
                    <a:spcPts val="0"/>
                  </a:spcAft>
                  <a:buNone/>
                </a:pPr>
                <a:r>
                  <a:t/>
                </a:r>
                <a:endParaRPr sz="1400">
                  <a:solidFill>
                    <a:srgbClr val="FFFFFF"/>
                  </a:solidFill>
                  <a:latin typeface="Arial"/>
                  <a:ea typeface="Arial"/>
                  <a:cs typeface="Arial"/>
                  <a:sym typeface="Arial"/>
                </a:endParaRPr>
              </a:p>
            </p:txBody>
          </p:sp>
          <p:sp>
            <p:nvSpPr>
              <p:cNvPr id="663" name="Google Shape;663;p40"/>
              <p:cNvSpPr txBox="1"/>
              <p:nvPr/>
            </p:nvSpPr>
            <p:spPr>
              <a:xfrm>
                <a:off x="1755675" y="603950"/>
                <a:ext cx="294900" cy="153900"/>
              </a:xfrm>
              <a:prstGeom prst="rect">
                <a:avLst/>
              </a:prstGeom>
              <a:noFill/>
              <a:ln>
                <a:noFill/>
              </a:ln>
            </p:spPr>
            <p:txBody>
              <a:bodyPr anchorCtr="0" anchor="t" bIns="0" lIns="0" spcFirstLastPara="1" rIns="0" wrap="square" tIns="0">
                <a:spAutoFit/>
              </a:bodyPr>
              <a:lstStyle/>
              <a:p>
                <a:pPr indent="0" lvl="0" marL="0" marR="0" rtl="0" algn="ctr">
                  <a:lnSpc>
                    <a:spcPct val="118518"/>
                  </a:lnSpc>
                  <a:spcBef>
                    <a:spcPts val="0"/>
                  </a:spcBef>
                  <a:spcAft>
                    <a:spcPts val="0"/>
                  </a:spcAft>
                  <a:buNone/>
                </a:pPr>
                <a:r>
                  <a:rPr b="1" lang="en" sz="1000">
                    <a:solidFill>
                      <a:schemeClr val="lt1"/>
                    </a:solidFill>
                  </a:rPr>
                  <a:t>PT</a:t>
                </a:r>
                <a:endParaRPr sz="700">
                  <a:solidFill>
                    <a:schemeClr val="lt1"/>
                  </a:solidFill>
                  <a:latin typeface="Arial"/>
                  <a:ea typeface="Arial"/>
                  <a:cs typeface="Arial"/>
                  <a:sym typeface="Arial"/>
                </a:endParaRPr>
              </a:p>
            </p:txBody>
          </p:sp>
        </p:grpSp>
        <p:cxnSp>
          <p:nvCxnSpPr>
            <p:cNvPr id="664" name="Google Shape;664;p40"/>
            <p:cNvCxnSpPr/>
            <p:nvPr/>
          </p:nvCxnSpPr>
          <p:spPr>
            <a:xfrm flipH="1">
              <a:off x="4596175" y="1310225"/>
              <a:ext cx="863100" cy="1073700"/>
            </a:xfrm>
            <a:prstGeom prst="straightConnector1">
              <a:avLst/>
            </a:prstGeom>
            <a:noFill/>
            <a:ln cap="flat" cmpd="sng" w="9525">
              <a:solidFill>
                <a:srgbClr val="25CAA0"/>
              </a:solidFill>
              <a:prstDash val="solid"/>
              <a:round/>
              <a:headEnd len="med" w="med" type="none"/>
              <a:tailEnd len="med" w="med" type="none"/>
            </a:ln>
          </p:spPr>
        </p:cxnSp>
        <p:cxnSp>
          <p:nvCxnSpPr>
            <p:cNvPr id="665" name="Google Shape;665;p40"/>
            <p:cNvCxnSpPr/>
            <p:nvPr/>
          </p:nvCxnSpPr>
          <p:spPr>
            <a:xfrm>
              <a:off x="4238300" y="1282150"/>
              <a:ext cx="98400" cy="1038900"/>
            </a:xfrm>
            <a:prstGeom prst="straightConnector1">
              <a:avLst/>
            </a:prstGeom>
            <a:noFill/>
            <a:ln cap="flat" cmpd="sng" w="9525">
              <a:solidFill>
                <a:srgbClr val="25CAA0"/>
              </a:solidFill>
              <a:prstDash val="solid"/>
              <a:round/>
              <a:headEnd len="med" w="med" type="none"/>
              <a:tailEnd len="med" w="med" type="none"/>
            </a:ln>
          </p:spPr>
        </p:cxnSp>
        <p:cxnSp>
          <p:nvCxnSpPr>
            <p:cNvPr id="666" name="Google Shape;666;p40"/>
            <p:cNvCxnSpPr/>
            <p:nvPr/>
          </p:nvCxnSpPr>
          <p:spPr>
            <a:xfrm flipH="1">
              <a:off x="4666600" y="1303200"/>
              <a:ext cx="392700" cy="821100"/>
            </a:xfrm>
            <a:prstGeom prst="straightConnector1">
              <a:avLst/>
            </a:prstGeom>
            <a:noFill/>
            <a:ln cap="flat" cmpd="sng" w="9525">
              <a:solidFill>
                <a:srgbClr val="25CAA0"/>
              </a:solidFill>
              <a:prstDash val="solid"/>
              <a:round/>
              <a:headEnd len="med" w="med" type="none"/>
              <a:tailEnd len="med" w="med" type="none"/>
            </a:ln>
          </p:spPr>
        </p:cxnSp>
        <p:cxnSp>
          <p:nvCxnSpPr>
            <p:cNvPr id="667" name="Google Shape;667;p40"/>
            <p:cNvCxnSpPr/>
            <p:nvPr/>
          </p:nvCxnSpPr>
          <p:spPr>
            <a:xfrm flipH="1">
              <a:off x="4350525" y="1294350"/>
              <a:ext cx="256200" cy="1342200"/>
            </a:xfrm>
            <a:prstGeom prst="straightConnector1">
              <a:avLst/>
            </a:prstGeom>
            <a:noFill/>
            <a:ln cap="flat" cmpd="sng" w="9525">
              <a:solidFill>
                <a:srgbClr val="25CAA0"/>
              </a:solidFill>
              <a:prstDash val="solid"/>
              <a:round/>
              <a:headEnd len="med" w="med" type="none"/>
              <a:tailEnd len="med" w="med" type="none"/>
            </a:ln>
          </p:spPr>
        </p:cxnSp>
        <p:cxnSp>
          <p:nvCxnSpPr>
            <p:cNvPr id="668" name="Google Shape;668;p40"/>
            <p:cNvCxnSpPr/>
            <p:nvPr/>
          </p:nvCxnSpPr>
          <p:spPr>
            <a:xfrm>
              <a:off x="3768150" y="1296175"/>
              <a:ext cx="462900" cy="1361100"/>
            </a:xfrm>
            <a:prstGeom prst="straightConnector1">
              <a:avLst/>
            </a:prstGeom>
            <a:noFill/>
            <a:ln cap="flat" cmpd="sng" w="9525">
              <a:solidFill>
                <a:srgbClr val="25CAA0"/>
              </a:solidFill>
              <a:prstDash val="solid"/>
              <a:round/>
              <a:headEnd len="med" w="med" type="none"/>
              <a:tailEnd len="med" w="med" type="none"/>
            </a:ln>
          </p:spPr>
        </p:cxnSp>
        <p:cxnSp>
          <p:nvCxnSpPr>
            <p:cNvPr id="669" name="Google Shape;669;p40"/>
            <p:cNvCxnSpPr/>
            <p:nvPr/>
          </p:nvCxnSpPr>
          <p:spPr>
            <a:xfrm flipH="1" rot="10800000">
              <a:off x="6862675" y="4285450"/>
              <a:ext cx="252600" cy="287700"/>
            </a:xfrm>
            <a:prstGeom prst="straightConnector1">
              <a:avLst/>
            </a:prstGeom>
            <a:noFill/>
            <a:ln cap="flat" cmpd="sng" w="9525">
              <a:solidFill>
                <a:schemeClr val="accent2"/>
              </a:solidFill>
              <a:prstDash val="solid"/>
              <a:round/>
              <a:headEnd len="med" w="med" type="none"/>
              <a:tailEnd len="med" w="med" type="none"/>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41"/>
          <p:cNvSpPr/>
          <p:nvPr/>
        </p:nvSpPr>
        <p:spPr>
          <a:xfrm>
            <a:off x="639825" y="415525"/>
            <a:ext cx="5646900" cy="33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chemeClr val="dk2"/>
                </a:solidFill>
              </a:rPr>
              <a:t>Feature Engg - Trade Indicators</a:t>
            </a:r>
            <a:endParaRPr b="0" i="0" sz="500" u="none" cap="none" strike="noStrike">
              <a:solidFill>
                <a:srgbClr val="000000"/>
              </a:solidFill>
              <a:latin typeface="Arial"/>
              <a:ea typeface="Arial"/>
              <a:cs typeface="Arial"/>
              <a:sym typeface="Arial"/>
            </a:endParaRPr>
          </a:p>
        </p:txBody>
      </p:sp>
      <p:sp>
        <p:nvSpPr>
          <p:cNvPr id="675" name="Google Shape;675;p41"/>
          <p:cNvSpPr/>
          <p:nvPr/>
        </p:nvSpPr>
        <p:spPr>
          <a:xfrm>
            <a:off x="655015" y="826856"/>
            <a:ext cx="399000" cy="21300"/>
          </a:xfrm>
          <a:prstGeom prst="rect">
            <a:avLst/>
          </a:prstGeom>
          <a:solidFill>
            <a:schemeClr val="accent2"/>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76" name="Google Shape;676;p41"/>
          <p:cNvSpPr/>
          <p:nvPr/>
        </p:nvSpPr>
        <p:spPr>
          <a:xfrm>
            <a:off x="2675078" y="1327472"/>
            <a:ext cx="386700" cy="386700"/>
          </a:xfrm>
          <a:prstGeom prst="ellipse">
            <a:avLst/>
          </a:prstGeom>
          <a:solidFill>
            <a:schemeClr val="accent1"/>
          </a:solidFill>
          <a:ln>
            <a:noFill/>
          </a:ln>
        </p:spPr>
        <p:txBody>
          <a:bodyPr anchorCtr="0" anchor="ctr" bIns="24000" lIns="34300" spcFirstLastPara="1" rIns="34300" wrap="square" tIns="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677" name="Google Shape;677;p41"/>
          <p:cNvSpPr/>
          <p:nvPr/>
        </p:nvSpPr>
        <p:spPr>
          <a:xfrm>
            <a:off x="2675078" y="2590174"/>
            <a:ext cx="386700" cy="386700"/>
          </a:xfrm>
          <a:prstGeom prst="ellipse">
            <a:avLst/>
          </a:prstGeom>
          <a:solidFill>
            <a:schemeClr val="accent3"/>
          </a:solidFill>
          <a:ln>
            <a:noFill/>
          </a:ln>
        </p:spPr>
        <p:txBody>
          <a:bodyPr anchorCtr="0" anchor="ctr" bIns="24000" lIns="34300" spcFirstLastPara="1" rIns="34300" wrap="square" tIns="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678" name="Google Shape;678;p41"/>
          <p:cNvSpPr/>
          <p:nvPr/>
        </p:nvSpPr>
        <p:spPr>
          <a:xfrm>
            <a:off x="2675078" y="3790171"/>
            <a:ext cx="386700" cy="386700"/>
          </a:xfrm>
          <a:prstGeom prst="ellipse">
            <a:avLst/>
          </a:prstGeom>
          <a:solidFill>
            <a:schemeClr val="accent5"/>
          </a:solidFill>
          <a:ln>
            <a:noFill/>
          </a:ln>
        </p:spPr>
        <p:txBody>
          <a:bodyPr anchorCtr="0" anchor="ctr" bIns="24000" lIns="34300" spcFirstLastPara="1" rIns="34300" wrap="square" tIns="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679" name="Google Shape;679;p41"/>
          <p:cNvSpPr/>
          <p:nvPr/>
        </p:nvSpPr>
        <p:spPr>
          <a:xfrm rot="-8966204">
            <a:off x="4259355" y="1865855"/>
            <a:ext cx="1232950" cy="1078975"/>
          </a:xfrm>
          <a:prstGeom prst="flowChartExtract">
            <a:avLst/>
          </a:prstGeom>
          <a:solidFill>
            <a:schemeClr val="accent2"/>
          </a:solidFill>
          <a:ln>
            <a:noFill/>
          </a:ln>
          <a:effectLst>
            <a:outerShdw rotWithShape="0" algn="ctr" dir="2700000" dist="25400">
              <a:srgbClr val="000000">
                <a:alpha val="9410"/>
              </a:srgbClr>
            </a:outerShdw>
          </a:effectLst>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t/>
            </a:r>
            <a:endParaRPr b="1" i="0" sz="800" u="none" cap="none" strike="noStrike">
              <a:solidFill>
                <a:schemeClr val="lt1"/>
              </a:solidFill>
              <a:latin typeface="Arial"/>
              <a:ea typeface="Arial"/>
              <a:cs typeface="Arial"/>
              <a:sym typeface="Arial"/>
            </a:endParaRPr>
          </a:p>
        </p:txBody>
      </p:sp>
      <p:sp>
        <p:nvSpPr>
          <p:cNvPr id="680" name="Google Shape;680;p41"/>
          <p:cNvSpPr/>
          <p:nvPr/>
        </p:nvSpPr>
        <p:spPr>
          <a:xfrm rot="-8966204">
            <a:off x="4813254" y="2231251"/>
            <a:ext cx="1232950" cy="1078975"/>
          </a:xfrm>
          <a:prstGeom prst="flowChartMerge">
            <a:avLst/>
          </a:prstGeom>
          <a:solidFill>
            <a:schemeClr val="accent3"/>
          </a:solidFill>
          <a:ln>
            <a:noFill/>
          </a:ln>
          <a:effectLst>
            <a:outerShdw rotWithShape="0" algn="ctr" dir="2700000" dist="25400">
              <a:srgbClr val="000000">
                <a:alpha val="9410"/>
              </a:srgbClr>
            </a:outerShdw>
          </a:effectLst>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t/>
            </a:r>
            <a:endParaRPr b="1" i="0" sz="800" u="none" cap="none" strike="noStrike">
              <a:solidFill>
                <a:schemeClr val="lt1"/>
              </a:solidFill>
              <a:latin typeface="Arial"/>
              <a:ea typeface="Arial"/>
              <a:cs typeface="Arial"/>
              <a:sym typeface="Arial"/>
            </a:endParaRPr>
          </a:p>
        </p:txBody>
      </p:sp>
      <p:sp>
        <p:nvSpPr>
          <p:cNvPr id="681" name="Google Shape;681;p41"/>
          <p:cNvSpPr/>
          <p:nvPr/>
        </p:nvSpPr>
        <p:spPr>
          <a:xfrm rot="-8966204">
            <a:off x="4240022" y="3201449"/>
            <a:ext cx="1232950" cy="1078975"/>
          </a:xfrm>
          <a:prstGeom prst="flowChartExtract">
            <a:avLst/>
          </a:prstGeom>
          <a:solidFill>
            <a:schemeClr val="accent4"/>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t/>
            </a:r>
            <a:endParaRPr b="1" i="0" sz="800" u="none" cap="none" strike="noStrike">
              <a:solidFill>
                <a:schemeClr val="lt1"/>
              </a:solidFill>
              <a:latin typeface="Arial"/>
              <a:ea typeface="Arial"/>
              <a:cs typeface="Arial"/>
              <a:sym typeface="Arial"/>
            </a:endParaRPr>
          </a:p>
        </p:txBody>
      </p:sp>
      <p:sp>
        <p:nvSpPr>
          <p:cNvPr id="682" name="Google Shape;682;p41"/>
          <p:cNvSpPr/>
          <p:nvPr/>
        </p:nvSpPr>
        <p:spPr>
          <a:xfrm rot="1833796">
            <a:off x="3649479" y="2885698"/>
            <a:ext cx="1233317" cy="1079215"/>
          </a:xfrm>
          <a:prstGeom prst="flowChartExtract">
            <a:avLst/>
          </a:prstGeom>
          <a:solidFill>
            <a:schemeClr val="accent5"/>
          </a:solidFill>
          <a:ln>
            <a:noFill/>
          </a:ln>
          <a:effectLst>
            <a:outerShdw rotWithShape="0" algn="ctr" dir="2700000" dist="25400">
              <a:srgbClr val="000000">
                <a:alpha val="9410"/>
              </a:srgbClr>
            </a:outerShdw>
          </a:effectLst>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t/>
            </a:r>
            <a:endParaRPr b="1" i="0" sz="800" u="none" cap="none" strike="noStrike">
              <a:solidFill>
                <a:schemeClr val="lt1"/>
              </a:solidFill>
              <a:latin typeface="Arial"/>
              <a:ea typeface="Arial"/>
              <a:cs typeface="Arial"/>
              <a:sym typeface="Arial"/>
            </a:endParaRPr>
          </a:p>
        </p:txBody>
      </p:sp>
      <p:sp>
        <p:nvSpPr>
          <p:cNvPr id="683" name="Google Shape;683;p41"/>
          <p:cNvSpPr/>
          <p:nvPr/>
        </p:nvSpPr>
        <p:spPr>
          <a:xfrm rot="1833796">
            <a:off x="3095414" y="2520195"/>
            <a:ext cx="1233317" cy="1079215"/>
          </a:xfrm>
          <a:prstGeom prst="flowChartMerge">
            <a:avLst/>
          </a:prstGeom>
          <a:solidFill>
            <a:schemeClr val="accent6"/>
          </a:solidFill>
          <a:ln>
            <a:noFill/>
          </a:ln>
          <a:effectLst>
            <a:outerShdw rotWithShape="0" algn="ctr" dir="2700000" dist="25400">
              <a:srgbClr val="000000">
                <a:alpha val="9410"/>
              </a:srgbClr>
            </a:outerShdw>
          </a:effectLst>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t/>
            </a:r>
            <a:endParaRPr b="1" i="0" sz="800" u="none" cap="none" strike="noStrike">
              <a:solidFill>
                <a:schemeClr val="lt1"/>
              </a:solidFill>
              <a:latin typeface="Arial"/>
              <a:ea typeface="Arial"/>
              <a:cs typeface="Arial"/>
              <a:sym typeface="Arial"/>
            </a:endParaRPr>
          </a:p>
        </p:txBody>
      </p:sp>
      <p:sp>
        <p:nvSpPr>
          <p:cNvPr id="684" name="Google Shape;684;p41"/>
          <p:cNvSpPr/>
          <p:nvPr/>
        </p:nvSpPr>
        <p:spPr>
          <a:xfrm rot="1833796">
            <a:off x="3668774" y="1549781"/>
            <a:ext cx="1233317" cy="1079215"/>
          </a:xfrm>
          <a:prstGeom prst="flowChartExtract">
            <a:avLst/>
          </a:prstGeom>
          <a:solidFill>
            <a:schemeClr val="accen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t/>
            </a:r>
            <a:endParaRPr b="1" i="0" sz="800" u="none" cap="none" strike="noStrike">
              <a:solidFill>
                <a:schemeClr val="lt1"/>
              </a:solidFill>
              <a:latin typeface="Arial"/>
              <a:ea typeface="Arial"/>
              <a:cs typeface="Arial"/>
              <a:sym typeface="Arial"/>
            </a:endParaRPr>
          </a:p>
        </p:txBody>
      </p:sp>
      <p:sp>
        <p:nvSpPr>
          <p:cNvPr id="685" name="Google Shape;685;p41"/>
          <p:cNvSpPr/>
          <p:nvPr/>
        </p:nvSpPr>
        <p:spPr>
          <a:xfrm>
            <a:off x="6192241" y="1327472"/>
            <a:ext cx="386700" cy="386700"/>
          </a:xfrm>
          <a:prstGeom prst="ellipse">
            <a:avLst/>
          </a:prstGeom>
          <a:solidFill>
            <a:schemeClr val="accent2"/>
          </a:solidFill>
          <a:ln>
            <a:noFill/>
          </a:ln>
        </p:spPr>
        <p:txBody>
          <a:bodyPr anchorCtr="0" anchor="ctr" bIns="24000" lIns="34300" spcFirstLastPara="1" rIns="34300" wrap="square" tIns="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686" name="Google Shape;686;p41"/>
          <p:cNvSpPr/>
          <p:nvPr/>
        </p:nvSpPr>
        <p:spPr>
          <a:xfrm>
            <a:off x="6192241" y="2590174"/>
            <a:ext cx="386700" cy="386700"/>
          </a:xfrm>
          <a:prstGeom prst="ellipse">
            <a:avLst/>
          </a:prstGeom>
          <a:solidFill>
            <a:schemeClr val="accent4"/>
          </a:solidFill>
          <a:ln>
            <a:noFill/>
          </a:ln>
        </p:spPr>
        <p:txBody>
          <a:bodyPr anchorCtr="0" anchor="ctr" bIns="24000" lIns="34300" spcFirstLastPara="1" rIns="34300" wrap="square" tIns="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687" name="Google Shape;687;p41"/>
          <p:cNvSpPr/>
          <p:nvPr/>
        </p:nvSpPr>
        <p:spPr>
          <a:xfrm>
            <a:off x="6192241" y="3790171"/>
            <a:ext cx="386700" cy="386700"/>
          </a:xfrm>
          <a:prstGeom prst="ellipse">
            <a:avLst/>
          </a:prstGeom>
          <a:solidFill>
            <a:schemeClr val="accent6"/>
          </a:solidFill>
          <a:ln>
            <a:noFill/>
          </a:ln>
        </p:spPr>
        <p:txBody>
          <a:bodyPr anchorCtr="0" anchor="ctr" bIns="24000" lIns="34300" spcFirstLastPara="1" rIns="34300" wrap="square" tIns="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688" name="Google Shape;688;p41"/>
          <p:cNvSpPr txBox="1"/>
          <p:nvPr/>
        </p:nvSpPr>
        <p:spPr>
          <a:xfrm>
            <a:off x="694500" y="2668163"/>
            <a:ext cx="1821900" cy="248700"/>
          </a:xfrm>
          <a:prstGeom prst="rect">
            <a:avLst/>
          </a:prstGeom>
          <a:noFill/>
          <a:ln>
            <a:noFill/>
          </a:ln>
        </p:spPr>
        <p:txBody>
          <a:bodyPr anchorCtr="0" anchor="t" bIns="0" lIns="0" spcFirstLastPara="1" rIns="0" wrap="square" tIns="0">
            <a:noAutofit/>
          </a:bodyPr>
          <a:lstStyle/>
          <a:p>
            <a:pPr indent="0" lvl="0" marL="0" marR="0" rtl="0" algn="l">
              <a:lnSpc>
                <a:spcPct val="167962"/>
              </a:lnSpc>
              <a:spcBef>
                <a:spcPts val="0"/>
              </a:spcBef>
              <a:spcAft>
                <a:spcPts val="0"/>
              </a:spcAft>
              <a:buClr>
                <a:srgbClr val="000000"/>
              </a:buClr>
              <a:buSzPts val="1000"/>
              <a:buFont typeface="Arial"/>
              <a:buNone/>
            </a:pPr>
            <a:r>
              <a:rPr lang="en" sz="1000">
                <a:solidFill>
                  <a:schemeClr val="dk1"/>
                </a:solidFill>
              </a:rPr>
              <a:t>Import Value Index (2000 = 100)</a:t>
            </a:r>
            <a:endParaRPr i="0" sz="1000" u="none" cap="none" strike="noStrike">
              <a:solidFill>
                <a:srgbClr val="000000"/>
              </a:solidFill>
            </a:endParaRPr>
          </a:p>
        </p:txBody>
      </p:sp>
      <p:sp>
        <p:nvSpPr>
          <p:cNvPr id="689" name="Google Shape;689;p41"/>
          <p:cNvSpPr txBox="1"/>
          <p:nvPr/>
        </p:nvSpPr>
        <p:spPr>
          <a:xfrm>
            <a:off x="6783500" y="2696499"/>
            <a:ext cx="2029800" cy="258000"/>
          </a:xfrm>
          <a:prstGeom prst="rect">
            <a:avLst/>
          </a:prstGeom>
          <a:noFill/>
          <a:ln>
            <a:noFill/>
          </a:ln>
        </p:spPr>
        <p:txBody>
          <a:bodyPr anchorCtr="0" anchor="t" bIns="0" lIns="0" spcFirstLastPara="1" rIns="0" wrap="square" tIns="0">
            <a:noAutofit/>
          </a:bodyPr>
          <a:lstStyle/>
          <a:p>
            <a:pPr indent="0" lvl="0" marL="0" marR="0" rtl="0" algn="l">
              <a:lnSpc>
                <a:spcPct val="167962"/>
              </a:lnSpc>
              <a:spcBef>
                <a:spcPts val="0"/>
              </a:spcBef>
              <a:spcAft>
                <a:spcPts val="0"/>
              </a:spcAft>
              <a:buClr>
                <a:srgbClr val="000000"/>
              </a:buClr>
              <a:buSzPts val="1000"/>
              <a:buFont typeface="Arial"/>
              <a:buNone/>
            </a:pPr>
            <a:r>
              <a:rPr lang="en" sz="1000">
                <a:solidFill>
                  <a:schemeClr val="dk1"/>
                </a:solidFill>
              </a:rPr>
              <a:t>Import volume index (2000 = 100)</a:t>
            </a:r>
            <a:endParaRPr i="0" sz="1000" u="none" cap="none" strike="noStrike">
              <a:solidFill>
                <a:srgbClr val="000000"/>
              </a:solidFill>
            </a:endParaRPr>
          </a:p>
        </p:txBody>
      </p:sp>
      <p:grpSp>
        <p:nvGrpSpPr>
          <p:cNvPr id="690" name="Google Shape;690;p41"/>
          <p:cNvGrpSpPr/>
          <p:nvPr/>
        </p:nvGrpSpPr>
        <p:grpSpPr>
          <a:xfrm>
            <a:off x="6286896" y="2686585"/>
            <a:ext cx="201647" cy="201661"/>
            <a:chOff x="9622603" y="7775631"/>
            <a:chExt cx="953416" cy="953479"/>
          </a:xfrm>
        </p:grpSpPr>
        <p:sp>
          <p:nvSpPr>
            <p:cNvPr id="691" name="Google Shape;691;p41"/>
            <p:cNvSpPr/>
            <p:nvPr/>
          </p:nvSpPr>
          <p:spPr>
            <a:xfrm>
              <a:off x="9622603" y="7775631"/>
              <a:ext cx="953416" cy="953479"/>
            </a:xfrm>
            <a:custGeom>
              <a:rect b="b" l="l" r="r" t="t"/>
              <a:pathLst>
                <a:path extrusionOk="0" h="1324" w="1324">
                  <a:moveTo>
                    <a:pt x="1323" y="662"/>
                  </a:moveTo>
                  <a:lnTo>
                    <a:pt x="1323" y="662"/>
                  </a:lnTo>
                  <a:cubicBezTo>
                    <a:pt x="1323" y="1033"/>
                    <a:pt x="1031" y="1323"/>
                    <a:pt x="659" y="1323"/>
                  </a:cubicBezTo>
                  <a:cubicBezTo>
                    <a:pt x="299" y="1323"/>
                    <a:pt x="0" y="1033"/>
                    <a:pt x="0" y="662"/>
                  </a:cubicBezTo>
                  <a:cubicBezTo>
                    <a:pt x="0" y="301"/>
                    <a:pt x="299" y="0"/>
                    <a:pt x="659" y="0"/>
                  </a:cubicBezTo>
                  <a:cubicBezTo>
                    <a:pt x="1031" y="0"/>
                    <a:pt x="1323" y="301"/>
                    <a:pt x="1323" y="662"/>
                  </a:cubicBezTo>
                </a:path>
              </a:pathLst>
            </a:custGeom>
            <a:noFill/>
            <a:ln cap="flat" cmpd="sng" w="9525">
              <a:solidFill>
                <a:schemeClr val="lt1"/>
              </a:solidFill>
              <a:prstDash val="solid"/>
              <a:round/>
              <a:headEnd len="sm" w="sm" type="none"/>
              <a:tailEnd len="sm" w="sm" type="none"/>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92" name="Google Shape;692;p41"/>
            <p:cNvSpPr/>
            <p:nvPr/>
          </p:nvSpPr>
          <p:spPr>
            <a:xfrm>
              <a:off x="9752904" y="7867801"/>
              <a:ext cx="216107" cy="797741"/>
            </a:xfrm>
            <a:custGeom>
              <a:rect b="b" l="l" r="r" t="t"/>
              <a:pathLst>
                <a:path extrusionOk="0" h="1105" w="300">
                  <a:moveTo>
                    <a:pt x="89" y="0"/>
                  </a:moveTo>
                  <a:lnTo>
                    <a:pt x="299" y="292"/>
                  </a:lnTo>
                  <a:lnTo>
                    <a:pt x="181" y="411"/>
                  </a:lnTo>
                  <a:lnTo>
                    <a:pt x="0" y="472"/>
                  </a:lnTo>
                  <a:lnTo>
                    <a:pt x="0" y="652"/>
                  </a:lnTo>
                  <a:lnTo>
                    <a:pt x="181" y="773"/>
                  </a:lnTo>
                  <a:lnTo>
                    <a:pt x="240" y="892"/>
                  </a:lnTo>
                  <a:lnTo>
                    <a:pt x="181" y="1072"/>
                  </a:lnTo>
                  <a:lnTo>
                    <a:pt x="149" y="1104"/>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93" name="Google Shape;693;p41"/>
            <p:cNvSpPr/>
            <p:nvPr/>
          </p:nvSpPr>
          <p:spPr>
            <a:xfrm>
              <a:off x="10140625" y="7963148"/>
              <a:ext cx="375011" cy="549837"/>
            </a:xfrm>
            <a:custGeom>
              <a:rect b="b" l="l" r="r" t="t"/>
              <a:pathLst>
                <a:path extrusionOk="0" h="763" w="521">
                  <a:moveTo>
                    <a:pt x="470" y="0"/>
                  </a:moveTo>
                  <a:lnTo>
                    <a:pt x="360" y="100"/>
                  </a:lnTo>
                  <a:lnTo>
                    <a:pt x="180" y="342"/>
                  </a:lnTo>
                  <a:lnTo>
                    <a:pt x="59" y="342"/>
                  </a:lnTo>
                  <a:lnTo>
                    <a:pt x="59" y="463"/>
                  </a:lnTo>
                  <a:lnTo>
                    <a:pt x="0" y="582"/>
                  </a:lnTo>
                  <a:lnTo>
                    <a:pt x="59" y="703"/>
                  </a:lnTo>
                  <a:lnTo>
                    <a:pt x="180" y="762"/>
                  </a:lnTo>
                  <a:lnTo>
                    <a:pt x="301" y="643"/>
                  </a:lnTo>
                  <a:lnTo>
                    <a:pt x="360" y="522"/>
                  </a:lnTo>
                  <a:lnTo>
                    <a:pt x="481" y="703"/>
                  </a:lnTo>
                  <a:lnTo>
                    <a:pt x="520" y="723"/>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694" name="Google Shape;694;p41"/>
          <p:cNvGrpSpPr/>
          <p:nvPr/>
        </p:nvGrpSpPr>
        <p:grpSpPr>
          <a:xfrm>
            <a:off x="6286805" y="3902860"/>
            <a:ext cx="201647" cy="164689"/>
            <a:chOff x="11707403" y="7861444"/>
            <a:chExt cx="953416" cy="778672"/>
          </a:xfrm>
        </p:grpSpPr>
        <p:sp>
          <p:nvSpPr>
            <p:cNvPr id="695" name="Google Shape;695;p41"/>
            <p:cNvSpPr/>
            <p:nvPr/>
          </p:nvSpPr>
          <p:spPr>
            <a:xfrm>
              <a:off x="11707403" y="7861444"/>
              <a:ext cx="953416" cy="435420"/>
            </a:xfrm>
            <a:custGeom>
              <a:rect b="b" l="l" r="r" t="t"/>
              <a:pathLst>
                <a:path extrusionOk="0" h="603" w="1324">
                  <a:moveTo>
                    <a:pt x="664" y="0"/>
                  </a:moveTo>
                  <a:lnTo>
                    <a:pt x="0" y="301"/>
                  </a:lnTo>
                  <a:lnTo>
                    <a:pt x="664" y="602"/>
                  </a:lnTo>
                  <a:lnTo>
                    <a:pt x="1323" y="301"/>
                  </a:lnTo>
                  <a:lnTo>
                    <a:pt x="664" y="0"/>
                  </a:lnTo>
                </a:path>
              </a:pathLst>
            </a:custGeom>
            <a:noFill/>
            <a:ln cap="flat" cmpd="sng" w="9525">
              <a:solidFill>
                <a:schemeClr val="lt1"/>
              </a:solidFill>
              <a:prstDash val="solid"/>
              <a:bevel/>
              <a:headEnd len="sm" w="sm" type="none"/>
              <a:tailEnd len="sm" w="sm" type="none"/>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96" name="Google Shape;696;p41"/>
            <p:cNvSpPr/>
            <p:nvPr/>
          </p:nvSpPr>
          <p:spPr>
            <a:xfrm>
              <a:off x="11707403" y="8338183"/>
              <a:ext cx="953416" cy="301933"/>
            </a:xfrm>
            <a:custGeom>
              <a:rect b="b" l="l" r="r" t="t"/>
              <a:pathLst>
                <a:path extrusionOk="0" h="421" w="1324">
                  <a:moveTo>
                    <a:pt x="1054" y="0"/>
                  </a:moveTo>
                  <a:lnTo>
                    <a:pt x="1323" y="121"/>
                  </a:lnTo>
                  <a:lnTo>
                    <a:pt x="664" y="420"/>
                  </a:lnTo>
                  <a:lnTo>
                    <a:pt x="0" y="121"/>
                  </a:lnTo>
                  <a:lnTo>
                    <a:pt x="262"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97" name="Google Shape;697;p41"/>
            <p:cNvSpPr/>
            <p:nvPr/>
          </p:nvSpPr>
          <p:spPr>
            <a:xfrm>
              <a:off x="11707403" y="8166558"/>
              <a:ext cx="953416" cy="305113"/>
            </a:xfrm>
            <a:custGeom>
              <a:rect b="b" l="l" r="r" t="t"/>
              <a:pathLst>
                <a:path extrusionOk="0" h="423" w="1324">
                  <a:moveTo>
                    <a:pt x="1054" y="0"/>
                  </a:moveTo>
                  <a:lnTo>
                    <a:pt x="1323" y="121"/>
                  </a:lnTo>
                  <a:lnTo>
                    <a:pt x="1054" y="241"/>
                  </a:lnTo>
                  <a:lnTo>
                    <a:pt x="664" y="422"/>
                  </a:lnTo>
                  <a:lnTo>
                    <a:pt x="262" y="241"/>
                  </a:lnTo>
                  <a:lnTo>
                    <a:pt x="0" y="121"/>
                  </a:lnTo>
                  <a:lnTo>
                    <a:pt x="262"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698" name="Google Shape;698;p41"/>
          <p:cNvGrpSpPr/>
          <p:nvPr/>
        </p:nvGrpSpPr>
        <p:grpSpPr>
          <a:xfrm>
            <a:off x="6289595" y="1418487"/>
            <a:ext cx="202316" cy="200326"/>
            <a:chOff x="5453001" y="7775630"/>
            <a:chExt cx="962949" cy="953478"/>
          </a:xfrm>
        </p:grpSpPr>
        <p:sp>
          <p:nvSpPr>
            <p:cNvPr id="699" name="Google Shape;699;p41"/>
            <p:cNvSpPr/>
            <p:nvPr/>
          </p:nvSpPr>
          <p:spPr>
            <a:xfrm>
              <a:off x="5805767" y="7775630"/>
              <a:ext cx="254244" cy="346431"/>
            </a:xfrm>
            <a:custGeom>
              <a:rect b="b" l="l" r="r" t="t"/>
              <a:pathLst>
                <a:path extrusionOk="0" h="482" w="352">
                  <a:moveTo>
                    <a:pt x="0" y="481"/>
                  </a:moveTo>
                  <a:lnTo>
                    <a:pt x="180" y="0"/>
                  </a:lnTo>
                  <a:lnTo>
                    <a:pt x="351" y="481"/>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00" name="Google Shape;700;p41"/>
            <p:cNvSpPr/>
            <p:nvPr/>
          </p:nvSpPr>
          <p:spPr>
            <a:xfrm>
              <a:off x="5936065" y="8325469"/>
              <a:ext cx="346409" cy="403638"/>
            </a:xfrm>
            <a:custGeom>
              <a:rect b="b" l="l" r="r" t="t"/>
              <a:pathLst>
                <a:path extrusionOk="0" h="562" w="482">
                  <a:moveTo>
                    <a:pt x="271" y="0"/>
                  </a:moveTo>
                  <a:lnTo>
                    <a:pt x="481" y="561"/>
                  </a:lnTo>
                  <a:lnTo>
                    <a:pt x="0" y="21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01" name="Google Shape;701;p41"/>
            <p:cNvSpPr/>
            <p:nvPr/>
          </p:nvSpPr>
          <p:spPr>
            <a:xfrm>
              <a:off x="6066366" y="8122061"/>
              <a:ext cx="349585" cy="203408"/>
            </a:xfrm>
            <a:custGeom>
              <a:rect b="b" l="l" r="r" t="t"/>
              <a:pathLst>
                <a:path extrusionOk="0" h="282" w="483">
                  <a:moveTo>
                    <a:pt x="0" y="0"/>
                  </a:moveTo>
                  <a:lnTo>
                    <a:pt x="482" y="0"/>
                  </a:lnTo>
                  <a:lnTo>
                    <a:pt x="91" y="281"/>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02" name="Google Shape;702;p41"/>
            <p:cNvSpPr/>
            <p:nvPr/>
          </p:nvSpPr>
          <p:spPr>
            <a:xfrm>
              <a:off x="5453001" y="8122061"/>
              <a:ext cx="483064" cy="607046"/>
            </a:xfrm>
            <a:custGeom>
              <a:rect b="b" l="l" r="r" t="t"/>
              <a:pathLst>
                <a:path extrusionOk="0" h="843" w="672">
                  <a:moveTo>
                    <a:pt x="671" y="491"/>
                  </a:moveTo>
                  <a:lnTo>
                    <a:pt x="181" y="842"/>
                  </a:lnTo>
                  <a:lnTo>
                    <a:pt x="390" y="281"/>
                  </a:lnTo>
                  <a:lnTo>
                    <a:pt x="0" y="0"/>
                  </a:lnTo>
                  <a:lnTo>
                    <a:pt x="491"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703" name="Google Shape;703;p41"/>
            <p:cNvCxnSpPr/>
            <p:nvPr/>
          </p:nvCxnSpPr>
          <p:spPr>
            <a:xfrm flipH="1">
              <a:off x="6066221" y="8122062"/>
              <a:ext cx="136800" cy="3300"/>
            </a:xfrm>
            <a:prstGeom prst="straightConnector1">
              <a:avLst/>
            </a:prstGeom>
            <a:noFill/>
            <a:ln cap="flat" cmpd="sng" w="9525">
              <a:solidFill>
                <a:schemeClr val="lt1"/>
              </a:solidFill>
              <a:prstDash val="solid"/>
              <a:round/>
              <a:headEnd len="sm" w="sm" type="none"/>
              <a:tailEnd len="sm" w="sm" type="none"/>
            </a:ln>
          </p:spPr>
        </p:cxnSp>
      </p:grpSp>
      <p:sp>
        <p:nvSpPr>
          <p:cNvPr id="704" name="Google Shape;704;p41"/>
          <p:cNvSpPr txBox="1"/>
          <p:nvPr/>
        </p:nvSpPr>
        <p:spPr>
          <a:xfrm>
            <a:off x="1473575" y="1422775"/>
            <a:ext cx="1033200" cy="248700"/>
          </a:xfrm>
          <a:prstGeom prst="rect">
            <a:avLst/>
          </a:prstGeom>
          <a:noFill/>
          <a:ln>
            <a:noFill/>
          </a:ln>
        </p:spPr>
        <p:txBody>
          <a:bodyPr anchorCtr="0" anchor="t" bIns="0" lIns="0" spcFirstLastPara="1" rIns="0" wrap="square" tIns="0">
            <a:noAutofit/>
          </a:bodyPr>
          <a:lstStyle/>
          <a:p>
            <a:pPr indent="0" lvl="0" marL="0" marR="0" rtl="0" algn="r">
              <a:lnSpc>
                <a:spcPct val="167962"/>
              </a:lnSpc>
              <a:spcBef>
                <a:spcPts val="0"/>
              </a:spcBef>
              <a:spcAft>
                <a:spcPts val="0"/>
              </a:spcAft>
              <a:buClr>
                <a:srgbClr val="000000"/>
              </a:buClr>
              <a:buSzPts val="1000"/>
              <a:buFont typeface="Arial"/>
              <a:buNone/>
            </a:pPr>
            <a:r>
              <a:rPr lang="en" sz="1000">
                <a:solidFill>
                  <a:schemeClr val="dk1"/>
                </a:solidFill>
              </a:rPr>
              <a:t>Trade (%of GDP)</a:t>
            </a:r>
            <a:endParaRPr i="0" sz="1000" u="none" cap="none" strike="noStrike">
              <a:solidFill>
                <a:srgbClr val="000000"/>
              </a:solidFill>
            </a:endParaRPr>
          </a:p>
        </p:txBody>
      </p:sp>
      <p:sp>
        <p:nvSpPr>
          <p:cNvPr id="705" name="Google Shape;705;p41"/>
          <p:cNvSpPr txBox="1"/>
          <p:nvPr/>
        </p:nvSpPr>
        <p:spPr>
          <a:xfrm>
            <a:off x="168400" y="3926975"/>
            <a:ext cx="2338500" cy="430500"/>
          </a:xfrm>
          <a:prstGeom prst="rect">
            <a:avLst/>
          </a:prstGeom>
          <a:noFill/>
          <a:ln>
            <a:noFill/>
          </a:ln>
        </p:spPr>
        <p:txBody>
          <a:bodyPr anchorCtr="0" anchor="t" bIns="0" lIns="0" spcFirstLastPara="1" rIns="0" wrap="square" tIns="0">
            <a:noAutofit/>
          </a:bodyPr>
          <a:lstStyle/>
          <a:p>
            <a:pPr indent="0" lvl="0" marL="0" marR="0" rtl="0" algn="r">
              <a:lnSpc>
                <a:spcPct val="167962"/>
              </a:lnSpc>
              <a:spcBef>
                <a:spcPts val="0"/>
              </a:spcBef>
              <a:spcAft>
                <a:spcPts val="0"/>
              </a:spcAft>
              <a:buClr>
                <a:srgbClr val="000000"/>
              </a:buClr>
              <a:buSzPts val="1000"/>
              <a:buFont typeface="Arial"/>
              <a:buNone/>
            </a:pPr>
            <a:r>
              <a:rPr lang="en" sz="1000">
                <a:solidFill>
                  <a:schemeClr val="dk1"/>
                </a:solidFill>
              </a:rPr>
              <a:t>Imports of Goods and Services </a:t>
            </a:r>
            <a:br>
              <a:rPr lang="en" sz="1000">
                <a:solidFill>
                  <a:schemeClr val="dk1"/>
                </a:solidFill>
              </a:rPr>
            </a:br>
            <a:r>
              <a:rPr lang="en" sz="1000">
                <a:solidFill>
                  <a:schemeClr val="dk1"/>
                </a:solidFill>
              </a:rPr>
              <a:t>(% of GDP)</a:t>
            </a:r>
            <a:endParaRPr i="0" sz="1000" u="none" cap="none" strike="noStrike">
              <a:solidFill>
                <a:srgbClr val="000000"/>
              </a:solidFill>
            </a:endParaRPr>
          </a:p>
        </p:txBody>
      </p:sp>
      <p:grpSp>
        <p:nvGrpSpPr>
          <p:cNvPr id="706" name="Google Shape;706;p41"/>
          <p:cNvGrpSpPr/>
          <p:nvPr/>
        </p:nvGrpSpPr>
        <p:grpSpPr>
          <a:xfrm>
            <a:off x="2773052" y="2695966"/>
            <a:ext cx="195097" cy="193079"/>
            <a:chOff x="15870634" y="5693858"/>
            <a:chExt cx="962967" cy="953478"/>
          </a:xfrm>
        </p:grpSpPr>
        <p:sp>
          <p:nvSpPr>
            <p:cNvPr id="707" name="Google Shape;707;p41"/>
            <p:cNvSpPr/>
            <p:nvPr/>
          </p:nvSpPr>
          <p:spPr>
            <a:xfrm>
              <a:off x="15870634" y="5693861"/>
              <a:ext cx="959770" cy="953475"/>
            </a:xfrm>
            <a:custGeom>
              <a:rect b="b" l="l" r="r" t="t"/>
              <a:pathLst>
                <a:path extrusionOk="0" h="1324" w="1333">
                  <a:moveTo>
                    <a:pt x="1332" y="0"/>
                  </a:moveTo>
                  <a:lnTo>
                    <a:pt x="841" y="1323"/>
                  </a:lnTo>
                  <a:lnTo>
                    <a:pt x="0" y="479"/>
                  </a:lnTo>
                  <a:lnTo>
                    <a:pt x="1332" y="0"/>
                  </a:lnTo>
                </a:path>
              </a:pathLst>
            </a:custGeom>
            <a:noFill/>
            <a:ln cap="flat" cmpd="sng" w="9525">
              <a:solidFill>
                <a:schemeClr val="lt1"/>
              </a:solidFill>
              <a:prstDash val="solid"/>
              <a:bevel/>
              <a:headEnd len="sm" w="sm" type="none"/>
              <a:tailEnd len="sm" w="sm" type="none"/>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708" name="Google Shape;708;p41"/>
            <p:cNvCxnSpPr/>
            <p:nvPr/>
          </p:nvCxnSpPr>
          <p:spPr>
            <a:xfrm flipH="1">
              <a:off x="16083602" y="5693858"/>
              <a:ext cx="750000" cy="562500"/>
            </a:xfrm>
            <a:prstGeom prst="straightConnector1">
              <a:avLst/>
            </a:prstGeom>
            <a:noFill/>
            <a:ln cap="flat" cmpd="sng" w="9525">
              <a:solidFill>
                <a:schemeClr val="lt1"/>
              </a:solidFill>
              <a:prstDash val="solid"/>
              <a:round/>
              <a:headEnd len="sm" w="sm" type="none"/>
              <a:tailEnd len="sm" w="sm" type="none"/>
            </a:ln>
          </p:spPr>
        </p:cxnSp>
        <p:cxnSp>
          <p:nvCxnSpPr>
            <p:cNvPr id="709" name="Google Shape;709;p41"/>
            <p:cNvCxnSpPr/>
            <p:nvPr/>
          </p:nvCxnSpPr>
          <p:spPr>
            <a:xfrm>
              <a:off x="16086756" y="6256410"/>
              <a:ext cx="3300" cy="346500"/>
            </a:xfrm>
            <a:prstGeom prst="straightConnector1">
              <a:avLst/>
            </a:prstGeom>
            <a:noFill/>
            <a:ln cap="flat" cmpd="sng" w="9525">
              <a:solidFill>
                <a:schemeClr val="lt1"/>
              </a:solidFill>
              <a:prstDash val="solid"/>
              <a:round/>
              <a:headEnd len="sm" w="sm" type="none"/>
              <a:tailEnd len="sm" w="sm" type="none"/>
            </a:ln>
          </p:spPr>
        </p:cxnSp>
        <p:cxnSp>
          <p:nvCxnSpPr>
            <p:cNvPr id="710" name="Google Shape;710;p41"/>
            <p:cNvCxnSpPr/>
            <p:nvPr/>
          </p:nvCxnSpPr>
          <p:spPr>
            <a:xfrm flipH="1">
              <a:off x="16083538" y="6412160"/>
              <a:ext cx="165300" cy="193800"/>
            </a:xfrm>
            <a:prstGeom prst="straightConnector1">
              <a:avLst/>
            </a:prstGeom>
            <a:noFill/>
            <a:ln cap="flat" cmpd="sng" w="9525">
              <a:solidFill>
                <a:schemeClr val="lt1"/>
              </a:solidFill>
              <a:prstDash val="solid"/>
              <a:round/>
              <a:headEnd len="sm" w="sm" type="none"/>
              <a:tailEnd len="sm" w="sm" type="none"/>
            </a:ln>
          </p:spPr>
        </p:cxnSp>
      </p:grpSp>
      <p:grpSp>
        <p:nvGrpSpPr>
          <p:cNvPr id="711" name="Google Shape;711;p41"/>
          <p:cNvGrpSpPr/>
          <p:nvPr/>
        </p:nvGrpSpPr>
        <p:grpSpPr>
          <a:xfrm>
            <a:off x="2780860" y="3915317"/>
            <a:ext cx="196759" cy="160747"/>
            <a:chOff x="9912203" y="5301904"/>
            <a:chExt cx="849196" cy="694072"/>
          </a:xfrm>
        </p:grpSpPr>
        <p:sp>
          <p:nvSpPr>
            <p:cNvPr id="712" name="Google Shape;712;p41"/>
            <p:cNvSpPr/>
            <p:nvPr/>
          </p:nvSpPr>
          <p:spPr>
            <a:xfrm>
              <a:off x="9988375" y="5840798"/>
              <a:ext cx="155170" cy="155178"/>
            </a:xfrm>
            <a:custGeom>
              <a:rect b="b" l="l" r="r" t="t"/>
              <a:pathLst>
                <a:path extrusionOk="0" h="241" w="242">
                  <a:moveTo>
                    <a:pt x="241" y="121"/>
                  </a:moveTo>
                  <a:lnTo>
                    <a:pt x="241" y="121"/>
                  </a:lnTo>
                  <a:cubicBezTo>
                    <a:pt x="241" y="51"/>
                    <a:pt x="191" y="0"/>
                    <a:pt x="120" y="0"/>
                  </a:cubicBezTo>
                  <a:cubicBezTo>
                    <a:pt x="61" y="0"/>
                    <a:pt x="0" y="51"/>
                    <a:pt x="0" y="121"/>
                  </a:cubicBezTo>
                  <a:cubicBezTo>
                    <a:pt x="0" y="181"/>
                    <a:pt x="61" y="240"/>
                    <a:pt x="120" y="240"/>
                  </a:cubicBezTo>
                  <a:cubicBezTo>
                    <a:pt x="191" y="240"/>
                    <a:pt x="241" y="181"/>
                    <a:pt x="241" y="121"/>
                  </a:cubicBezTo>
                </a:path>
              </a:pathLst>
            </a:custGeom>
            <a:noFill/>
            <a:ln cap="flat" cmpd="sng" w="9525">
              <a:solidFill>
                <a:schemeClr val="lt1"/>
              </a:solidFill>
              <a:prstDash val="solid"/>
              <a:round/>
              <a:headEnd len="sm" w="sm" type="none"/>
              <a:tailEnd len="sm" w="sm" type="none"/>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13" name="Google Shape;713;p41"/>
            <p:cNvSpPr/>
            <p:nvPr/>
          </p:nvSpPr>
          <p:spPr>
            <a:xfrm>
              <a:off x="10524413" y="5840798"/>
              <a:ext cx="155170" cy="155178"/>
            </a:xfrm>
            <a:custGeom>
              <a:rect b="b" l="l" r="r" t="t"/>
              <a:pathLst>
                <a:path extrusionOk="0" h="241" w="243">
                  <a:moveTo>
                    <a:pt x="242" y="121"/>
                  </a:moveTo>
                  <a:lnTo>
                    <a:pt x="242" y="121"/>
                  </a:lnTo>
                  <a:cubicBezTo>
                    <a:pt x="242" y="51"/>
                    <a:pt x="192" y="0"/>
                    <a:pt x="121" y="0"/>
                  </a:cubicBezTo>
                  <a:cubicBezTo>
                    <a:pt x="62" y="0"/>
                    <a:pt x="0" y="51"/>
                    <a:pt x="0" y="121"/>
                  </a:cubicBezTo>
                  <a:cubicBezTo>
                    <a:pt x="0" y="181"/>
                    <a:pt x="62" y="240"/>
                    <a:pt x="121" y="240"/>
                  </a:cubicBezTo>
                  <a:cubicBezTo>
                    <a:pt x="192" y="240"/>
                    <a:pt x="242" y="181"/>
                    <a:pt x="242" y="121"/>
                  </a:cubicBezTo>
                </a:path>
              </a:pathLst>
            </a:custGeom>
            <a:noFill/>
            <a:ln cap="flat" cmpd="sng" w="9525">
              <a:solidFill>
                <a:schemeClr val="lt1"/>
              </a:solidFill>
              <a:prstDash val="solid"/>
              <a:round/>
              <a:headEnd len="sm" w="sm" type="none"/>
              <a:tailEnd len="sm" w="sm" type="none"/>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14" name="Google Shape;714;p41"/>
            <p:cNvSpPr/>
            <p:nvPr/>
          </p:nvSpPr>
          <p:spPr>
            <a:xfrm>
              <a:off x="9912203" y="5301904"/>
              <a:ext cx="846377" cy="615073"/>
            </a:xfrm>
            <a:custGeom>
              <a:rect b="b" l="l" r="r" t="t"/>
              <a:pathLst>
                <a:path extrusionOk="0" h="963" w="1324">
                  <a:moveTo>
                    <a:pt x="119" y="962"/>
                  </a:moveTo>
                  <a:lnTo>
                    <a:pt x="0" y="962"/>
                  </a:lnTo>
                  <a:lnTo>
                    <a:pt x="0" y="0"/>
                  </a:lnTo>
                  <a:lnTo>
                    <a:pt x="901" y="0"/>
                  </a:lnTo>
                  <a:lnTo>
                    <a:pt x="901" y="239"/>
                  </a:lnTo>
                  <a:lnTo>
                    <a:pt x="1202" y="239"/>
                  </a:lnTo>
                  <a:lnTo>
                    <a:pt x="1323" y="602"/>
                  </a:lnTo>
                  <a:lnTo>
                    <a:pt x="1323" y="962"/>
                  </a:lnTo>
                  <a:lnTo>
                    <a:pt x="1202" y="962"/>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715" name="Google Shape;715;p41"/>
            <p:cNvCxnSpPr/>
            <p:nvPr/>
          </p:nvCxnSpPr>
          <p:spPr>
            <a:xfrm>
              <a:off x="10140723" y="5916976"/>
              <a:ext cx="383700" cy="2700"/>
            </a:xfrm>
            <a:prstGeom prst="straightConnector1">
              <a:avLst/>
            </a:prstGeom>
            <a:noFill/>
            <a:ln cap="flat" cmpd="sng" w="9525">
              <a:solidFill>
                <a:schemeClr val="lt1"/>
              </a:solidFill>
              <a:prstDash val="solid"/>
              <a:round/>
              <a:headEnd len="sm" w="sm" type="none"/>
              <a:tailEnd len="sm" w="sm" type="none"/>
            </a:ln>
          </p:spPr>
        </p:cxnSp>
        <p:cxnSp>
          <p:nvCxnSpPr>
            <p:cNvPr id="716" name="Google Shape;716;p41"/>
            <p:cNvCxnSpPr/>
            <p:nvPr/>
          </p:nvCxnSpPr>
          <p:spPr>
            <a:xfrm>
              <a:off x="10487738" y="5454260"/>
              <a:ext cx="2700" cy="462600"/>
            </a:xfrm>
            <a:prstGeom prst="straightConnector1">
              <a:avLst/>
            </a:prstGeom>
            <a:noFill/>
            <a:ln cap="flat" cmpd="sng" w="9525">
              <a:solidFill>
                <a:schemeClr val="lt1"/>
              </a:solidFill>
              <a:prstDash val="solid"/>
              <a:round/>
              <a:headEnd len="sm" w="sm" type="none"/>
              <a:tailEnd len="sm" w="sm" type="none"/>
            </a:ln>
          </p:spPr>
        </p:cxnSp>
        <p:cxnSp>
          <p:nvCxnSpPr>
            <p:cNvPr id="717" name="Google Shape;717;p41"/>
            <p:cNvCxnSpPr/>
            <p:nvPr/>
          </p:nvCxnSpPr>
          <p:spPr>
            <a:xfrm flipH="1">
              <a:off x="10484799" y="5688441"/>
              <a:ext cx="276600" cy="2700"/>
            </a:xfrm>
            <a:prstGeom prst="straightConnector1">
              <a:avLst/>
            </a:prstGeom>
            <a:noFill/>
            <a:ln cap="flat" cmpd="sng" w="9525">
              <a:solidFill>
                <a:schemeClr val="lt1"/>
              </a:solidFill>
              <a:prstDash val="solid"/>
              <a:round/>
              <a:headEnd len="sm" w="sm" type="none"/>
              <a:tailEnd len="sm" w="sm" type="none"/>
            </a:ln>
          </p:spPr>
        </p:cxnSp>
      </p:grpSp>
      <p:grpSp>
        <p:nvGrpSpPr>
          <p:cNvPr id="718" name="Google Shape;718;p41"/>
          <p:cNvGrpSpPr/>
          <p:nvPr/>
        </p:nvGrpSpPr>
        <p:grpSpPr>
          <a:xfrm>
            <a:off x="4840429" y="2132146"/>
            <a:ext cx="260574" cy="257916"/>
            <a:chOff x="5453001" y="7775630"/>
            <a:chExt cx="962949" cy="953478"/>
          </a:xfrm>
        </p:grpSpPr>
        <p:sp>
          <p:nvSpPr>
            <p:cNvPr id="719" name="Google Shape;719;p41"/>
            <p:cNvSpPr/>
            <p:nvPr/>
          </p:nvSpPr>
          <p:spPr>
            <a:xfrm>
              <a:off x="5805767" y="7775630"/>
              <a:ext cx="254244" cy="346431"/>
            </a:xfrm>
            <a:custGeom>
              <a:rect b="b" l="l" r="r" t="t"/>
              <a:pathLst>
                <a:path extrusionOk="0" h="482" w="352">
                  <a:moveTo>
                    <a:pt x="0" y="481"/>
                  </a:moveTo>
                  <a:lnTo>
                    <a:pt x="180" y="0"/>
                  </a:lnTo>
                  <a:lnTo>
                    <a:pt x="351" y="481"/>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20" name="Google Shape;720;p41"/>
            <p:cNvSpPr/>
            <p:nvPr/>
          </p:nvSpPr>
          <p:spPr>
            <a:xfrm>
              <a:off x="5936065" y="8325469"/>
              <a:ext cx="346409" cy="403638"/>
            </a:xfrm>
            <a:custGeom>
              <a:rect b="b" l="l" r="r" t="t"/>
              <a:pathLst>
                <a:path extrusionOk="0" h="562" w="482">
                  <a:moveTo>
                    <a:pt x="271" y="0"/>
                  </a:moveTo>
                  <a:lnTo>
                    <a:pt x="481" y="561"/>
                  </a:lnTo>
                  <a:lnTo>
                    <a:pt x="0" y="21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21" name="Google Shape;721;p41"/>
            <p:cNvSpPr/>
            <p:nvPr/>
          </p:nvSpPr>
          <p:spPr>
            <a:xfrm>
              <a:off x="6066366" y="8122061"/>
              <a:ext cx="349585" cy="203408"/>
            </a:xfrm>
            <a:custGeom>
              <a:rect b="b" l="l" r="r" t="t"/>
              <a:pathLst>
                <a:path extrusionOk="0" h="282" w="483">
                  <a:moveTo>
                    <a:pt x="0" y="0"/>
                  </a:moveTo>
                  <a:lnTo>
                    <a:pt x="482" y="0"/>
                  </a:lnTo>
                  <a:lnTo>
                    <a:pt x="91" y="281"/>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22" name="Google Shape;722;p41"/>
            <p:cNvSpPr/>
            <p:nvPr/>
          </p:nvSpPr>
          <p:spPr>
            <a:xfrm>
              <a:off x="5453001" y="8122061"/>
              <a:ext cx="483064" cy="607046"/>
            </a:xfrm>
            <a:custGeom>
              <a:rect b="b" l="l" r="r" t="t"/>
              <a:pathLst>
                <a:path extrusionOk="0" h="843" w="672">
                  <a:moveTo>
                    <a:pt x="671" y="491"/>
                  </a:moveTo>
                  <a:lnTo>
                    <a:pt x="181" y="842"/>
                  </a:lnTo>
                  <a:lnTo>
                    <a:pt x="390" y="281"/>
                  </a:lnTo>
                  <a:lnTo>
                    <a:pt x="0" y="0"/>
                  </a:lnTo>
                  <a:lnTo>
                    <a:pt x="491"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723" name="Google Shape;723;p41"/>
            <p:cNvCxnSpPr/>
            <p:nvPr/>
          </p:nvCxnSpPr>
          <p:spPr>
            <a:xfrm flipH="1">
              <a:off x="6066221" y="8122062"/>
              <a:ext cx="136800" cy="3300"/>
            </a:xfrm>
            <a:prstGeom prst="straightConnector1">
              <a:avLst/>
            </a:prstGeom>
            <a:noFill/>
            <a:ln cap="flat" cmpd="sng" w="9525">
              <a:solidFill>
                <a:schemeClr val="lt1"/>
              </a:solidFill>
              <a:prstDash val="solid"/>
              <a:round/>
              <a:headEnd len="sm" w="sm" type="none"/>
              <a:tailEnd len="sm" w="sm" type="none"/>
            </a:ln>
          </p:spPr>
        </p:cxnSp>
      </p:grpSp>
      <p:grpSp>
        <p:nvGrpSpPr>
          <p:cNvPr id="724" name="Google Shape;724;p41"/>
          <p:cNvGrpSpPr/>
          <p:nvPr/>
        </p:nvGrpSpPr>
        <p:grpSpPr>
          <a:xfrm>
            <a:off x="3671509" y="2782353"/>
            <a:ext cx="251142" cy="248667"/>
            <a:chOff x="15870634" y="5693858"/>
            <a:chExt cx="962967" cy="953478"/>
          </a:xfrm>
        </p:grpSpPr>
        <p:sp>
          <p:nvSpPr>
            <p:cNvPr id="725" name="Google Shape;725;p41"/>
            <p:cNvSpPr/>
            <p:nvPr/>
          </p:nvSpPr>
          <p:spPr>
            <a:xfrm>
              <a:off x="15870634" y="5693861"/>
              <a:ext cx="959770" cy="953475"/>
            </a:xfrm>
            <a:custGeom>
              <a:rect b="b" l="l" r="r" t="t"/>
              <a:pathLst>
                <a:path extrusionOk="0" h="1324" w="1333">
                  <a:moveTo>
                    <a:pt x="1332" y="0"/>
                  </a:moveTo>
                  <a:lnTo>
                    <a:pt x="841" y="1323"/>
                  </a:lnTo>
                  <a:lnTo>
                    <a:pt x="0" y="479"/>
                  </a:lnTo>
                  <a:lnTo>
                    <a:pt x="1332" y="0"/>
                  </a:lnTo>
                </a:path>
              </a:pathLst>
            </a:custGeom>
            <a:noFill/>
            <a:ln cap="flat" cmpd="sng" w="9525">
              <a:solidFill>
                <a:schemeClr val="lt1"/>
              </a:solidFill>
              <a:prstDash val="solid"/>
              <a:bevel/>
              <a:headEnd len="sm" w="sm" type="none"/>
              <a:tailEnd len="sm" w="sm" type="none"/>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726" name="Google Shape;726;p41"/>
            <p:cNvCxnSpPr/>
            <p:nvPr/>
          </p:nvCxnSpPr>
          <p:spPr>
            <a:xfrm flipH="1">
              <a:off x="16083602" y="5693858"/>
              <a:ext cx="750000" cy="562500"/>
            </a:xfrm>
            <a:prstGeom prst="straightConnector1">
              <a:avLst/>
            </a:prstGeom>
            <a:noFill/>
            <a:ln cap="flat" cmpd="sng" w="9525">
              <a:solidFill>
                <a:schemeClr val="lt1"/>
              </a:solidFill>
              <a:prstDash val="solid"/>
              <a:round/>
              <a:headEnd len="sm" w="sm" type="none"/>
              <a:tailEnd len="sm" w="sm" type="none"/>
            </a:ln>
          </p:spPr>
        </p:cxnSp>
        <p:cxnSp>
          <p:nvCxnSpPr>
            <p:cNvPr id="727" name="Google Shape;727;p41"/>
            <p:cNvCxnSpPr/>
            <p:nvPr/>
          </p:nvCxnSpPr>
          <p:spPr>
            <a:xfrm>
              <a:off x="16086756" y="6256410"/>
              <a:ext cx="3300" cy="346500"/>
            </a:xfrm>
            <a:prstGeom prst="straightConnector1">
              <a:avLst/>
            </a:prstGeom>
            <a:noFill/>
            <a:ln cap="flat" cmpd="sng" w="9525">
              <a:solidFill>
                <a:schemeClr val="lt1"/>
              </a:solidFill>
              <a:prstDash val="solid"/>
              <a:round/>
              <a:headEnd len="sm" w="sm" type="none"/>
              <a:tailEnd len="sm" w="sm" type="none"/>
            </a:ln>
          </p:spPr>
        </p:cxnSp>
        <p:cxnSp>
          <p:nvCxnSpPr>
            <p:cNvPr id="728" name="Google Shape;728;p41"/>
            <p:cNvCxnSpPr/>
            <p:nvPr/>
          </p:nvCxnSpPr>
          <p:spPr>
            <a:xfrm flipH="1">
              <a:off x="16083538" y="6412160"/>
              <a:ext cx="165300" cy="193800"/>
            </a:xfrm>
            <a:prstGeom prst="straightConnector1">
              <a:avLst/>
            </a:prstGeom>
            <a:noFill/>
            <a:ln cap="flat" cmpd="sng" w="9525">
              <a:solidFill>
                <a:schemeClr val="lt1"/>
              </a:solidFill>
              <a:prstDash val="solid"/>
              <a:round/>
              <a:headEnd len="sm" w="sm" type="none"/>
              <a:tailEnd len="sm" w="sm" type="none"/>
            </a:ln>
          </p:spPr>
        </p:cxnSp>
      </p:grpSp>
      <p:grpSp>
        <p:nvGrpSpPr>
          <p:cNvPr id="729" name="Google Shape;729;p41"/>
          <p:cNvGrpSpPr/>
          <p:nvPr/>
        </p:nvGrpSpPr>
        <p:grpSpPr>
          <a:xfrm>
            <a:off x="4107568" y="3445380"/>
            <a:ext cx="253315" cy="207042"/>
            <a:chOff x="9912203" y="5301904"/>
            <a:chExt cx="849196" cy="694072"/>
          </a:xfrm>
        </p:grpSpPr>
        <p:sp>
          <p:nvSpPr>
            <p:cNvPr id="730" name="Google Shape;730;p41"/>
            <p:cNvSpPr/>
            <p:nvPr/>
          </p:nvSpPr>
          <p:spPr>
            <a:xfrm>
              <a:off x="9988375" y="5840798"/>
              <a:ext cx="155170" cy="155178"/>
            </a:xfrm>
            <a:custGeom>
              <a:rect b="b" l="l" r="r" t="t"/>
              <a:pathLst>
                <a:path extrusionOk="0" h="241" w="242">
                  <a:moveTo>
                    <a:pt x="241" y="121"/>
                  </a:moveTo>
                  <a:lnTo>
                    <a:pt x="241" y="121"/>
                  </a:lnTo>
                  <a:cubicBezTo>
                    <a:pt x="241" y="51"/>
                    <a:pt x="191" y="0"/>
                    <a:pt x="120" y="0"/>
                  </a:cubicBezTo>
                  <a:cubicBezTo>
                    <a:pt x="61" y="0"/>
                    <a:pt x="0" y="51"/>
                    <a:pt x="0" y="121"/>
                  </a:cubicBezTo>
                  <a:cubicBezTo>
                    <a:pt x="0" y="181"/>
                    <a:pt x="61" y="240"/>
                    <a:pt x="120" y="240"/>
                  </a:cubicBezTo>
                  <a:cubicBezTo>
                    <a:pt x="191" y="240"/>
                    <a:pt x="241" y="181"/>
                    <a:pt x="241" y="121"/>
                  </a:cubicBezTo>
                </a:path>
              </a:pathLst>
            </a:custGeom>
            <a:noFill/>
            <a:ln cap="flat" cmpd="sng" w="9525">
              <a:solidFill>
                <a:schemeClr val="lt1"/>
              </a:solidFill>
              <a:prstDash val="solid"/>
              <a:round/>
              <a:headEnd len="sm" w="sm" type="none"/>
              <a:tailEnd len="sm" w="sm" type="none"/>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31" name="Google Shape;731;p41"/>
            <p:cNvSpPr/>
            <p:nvPr/>
          </p:nvSpPr>
          <p:spPr>
            <a:xfrm>
              <a:off x="10524413" y="5840798"/>
              <a:ext cx="155170" cy="155178"/>
            </a:xfrm>
            <a:custGeom>
              <a:rect b="b" l="l" r="r" t="t"/>
              <a:pathLst>
                <a:path extrusionOk="0" h="241" w="243">
                  <a:moveTo>
                    <a:pt x="242" y="121"/>
                  </a:moveTo>
                  <a:lnTo>
                    <a:pt x="242" y="121"/>
                  </a:lnTo>
                  <a:cubicBezTo>
                    <a:pt x="242" y="51"/>
                    <a:pt x="192" y="0"/>
                    <a:pt x="121" y="0"/>
                  </a:cubicBezTo>
                  <a:cubicBezTo>
                    <a:pt x="62" y="0"/>
                    <a:pt x="0" y="51"/>
                    <a:pt x="0" y="121"/>
                  </a:cubicBezTo>
                  <a:cubicBezTo>
                    <a:pt x="0" y="181"/>
                    <a:pt x="62" y="240"/>
                    <a:pt x="121" y="240"/>
                  </a:cubicBezTo>
                  <a:cubicBezTo>
                    <a:pt x="192" y="240"/>
                    <a:pt x="242" y="181"/>
                    <a:pt x="242" y="121"/>
                  </a:cubicBezTo>
                </a:path>
              </a:pathLst>
            </a:custGeom>
            <a:noFill/>
            <a:ln cap="flat" cmpd="sng" w="9525">
              <a:solidFill>
                <a:schemeClr val="lt1"/>
              </a:solidFill>
              <a:prstDash val="solid"/>
              <a:round/>
              <a:headEnd len="sm" w="sm" type="none"/>
              <a:tailEnd len="sm" w="sm" type="none"/>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32" name="Google Shape;732;p41"/>
            <p:cNvSpPr/>
            <p:nvPr/>
          </p:nvSpPr>
          <p:spPr>
            <a:xfrm>
              <a:off x="9912203" y="5301904"/>
              <a:ext cx="846377" cy="615073"/>
            </a:xfrm>
            <a:custGeom>
              <a:rect b="b" l="l" r="r" t="t"/>
              <a:pathLst>
                <a:path extrusionOk="0" h="963" w="1324">
                  <a:moveTo>
                    <a:pt x="119" y="962"/>
                  </a:moveTo>
                  <a:lnTo>
                    <a:pt x="0" y="962"/>
                  </a:lnTo>
                  <a:lnTo>
                    <a:pt x="0" y="0"/>
                  </a:lnTo>
                  <a:lnTo>
                    <a:pt x="901" y="0"/>
                  </a:lnTo>
                  <a:lnTo>
                    <a:pt x="901" y="239"/>
                  </a:lnTo>
                  <a:lnTo>
                    <a:pt x="1202" y="239"/>
                  </a:lnTo>
                  <a:lnTo>
                    <a:pt x="1323" y="602"/>
                  </a:lnTo>
                  <a:lnTo>
                    <a:pt x="1323" y="962"/>
                  </a:lnTo>
                  <a:lnTo>
                    <a:pt x="1202" y="962"/>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733" name="Google Shape;733;p41"/>
            <p:cNvCxnSpPr/>
            <p:nvPr/>
          </p:nvCxnSpPr>
          <p:spPr>
            <a:xfrm>
              <a:off x="10140723" y="5916976"/>
              <a:ext cx="383700" cy="2700"/>
            </a:xfrm>
            <a:prstGeom prst="straightConnector1">
              <a:avLst/>
            </a:prstGeom>
            <a:noFill/>
            <a:ln cap="flat" cmpd="sng" w="9525">
              <a:solidFill>
                <a:schemeClr val="lt1"/>
              </a:solidFill>
              <a:prstDash val="solid"/>
              <a:round/>
              <a:headEnd len="sm" w="sm" type="none"/>
              <a:tailEnd len="sm" w="sm" type="none"/>
            </a:ln>
          </p:spPr>
        </p:cxnSp>
        <p:cxnSp>
          <p:nvCxnSpPr>
            <p:cNvPr id="734" name="Google Shape;734;p41"/>
            <p:cNvCxnSpPr/>
            <p:nvPr/>
          </p:nvCxnSpPr>
          <p:spPr>
            <a:xfrm>
              <a:off x="10487738" y="5454260"/>
              <a:ext cx="2700" cy="462600"/>
            </a:xfrm>
            <a:prstGeom prst="straightConnector1">
              <a:avLst/>
            </a:prstGeom>
            <a:noFill/>
            <a:ln cap="flat" cmpd="sng" w="9525">
              <a:solidFill>
                <a:schemeClr val="lt1"/>
              </a:solidFill>
              <a:prstDash val="solid"/>
              <a:round/>
              <a:headEnd len="sm" w="sm" type="none"/>
              <a:tailEnd len="sm" w="sm" type="none"/>
            </a:ln>
          </p:spPr>
        </p:cxnSp>
        <p:cxnSp>
          <p:nvCxnSpPr>
            <p:cNvPr id="735" name="Google Shape;735;p41"/>
            <p:cNvCxnSpPr/>
            <p:nvPr/>
          </p:nvCxnSpPr>
          <p:spPr>
            <a:xfrm flipH="1">
              <a:off x="10484799" y="5688441"/>
              <a:ext cx="276600" cy="2700"/>
            </a:xfrm>
            <a:prstGeom prst="straightConnector1">
              <a:avLst/>
            </a:prstGeom>
            <a:noFill/>
            <a:ln cap="flat" cmpd="sng" w="9525">
              <a:solidFill>
                <a:schemeClr val="lt1"/>
              </a:solidFill>
              <a:prstDash val="solid"/>
              <a:round/>
              <a:headEnd len="sm" w="sm" type="none"/>
              <a:tailEnd len="sm" w="sm" type="none"/>
            </a:ln>
          </p:spPr>
        </p:cxnSp>
      </p:grpSp>
      <p:grpSp>
        <p:nvGrpSpPr>
          <p:cNvPr id="736" name="Google Shape;736;p41"/>
          <p:cNvGrpSpPr/>
          <p:nvPr/>
        </p:nvGrpSpPr>
        <p:grpSpPr>
          <a:xfrm>
            <a:off x="5077740" y="2794645"/>
            <a:ext cx="257994" cy="257916"/>
            <a:chOff x="9622603" y="7775631"/>
            <a:chExt cx="953416" cy="953479"/>
          </a:xfrm>
        </p:grpSpPr>
        <p:sp>
          <p:nvSpPr>
            <p:cNvPr id="737" name="Google Shape;737;p41"/>
            <p:cNvSpPr/>
            <p:nvPr/>
          </p:nvSpPr>
          <p:spPr>
            <a:xfrm>
              <a:off x="9622603" y="7775631"/>
              <a:ext cx="953416" cy="953479"/>
            </a:xfrm>
            <a:custGeom>
              <a:rect b="b" l="l" r="r" t="t"/>
              <a:pathLst>
                <a:path extrusionOk="0" h="1324" w="1324">
                  <a:moveTo>
                    <a:pt x="1323" y="662"/>
                  </a:moveTo>
                  <a:lnTo>
                    <a:pt x="1323" y="662"/>
                  </a:lnTo>
                  <a:cubicBezTo>
                    <a:pt x="1323" y="1033"/>
                    <a:pt x="1031" y="1323"/>
                    <a:pt x="659" y="1323"/>
                  </a:cubicBezTo>
                  <a:cubicBezTo>
                    <a:pt x="299" y="1323"/>
                    <a:pt x="0" y="1033"/>
                    <a:pt x="0" y="662"/>
                  </a:cubicBezTo>
                  <a:cubicBezTo>
                    <a:pt x="0" y="301"/>
                    <a:pt x="299" y="0"/>
                    <a:pt x="659" y="0"/>
                  </a:cubicBezTo>
                  <a:cubicBezTo>
                    <a:pt x="1031" y="0"/>
                    <a:pt x="1323" y="301"/>
                    <a:pt x="1323" y="662"/>
                  </a:cubicBezTo>
                </a:path>
              </a:pathLst>
            </a:custGeom>
            <a:noFill/>
            <a:ln cap="flat" cmpd="sng" w="9525">
              <a:solidFill>
                <a:schemeClr val="lt1"/>
              </a:solidFill>
              <a:prstDash val="solid"/>
              <a:round/>
              <a:headEnd len="sm" w="sm" type="none"/>
              <a:tailEnd len="sm" w="sm" type="none"/>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38" name="Google Shape;738;p41"/>
            <p:cNvSpPr/>
            <p:nvPr/>
          </p:nvSpPr>
          <p:spPr>
            <a:xfrm>
              <a:off x="9752904" y="7867801"/>
              <a:ext cx="216107" cy="797741"/>
            </a:xfrm>
            <a:custGeom>
              <a:rect b="b" l="l" r="r" t="t"/>
              <a:pathLst>
                <a:path extrusionOk="0" h="1105" w="300">
                  <a:moveTo>
                    <a:pt x="89" y="0"/>
                  </a:moveTo>
                  <a:lnTo>
                    <a:pt x="299" y="292"/>
                  </a:lnTo>
                  <a:lnTo>
                    <a:pt x="181" y="411"/>
                  </a:lnTo>
                  <a:lnTo>
                    <a:pt x="0" y="472"/>
                  </a:lnTo>
                  <a:lnTo>
                    <a:pt x="0" y="652"/>
                  </a:lnTo>
                  <a:lnTo>
                    <a:pt x="181" y="773"/>
                  </a:lnTo>
                  <a:lnTo>
                    <a:pt x="240" y="892"/>
                  </a:lnTo>
                  <a:lnTo>
                    <a:pt x="181" y="1072"/>
                  </a:lnTo>
                  <a:lnTo>
                    <a:pt x="149" y="1104"/>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39" name="Google Shape;739;p41"/>
            <p:cNvSpPr/>
            <p:nvPr/>
          </p:nvSpPr>
          <p:spPr>
            <a:xfrm>
              <a:off x="10140625" y="7963148"/>
              <a:ext cx="375011" cy="549837"/>
            </a:xfrm>
            <a:custGeom>
              <a:rect b="b" l="l" r="r" t="t"/>
              <a:pathLst>
                <a:path extrusionOk="0" h="763" w="521">
                  <a:moveTo>
                    <a:pt x="470" y="0"/>
                  </a:moveTo>
                  <a:lnTo>
                    <a:pt x="360" y="100"/>
                  </a:lnTo>
                  <a:lnTo>
                    <a:pt x="180" y="342"/>
                  </a:lnTo>
                  <a:lnTo>
                    <a:pt x="59" y="342"/>
                  </a:lnTo>
                  <a:lnTo>
                    <a:pt x="59" y="463"/>
                  </a:lnTo>
                  <a:lnTo>
                    <a:pt x="0" y="582"/>
                  </a:lnTo>
                  <a:lnTo>
                    <a:pt x="59" y="703"/>
                  </a:lnTo>
                  <a:lnTo>
                    <a:pt x="180" y="762"/>
                  </a:lnTo>
                  <a:lnTo>
                    <a:pt x="301" y="643"/>
                  </a:lnTo>
                  <a:lnTo>
                    <a:pt x="360" y="522"/>
                  </a:lnTo>
                  <a:lnTo>
                    <a:pt x="481" y="703"/>
                  </a:lnTo>
                  <a:lnTo>
                    <a:pt x="520" y="723"/>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pic>
        <p:nvPicPr>
          <p:cNvPr id="740" name="Google Shape;740;p41"/>
          <p:cNvPicPr preferRelativeResize="0"/>
          <p:nvPr/>
        </p:nvPicPr>
        <p:blipFill rotWithShape="1">
          <a:blip r:embed="rId3">
            <a:alphaModFix/>
          </a:blip>
          <a:srcRect b="0" l="0" r="0" t="0"/>
          <a:stretch/>
        </p:blipFill>
        <p:spPr>
          <a:xfrm>
            <a:off x="7936879" y="4607831"/>
            <a:ext cx="1087200" cy="336647"/>
          </a:xfrm>
          <a:prstGeom prst="rect">
            <a:avLst/>
          </a:prstGeom>
          <a:noFill/>
          <a:ln>
            <a:noFill/>
          </a:ln>
        </p:spPr>
      </p:pic>
      <p:grpSp>
        <p:nvGrpSpPr>
          <p:cNvPr id="741" name="Google Shape;741;p41"/>
          <p:cNvGrpSpPr/>
          <p:nvPr/>
        </p:nvGrpSpPr>
        <p:grpSpPr>
          <a:xfrm>
            <a:off x="4869892" y="3457160"/>
            <a:ext cx="201647" cy="164689"/>
            <a:chOff x="11707403" y="7861444"/>
            <a:chExt cx="953416" cy="778672"/>
          </a:xfrm>
        </p:grpSpPr>
        <p:sp>
          <p:nvSpPr>
            <p:cNvPr id="742" name="Google Shape;742;p41"/>
            <p:cNvSpPr/>
            <p:nvPr/>
          </p:nvSpPr>
          <p:spPr>
            <a:xfrm>
              <a:off x="11707403" y="7861444"/>
              <a:ext cx="953416" cy="435420"/>
            </a:xfrm>
            <a:custGeom>
              <a:rect b="b" l="l" r="r" t="t"/>
              <a:pathLst>
                <a:path extrusionOk="0" h="603" w="1324">
                  <a:moveTo>
                    <a:pt x="664" y="0"/>
                  </a:moveTo>
                  <a:lnTo>
                    <a:pt x="0" y="301"/>
                  </a:lnTo>
                  <a:lnTo>
                    <a:pt x="664" y="602"/>
                  </a:lnTo>
                  <a:lnTo>
                    <a:pt x="1323" y="301"/>
                  </a:lnTo>
                  <a:lnTo>
                    <a:pt x="664" y="0"/>
                  </a:lnTo>
                </a:path>
              </a:pathLst>
            </a:custGeom>
            <a:noFill/>
            <a:ln cap="flat" cmpd="sng" w="9525">
              <a:solidFill>
                <a:schemeClr val="lt1"/>
              </a:solidFill>
              <a:prstDash val="solid"/>
              <a:bevel/>
              <a:headEnd len="sm" w="sm" type="none"/>
              <a:tailEnd len="sm" w="sm" type="none"/>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43" name="Google Shape;743;p41"/>
            <p:cNvSpPr/>
            <p:nvPr/>
          </p:nvSpPr>
          <p:spPr>
            <a:xfrm>
              <a:off x="11707403" y="8338183"/>
              <a:ext cx="953416" cy="301933"/>
            </a:xfrm>
            <a:custGeom>
              <a:rect b="b" l="l" r="r" t="t"/>
              <a:pathLst>
                <a:path extrusionOk="0" h="421" w="1324">
                  <a:moveTo>
                    <a:pt x="1054" y="0"/>
                  </a:moveTo>
                  <a:lnTo>
                    <a:pt x="1323" y="121"/>
                  </a:lnTo>
                  <a:lnTo>
                    <a:pt x="664" y="420"/>
                  </a:lnTo>
                  <a:lnTo>
                    <a:pt x="0" y="121"/>
                  </a:lnTo>
                  <a:lnTo>
                    <a:pt x="262"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44" name="Google Shape;744;p41"/>
            <p:cNvSpPr/>
            <p:nvPr/>
          </p:nvSpPr>
          <p:spPr>
            <a:xfrm>
              <a:off x="11707403" y="8166558"/>
              <a:ext cx="953416" cy="305113"/>
            </a:xfrm>
            <a:custGeom>
              <a:rect b="b" l="l" r="r" t="t"/>
              <a:pathLst>
                <a:path extrusionOk="0" h="423" w="1324">
                  <a:moveTo>
                    <a:pt x="1054" y="0"/>
                  </a:moveTo>
                  <a:lnTo>
                    <a:pt x="1323" y="121"/>
                  </a:lnTo>
                  <a:lnTo>
                    <a:pt x="1054" y="241"/>
                  </a:lnTo>
                  <a:lnTo>
                    <a:pt x="664" y="422"/>
                  </a:lnTo>
                  <a:lnTo>
                    <a:pt x="262" y="241"/>
                  </a:lnTo>
                  <a:lnTo>
                    <a:pt x="0" y="121"/>
                  </a:lnTo>
                  <a:lnTo>
                    <a:pt x="262"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745" name="Google Shape;745;p41"/>
          <p:cNvGrpSpPr/>
          <p:nvPr/>
        </p:nvGrpSpPr>
        <p:grpSpPr>
          <a:xfrm>
            <a:off x="2772701" y="1425714"/>
            <a:ext cx="193163" cy="193106"/>
            <a:chOff x="7540968" y="3606241"/>
            <a:chExt cx="953419" cy="953608"/>
          </a:xfrm>
        </p:grpSpPr>
        <p:sp>
          <p:nvSpPr>
            <p:cNvPr id="746" name="Google Shape;746;p41"/>
            <p:cNvSpPr/>
            <p:nvPr/>
          </p:nvSpPr>
          <p:spPr>
            <a:xfrm>
              <a:off x="7540968" y="3606243"/>
              <a:ext cx="349585" cy="349655"/>
            </a:xfrm>
            <a:custGeom>
              <a:rect b="b" l="l" r="r" t="t"/>
              <a:pathLst>
                <a:path extrusionOk="0" h="483" w="483">
                  <a:moveTo>
                    <a:pt x="240" y="482"/>
                  </a:moveTo>
                  <a:lnTo>
                    <a:pt x="240" y="482"/>
                  </a:lnTo>
                  <a:cubicBezTo>
                    <a:pt x="110" y="482"/>
                    <a:pt x="0" y="381"/>
                    <a:pt x="0" y="240"/>
                  </a:cubicBezTo>
                  <a:cubicBezTo>
                    <a:pt x="0" y="110"/>
                    <a:pt x="110" y="0"/>
                    <a:pt x="240" y="0"/>
                  </a:cubicBezTo>
                  <a:cubicBezTo>
                    <a:pt x="370" y="0"/>
                    <a:pt x="482" y="110"/>
                    <a:pt x="482" y="240"/>
                  </a:cubicBez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47" name="Google Shape;747;p41"/>
            <p:cNvSpPr/>
            <p:nvPr/>
          </p:nvSpPr>
          <p:spPr>
            <a:xfrm>
              <a:off x="8147973" y="3606241"/>
              <a:ext cx="346409" cy="349655"/>
            </a:xfrm>
            <a:custGeom>
              <a:rect b="b" l="l" r="r" t="t"/>
              <a:pathLst>
                <a:path extrusionOk="0" h="483" w="482">
                  <a:moveTo>
                    <a:pt x="242" y="482"/>
                  </a:moveTo>
                  <a:lnTo>
                    <a:pt x="242" y="482"/>
                  </a:lnTo>
                  <a:cubicBezTo>
                    <a:pt x="372" y="482"/>
                    <a:pt x="481" y="381"/>
                    <a:pt x="481" y="240"/>
                  </a:cubicBezTo>
                  <a:cubicBezTo>
                    <a:pt x="481" y="110"/>
                    <a:pt x="372" y="0"/>
                    <a:pt x="242" y="0"/>
                  </a:cubicBezTo>
                  <a:cubicBezTo>
                    <a:pt x="110" y="0"/>
                    <a:pt x="0" y="110"/>
                    <a:pt x="0" y="240"/>
                  </a:cubicBez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48" name="Google Shape;748;p41"/>
            <p:cNvSpPr/>
            <p:nvPr/>
          </p:nvSpPr>
          <p:spPr>
            <a:xfrm>
              <a:off x="7540968" y="4213372"/>
              <a:ext cx="349585" cy="346476"/>
            </a:xfrm>
            <a:custGeom>
              <a:rect b="b" l="l" r="r" t="t"/>
              <a:pathLst>
                <a:path extrusionOk="0" h="482" w="483">
                  <a:moveTo>
                    <a:pt x="240" y="0"/>
                  </a:moveTo>
                  <a:lnTo>
                    <a:pt x="240" y="0"/>
                  </a:lnTo>
                  <a:cubicBezTo>
                    <a:pt x="110" y="0"/>
                    <a:pt x="0" y="110"/>
                    <a:pt x="0" y="240"/>
                  </a:cubicBezTo>
                  <a:cubicBezTo>
                    <a:pt x="0" y="381"/>
                    <a:pt x="110" y="481"/>
                    <a:pt x="240" y="481"/>
                  </a:cubicBezTo>
                  <a:cubicBezTo>
                    <a:pt x="370" y="481"/>
                    <a:pt x="482" y="381"/>
                    <a:pt x="482" y="240"/>
                  </a:cubicBez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49" name="Google Shape;749;p41"/>
            <p:cNvSpPr/>
            <p:nvPr/>
          </p:nvSpPr>
          <p:spPr>
            <a:xfrm>
              <a:off x="8147978" y="4213373"/>
              <a:ext cx="346409" cy="346476"/>
            </a:xfrm>
            <a:custGeom>
              <a:rect b="b" l="l" r="r" t="t"/>
              <a:pathLst>
                <a:path extrusionOk="0" h="482" w="482">
                  <a:moveTo>
                    <a:pt x="242" y="0"/>
                  </a:moveTo>
                  <a:lnTo>
                    <a:pt x="242" y="0"/>
                  </a:lnTo>
                  <a:cubicBezTo>
                    <a:pt x="372" y="0"/>
                    <a:pt x="481" y="110"/>
                    <a:pt x="481" y="240"/>
                  </a:cubicBezTo>
                  <a:cubicBezTo>
                    <a:pt x="481" y="381"/>
                    <a:pt x="372" y="481"/>
                    <a:pt x="242" y="481"/>
                  </a:cubicBezTo>
                  <a:cubicBezTo>
                    <a:pt x="110" y="481"/>
                    <a:pt x="0" y="381"/>
                    <a:pt x="0" y="240"/>
                  </a:cubicBez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50" name="Google Shape;750;p41"/>
            <p:cNvSpPr/>
            <p:nvPr/>
          </p:nvSpPr>
          <p:spPr>
            <a:xfrm>
              <a:off x="7887379" y="3781069"/>
              <a:ext cx="3180" cy="607126"/>
            </a:xfrm>
            <a:custGeom>
              <a:rect b="b" l="l" r="r" t="t"/>
              <a:pathLst>
                <a:path extrusionOk="0" h="843" w="1">
                  <a:moveTo>
                    <a:pt x="0" y="842"/>
                  </a:moveTo>
                  <a:lnTo>
                    <a:pt x="0" y="602"/>
                  </a:lnTo>
                  <a:lnTo>
                    <a:pt x="0" y="242"/>
                  </a:lnTo>
                  <a:lnTo>
                    <a:pt x="0"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51" name="Google Shape;751;p41"/>
            <p:cNvSpPr/>
            <p:nvPr/>
          </p:nvSpPr>
          <p:spPr>
            <a:xfrm>
              <a:off x="8147978" y="3781067"/>
              <a:ext cx="3180" cy="607126"/>
            </a:xfrm>
            <a:custGeom>
              <a:rect b="b" l="l" r="r" t="t"/>
              <a:pathLst>
                <a:path extrusionOk="0" h="843" w="1">
                  <a:moveTo>
                    <a:pt x="0" y="0"/>
                  </a:moveTo>
                  <a:lnTo>
                    <a:pt x="0" y="242"/>
                  </a:lnTo>
                  <a:lnTo>
                    <a:pt x="0" y="602"/>
                  </a:lnTo>
                  <a:lnTo>
                    <a:pt x="0" y="842"/>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52" name="Google Shape;752;p41"/>
            <p:cNvSpPr/>
            <p:nvPr/>
          </p:nvSpPr>
          <p:spPr>
            <a:xfrm>
              <a:off x="7712590" y="3955899"/>
              <a:ext cx="610183" cy="3180"/>
            </a:xfrm>
            <a:custGeom>
              <a:rect b="b" l="l" r="r" t="t"/>
              <a:pathLst>
                <a:path extrusionOk="0" h="1" w="845">
                  <a:moveTo>
                    <a:pt x="0" y="0"/>
                  </a:moveTo>
                  <a:lnTo>
                    <a:pt x="242" y="0"/>
                  </a:lnTo>
                  <a:lnTo>
                    <a:pt x="602" y="0"/>
                  </a:lnTo>
                  <a:lnTo>
                    <a:pt x="844"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53" name="Google Shape;753;p41"/>
            <p:cNvSpPr/>
            <p:nvPr/>
          </p:nvSpPr>
          <p:spPr>
            <a:xfrm>
              <a:off x="7712596" y="4212806"/>
              <a:ext cx="610183" cy="3177"/>
            </a:xfrm>
            <a:custGeom>
              <a:rect b="b" l="l" r="r" t="t"/>
              <a:pathLst>
                <a:path extrusionOk="0" h="1" w="845">
                  <a:moveTo>
                    <a:pt x="844" y="0"/>
                  </a:moveTo>
                  <a:lnTo>
                    <a:pt x="602" y="0"/>
                  </a:lnTo>
                  <a:lnTo>
                    <a:pt x="242" y="0"/>
                  </a:lnTo>
                  <a:lnTo>
                    <a:pt x="0"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754" name="Google Shape;754;p41"/>
          <p:cNvSpPr txBox="1"/>
          <p:nvPr/>
        </p:nvSpPr>
        <p:spPr>
          <a:xfrm>
            <a:off x="6783500" y="1418770"/>
            <a:ext cx="1414800" cy="207000"/>
          </a:xfrm>
          <a:prstGeom prst="rect">
            <a:avLst/>
          </a:prstGeom>
          <a:noFill/>
          <a:ln>
            <a:noFill/>
          </a:ln>
        </p:spPr>
        <p:txBody>
          <a:bodyPr anchorCtr="0" anchor="t" bIns="0" lIns="0" spcFirstLastPara="1" rIns="0" wrap="square" tIns="0">
            <a:noAutofit/>
          </a:bodyPr>
          <a:lstStyle/>
          <a:p>
            <a:pPr indent="0" lvl="0" marL="0" marR="0" rtl="0" algn="r">
              <a:lnSpc>
                <a:spcPct val="167962"/>
              </a:lnSpc>
              <a:spcBef>
                <a:spcPts val="0"/>
              </a:spcBef>
              <a:spcAft>
                <a:spcPts val="0"/>
              </a:spcAft>
              <a:buClr>
                <a:srgbClr val="000000"/>
              </a:buClr>
              <a:buSzPts val="1000"/>
              <a:buFont typeface="Arial"/>
              <a:buNone/>
            </a:pPr>
            <a:r>
              <a:rPr lang="en" sz="1000">
                <a:solidFill>
                  <a:schemeClr val="dk1"/>
                </a:solidFill>
              </a:rPr>
              <a:t>Merch </a:t>
            </a:r>
            <a:r>
              <a:rPr lang="en" sz="1000">
                <a:solidFill>
                  <a:schemeClr val="dk1"/>
                </a:solidFill>
              </a:rPr>
              <a:t>Trade (% of GDP)</a:t>
            </a:r>
            <a:endParaRPr i="0" sz="1000" u="none" cap="none" strike="noStrike">
              <a:solidFill>
                <a:srgbClr val="000000"/>
              </a:solidFill>
            </a:endParaRPr>
          </a:p>
        </p:txBody>
      </p:sp>
      <p:sp>
        <p:nvSpPr>
          <p:cNvPr id="755" name="Google Shape;755;p41"/>
          <p:cNvSpPr txBox="1"/>
          <p:nvPr/>
        </p:nvSpPr>
        <p:spPr>
          <a:xfrm>
            <a:off x="6783501" y="3899850"/>
            <a:ext cx="1821900" cy="191700"/>
          </a:xfrm>
          <a:prstGeom prst="rect">
            <a:avLst/>
          </a:prstGeom>
          <a:noFill/>
          <a:ln>
            <a:noFill/>
          </a:ln>
        </p:spPr>
        <p:txBody>
          <a:bodyPr anchorCtr="0" anchor="t" bIns="0" lIns="0" spcFirstLastPara="1" rIns="0" wrap="square" tIns="0">
            <a:noAutofit/>
          </a:bodyPr>
          <a:lstStyle/>
          <a:p>
            <a:pPr indent="0" lvl="0" marL="0" marR="0" rtl="0" algn="l">
              <a:lnSpc>
                <a:spcPct val="167962"/>
              </a:lnSpc>
              <a:spcBef>
                <a:spcPts val="0"/>
              </a:spcBef>
              <a:spcAft>
                <a:spcPts val="0"/>
              </a:spcAft>
              <a:buClr>
                <a:srgbClr val="000000"/>
              </a:buClr>
              <a:buSzPts val="1000"/>
              <a:buFont typeface="Arial"/>
              <a:buNone/>
            </a:pPr>
            <a:r>
              <a:rPr lang="en" sz="1000">
                <a:solidFill>
                  <a:schemeClr val="dk1"/>
                </a:solidFill>
              </a:rPr>
              <a:t>Exports of Goods &amp; Services </a:t>
            </a:r>
            <a:br>
              <a:rPr lang="en" sz="1000">
                <a:solidFill>
                  <a:schemeClr val="dk1"/>
                </a:solidFill>
              </a:rPr>
            </a:br>
            <a:r>
              <a:rPr lang="en" sz="1000">
                <a:solidFill>
                  <a:schemeClr val="dk1"/>
                </a:solidFill>
              </a:rPr>
              <a:t> (% of GDP)</a:t>
            </a:r>
            <a:endParaRPr i="0" sz="1000" u="none" cap="none" strike="noStrike">
              <a:solidFill>
                <a:srgbClr val="000000"/>
              </a:solidFill>
            </a:endParaRPr>
          </a:p>
        </p:txBody>
      </p:sp>
      <p:grpSp>
        <p:nvGrpSpPr>
          <p:cNvPr id="756" name="Google Shape;756;p41"/>
          <p:cNvGrpSpPr/>
          <p:nvPr/>
        </p:nvGrpSpPr>
        <p:grpSpPr>
          <a:xfrm>
            <a:off x="4148412" y="2140546"/>
            <a:ext cx="248652" cy="248606"/>
            <a:chOff x="7540968" y="3606241"/>
            <a:chExt cx="953419" cy="953608"/>
          </a:xfrm>
        </p:grpSpPr>
        <p:sp>
          <p:nvSpPr>
            <p:cNvPr id="757" name="Google Shape;757;p41"/>
            <p:cNvSpPr/>
            <p:nvPr/>
          </p:nvSpPr>
          <p:spPr>
            <a:xfrm>
              <a:off x="7540968" y="3606243"/>
              <a:ext cx="349585" cy="349655"/>
            </a:xfrm>
            <a:custGeom>
              <a:rect b="b" l="l" r="r" t="t"/>
              <a:pathLst>
                <a:path extrusionOk="0" h="483" w="483">
                  <a:moveTo>
                    <a:pt x="240" y="482"/>
                  </a:moveTo>
                  <a:lnTo>
                    <a:pt x="240" y="482"/>
                  </a:lnTo>
                  <a:cubicBezTo>
                    <a:pt x="110" y="482"/>
                    <a:pt x="0" y="381"/>
                    <a:pt x="0" y="240"/>
                  </a:cubicBezTo>
                  <a:cubicBezTo>
                    <a:pt x="0" y="110"/>
                    <a:pt x="110" y="0"/>
                    <a:pt x="240" y="0"/>
                  </a:cubicBezTo>
                  <a:cubicBezTo>
                    <a:pt x="370" y="0"/>
                    <a:pt x="482" y="110"/>
                    <a:pt x="482" y="240"/>
                  </a:cubicBez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58" name="Google Shape;758;p41"/>
            <p:cNvSpPr/>
            <p:nvPr/>
          </p:nvSpPr>
          <p:spPr>
            <a:xfrm>
              <a:off x="8147973" y="3606241"/>
              <a:ext cx="346409" cy="349655"/>
            </a:xfrm>
            <a:custGeom>
              <a:rect b="b" l="l" r="r" t="t"/>
              <a:pathLst>
                <a:path extrusionOk="0" h="483" w="482">
                  <a:moveTo>
                    <a:pt x="242" y="482"/>
                  </a:moveTo>
                  <a:lnTo>
                    <a:pt x="242" y="482"/>
                  </a:lnTo>
                  <a:cubicBezTo>
                    <a:pt x="372" y="482"/>
                    <a:pt x="481" y="381"/>
                    <a:pt x="481" y="240"/>
                  </a:cubicBezTo>
                  <a:cubicBezTo>
                    <a:pt x="481" y="110"/>
                    <a:pt x="372" y="0"/>
                    <a:pt x="242" y="0"/>
                  </a:cubicBezTo>
                  <a:cubicBezTo>
                    <a:pt x="110" y="0"/>
                    <a:pt x="0" y="110"/>
                    <a:pt x="0" y="240"/>
                  </a:cubicBez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59" name="Google Shape;759;p41"/>
            <p:cNvSpPr/>
            <p:nvPr/>
          </p:nvSpPr>
          <p:spPr>
            <a:xfrm>
              <a:off x="7540968" y="4213372"/>
              <a:ext cx="349585" cy="346476"/>
            </a:xfrm>
            <a:custGeom>
              <a:rect b="b" l="l" r="r" t="t"/>
              <a:pathLst>
                <a:path extrusionOk="0" h="482" w="483">
                  <a:moveTo>
                    <a:pt x="240" y="0"/>
                  </a:moveTo>
                  <a:lnTo>
                    <a:pt x="240" y="0"/>
                  </a:lnTo>
                  <a:cubicBezTo>
                    <a:pt x="110" y="0"/>
                    <a:pt x="0" y="110"/>
                    <a:pt x="0" y="240"/>
                  </a:cubicBezTo>
                  <a:cubicBezTo>
                    <a:pt x="0" y="381"/>
                    <a:pt x="110" y="481"/>
                    <a:pt x="240" y="481"/>
                  </a:cubicBezTo>
                  <a:cubicBezTo>
                    <a:pt x="370" y="481"/>
                    <a:pt x="482" y="381"/>
                    <a:pt x="482" y="240"/>
                  </a:cubicBez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60" name="Google Shape;760;p41"/>
            <p:cNvSpPr/>
            <p:nvPr/>
          </p:nvSpPr>
          <p:spPr>
            <a:xfrm>
              <a:off x="8147978" y="4213373"/>
              <a:ext cx="346409" cy="346476"/>
            </a:xfrm>
            <a:custGeom>
              <a:rect b="b" l="l" r="r" t="t"/>
              <a:pathLst>
                <a:path extrusionOk="0" h="482" w="482">
                  <a:moveTo>
                    <a:pt x="242" y="0"/>
                  </a:moveTo>
                  <a:lnTo>
                    <a:pt x="242" y="0"/>
                  </a:lnTo>
                  <a:cubicBezTo>
                    <a:pt x="372" y="0"/>
                    <a:pt x="481" y="110"/>
                    <a:pt x="481" y="240"/>
                  </a:cubicBezTo>
                  <a:cubicBezTo>
                    <a:pt x="481" y="381"/>
                    <a:pt x="372" y="481"/>
                    <a:pt x="242" y="481"/>
                  </a:cubicBezTo>
                  <a:cubicBezTo>
                    <a:pt x="110" y="481"/>
                    <a:pt x="0" y="381"/>
                    <a:pt x="0" y="240"/>
                  </a:cubicBez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61" name="Google Shape;761;p41"/>
            <p:cNvSpPr/>
            <p:nvPr/>
          </p:nvSpPr>
          <p:spPr>
            <a:xfrm>
              <a:off x="7887379" y="3781069"/>
              <a:ext cx="3180" cy="607126"/>
            </a:xfrm>
            <a:custGeom>
              <a:rect b="b" l="l" r="r" t="t"/>
              <a:pathLst>
                <a:path extrusionOk="0" h="843" w="1">
                  <a:moveTo>
                    <a:pt x="0" y="842"/>
                  </a:moveTo>
                  <a:lnTo>
                    <a:pt x="0" y="602"/>
                  </a:lnTo>
                  <a:lnTo>
                    <a:pt x="0" y="242"/>
                  </a:lnTo>
                  <a:lnTo>
                    <a:pt x="0"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62" name="Google Shape;762;p41"/>
            <p:cNvSpPr/>
            <p:nvPr/>
          </p:nvSpPr>
          <p:spPr>
            <a:xfrm>
              <a:off x="8147978" y="3781067"/>
              <a:ext cx="3180" cy="607126"/>
            </a:xfrm>
            <a:custGeom>
              <a:rect b="b" l="l" r="r" t="t"/>
              <a:pathLst>
                <a:path extrusionOk="0" h="843" w="1">
                  <a:moveTo>
                    <a:pt x="0" y="0"/>
                  </a:moveTo>
                  <a:lnTo>
                    <a:pt x="0" y="242"/>
                  </a:lnTo>
                  <a:lnTo>
                    <a:pt x="0" y="602"/>
                  </a:lnTo>
                  <a:lnTo>
                    <a:pt x="0" y="842"/>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63" name="Google Shape;763;p41"/>
            <p:cNvSpPr/>
            <p:nvPr/>
          </p:nvSpPr>
          <p:spPr>
            <a:xfrm>
              <a:off x="7712590" y="3955899"/>
              <a:ext cx="610183" cy="3180"/>
            </a:xfrm>
            <a:custGeom>
              <a:rect b="b" l="l" r="r" t="t"/>
              <a:pathLst>
                <a:path extrusionOk="0" h="1" w="845">
                  <a:moveTo>
                    <a:pt x="0" y="0"/>
                  </a:moveTo>
                  <a:lnTo>
                    <a:pt x="242" y="0"/>
                  </a:lnTo>
                  <a:lnTo>
                    <a:pt x="602" y="0"/>
                  </a:lnTo>
                  <a:lnTo>
                    <a:pt x="844"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64" name="Google Shape;764;p41"/>
            <p:cNvSpPr/>
            <p:nvPr/>
          </p:nvSpPr>
          <p:spPr>
            <a:xfrm>
              <a:off x="7712596" y="4212806"/>
              <a:ext cx="610183" cy="3177"/>
            </a:xfrm>
            <a:custGeom>
              <a:rect b="b" l="l" r="r" t="t"/>
              <a:pathLst>
                <a:path extrusionOk="0" h="1" w="845">
                  <a:moveTo>
                    <a:pt x="844" y="0"/>
                  </a:moveTo>
                  <a:lnTo>
                    <a:pt x="602" y="0"/>
                  </a:lnTo>
                  <a:lnTo>
                    <a:pt x="242" y="0"/>
                  </a:lnTo>
                  <a:lnTo>
                    <a:pt x="0"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42"/>
          <p:cNvSpPr/>
          <p:nvPr/>
        </p:nvSpPr>
        <p:spPr>
          <a:xfrm>
            <a:off x="655015" y="826856"/>
            <a:ext cx="399000" cy="21300"/>
          </a:xfrm>
          <a:prstGeom prst="rect">
            <a:avLst/>
          </a:prstGeom>
          <a:solidFill>
            <a:schemeClr val="accent2"/>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70" name="Google Shape;770;p42"/>
          <p:cNvSpPr/>
          <p:nvPr/>
        </p:nvSpPr>
        <p:spPr>
          <a:xfrm>
            <a:off x="2675078" y="1327472"/>
            <a:ext cx="386700" cy="386700"/>
          </a:xfrm>
          <a:prstGeom prst="ellipse">
            <a:avLst/>
          </a:prstGeom>
          <a:solidFill>
            <a:schemeClr val="accent1"/>
          </a:solidFill>
          <a:ln>
            <a:noFill/>
          </a:ln>
        </p:spPr>
        <p:txBody>
          <a:bodyPr anchorCtr="0" anchor="ctr" bIns="24000" lIns="34300" spcFirstLastPara="1" rIns="34300" wrap="square" tIns="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771" name="Google Shape;771;p42"/>
          <p:cNvSpPr/>
          <p:nvPr/>
        </p:nvSpPr>
        <p:spPr>
          <a:xfrm>
            <a:off x="2675078" y="2590174"/>
            <a:ext cx="386700" cy="386700"/>
          </a:xfrm>
          <a:prstGeom prst="ellipse">
            <a:avLst/>
          </a:prstGeom>
          <a:solidFill>
            <a:schemeClr val="accent3"/>
          </a:solidFill>
          <a:ln>
            <a:noFill/>
          </a:ln>
        </p:spPr>
        <p:txBody>
          <a:bodyPr anchorCtr="0" anchor="ctr" bIns="24000" lIns="34300" spcFirstLastPara="1" rIns="34300" wrap="square" tIns="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772" name="Google Shape;772;p42"/>
          <p:cNvSpPr/>
          <p:nvPr/>
        </p:nvSpPr>
        <p:spPr>
          <a:xfrm>
            <a:off x="2675078" y="3790171"/>
            <a:ext cx="386700" cy="386700"/>
          </a:xfrm>
          <a:prstGeom prst="ellipse">
            <a:avLst/>
          </a:prstGeom>
          <a:solidFill>
            <a:schemeClr val="accent5"/>
          </a:solidFill>
          <a:ln>
            <a:noFill/>
          </a:ln>
        </p:spPr>
        <p:txBody>
          <a:bodyPr anchorCtr="0" anchor="ctr" bIns="24000" lIns="34300" spcFirstLastPara="1" rIns="34300" wrap="square" tIns="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773" name="Google Shape;773;p42"/>
          <p:cNvSpPr/>
          <p:nvPr/>
        </p:nvSpPr>
        <p:spPr>
          <a:xfrm rot="-8966204">
            <a:off x="4259355" y="1865855"/>
            <a:ext cx="1232950" cy="1078975"/>
          </a:xfrm>
          <a:prstGeom prst="flowChartExtract">
            <a:avLst/>
          </a:prstGeom>
          <a:solidFill>
            <a:schemeClr val="accent2"/>
          </a:solidFill>
          <a:ln>
            <a:noFill/>
          </a:ln>
          <a:effectLst>
            <a:outerShdw rotWithShape="0" algn="ctr" dir="2700000" dist="25400">
              <a:srgbClr val="000000">
                <a:alpha val="9410"/>
              </a:srgbClr>
            </a:outerShdw>
          </a:effectLst>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t/>
            </a:r>
            <a:endParaRPr b="1" i="0" sz="800" u="none" cap="none" strike="noStrike">
              <a:solidFill>
                <a:schemeClr val="lt1"/>
              </a:solidFill>
              <a:latin typeface="Arial"/>
              <a:ea typeface="Arial"/>
              <a:cs typeface="Arial"/>
              <a:sym typeface="Arial"/>
            </a:endParaRPr>
          </a:p>
        </p:txBody>
      </p:sp>
      <p:sp>
        <p:nvSpPr>
          <p:cNvPr id="774" name="Google Shape;774;p42"/>
          <p:cNvSpPr/>
          <p:nvPr/>
        </p:nvSpPr>
        <p:spPr>
          <a:xfrm rot="-8966204">
            <a:off x="4813254" y="2231251"/>
            <a:ext cx="1232950" cy="1078975"/>
          </a:xfrm>
          <a:prstGeom prst="flowChartMerge">
            <a:avLst/>
          </a:prstGeom>
          <a:solidFill>
            <a:schemeClr val="accent3"/>
          </a:solidFill>
          <a:ln>
            <a:noFill/>
          </a:ln>
          <a:effectLst>
            <a:outerShdw rotWithShape="0" algn="ctr" dir="2700000" dist="25400">
              <a:srgbClr val="000000">
                <a:alpha val="9410"/>
              </a:srgbClr>
            </a:outerShdw>
          </a:effectLst>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t/>
            </a:r>
            <a:endParaRPr b="1" i="0" sz="800" u="none" cap="none" strike="noStrike">
              <a:solidFill>
                <a:schemeClr val="lt1"/>
              </a:solidFill>
              <a:latin typeface="Arial"/>
              <a:ea typeface="Arial"/>
              <a:cs typeface="Arial"/>
              <a:sym typeface="Arial"/>
            </a:endParaRPr>
          </a:p>
        </p:txBody>
      </p:sp>
      <p:sp>
        <p:nvSpPr>
          <p:cNvPr id="775" name="Google Shape;775;p42"/>
          <p:cNvSpPr/>
          <p:nvPr/>
        </p:nvSpPr>
        <p:spPr>
          <a:xfrm rot="-8966204">
            <a:off x="4240022" y="3201449"/>
            <a:ext cx="1232950" cy="1078975"/>
          </a:xfrm>
          <a:prstGeom prst="flowChartExtract">
            <a:avLst/>
          </a:prstGeom>
          <a:solidFill>
            <a:schemeClr val="accent4"/>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t/>
            </a:r>
            <a:endParaRPr b="1" i="0" sz="800" u="none" cap="none" strike="noStrike">
              <a:solidFill>
                <a:schemeClr val="lt1"/>
              </a:solidFill>
              <a:latin typeface="Arial"/>
              <a:ea typeface="Arial"/>
              <a:cs typeface="Arial"/>
              <a:sym typeface="Arial"/>
            </a:endParaRPr>
          </a:p>
        </p:txBody>
      </p:sp>
      <p:sp>
        <p:nvSpPr>
          <p:cNvPr id="776" name="Google Shape;776;p42"/>
          <p:cNvSpPr/>
          <p:nvPr/>
        </p:nvSpPr>
        <p:spPr>
          <a:xfrm rot="1833796">
            <a:off x="3649479" y="2885698"/>
            <a:ext cx="1233317" cy="1079215"/>
          </a:xfrm>
          <a:prstGeom prst="flowChartExtract">
            <a:avLst/>
          </a:prstGeom>
          <a:solidFill>
            <a:schemeClr val="accent5"/>
          </a:solidFill>
          <a:ln>
            <a:noFill/>
          </a:ln>
          <a:effectLst>
            <a:outerShdw rotWithShape="0" algn="ctr" dir="2700000" dist="25400">
              <a:srgbClr val="000000">
                <a:alpha val="9410"/>
              </a:srgbClr>
            </a:outerShdw>
          </a:effectLst>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t/>
            </a:r>
            <a:endParaRPr b="1" i="0" sz="800" u="none" cap="none" strike="noStrike">
              <a:solidFill>
                <a:schemeClr val="lt1"/>
              </a:solidFill>
              <a:latin typeface="Arial"/>
              <a:ea typeface="Arial"/>
              <a:cs typeface="Arial"/>
              <a:sym typeface="Arial"/>
            </a:endParaRPr>
          </a:p>
        </p:txBody>
      </p:sp>
      <p:sp>
        <p:nvSpPr>
          <p:cNvPr id="777" name="Google Shape;777;p42"/>
          <p:cNvSpPr/>
          <p:nvPr/>
        </p:nvSpPr>
        <p:spPr>
          <a:xfrm rot="1833796">
            <a:off x="3095414" y="2520195"/>
            <a:ext cx="1233317" cy="1079215"/>
          </a:xfrm>
          <a:prstGeom prst="flowChartMerge">
            <a:avLst/>
          </a:prstGeom>
          <a:solidFill>
            <a:schemeClr val="accent6"/>
          </a:solidFill>
          <a:ln>
            <a:noFill/>
          </a:ln>
          <a:effectLst>
            <a:outerShdw rotWithShape="0" algn="ctr" dir="2700000" dist="25400">
              <a:srgbClr val="000000">
                <a:alpha val="9410"/>
              </a:srgbClr>
            </a:outerShdw>
          </a:effectLst>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t/>
            </a:r>
            <a:endParaRPr b="1" i="0" sz="800" u="none" cap="none" strike="noStrike">
              <a:solidFill>
                <a:schemeClr val="lt1"/>
              </a:solidFill>
              <a:latin typeface="Arial"/>
              <a:ea typeface="Arial"/>
              <a:cs typeface="Arial"/>
              <a:sym typeface="Arial"/>
            </a:endParaRPr>
          </a:p>
        </p:txBody>
      </p:sp>
      <p:sp>
        <p:nvSpPr>
          <p:cNvPr id="778" name="Google Shape;778;p42"/>
          <p:cNvSpPr/>
          <p:nvPr/>
        </p:nvSpPr>
        <p:spPr>
          <a:xfrm rot="1833796">
            <a:off x="3668774" y="1549781"/>
            <a:ext cx="1233317" cy="1079215"/>
          </a:xfrm>
          <a:prstGeom prst="flowChartExtract">
            <a:avLst/>
          </a:prstGeom>
          <a:solidFill>
            <a:schemeClr val="accen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t/>
            </a:r>
            <a:endParaRPr b="1" i="0" sz="800" u="none" cap="none" strike="noStrike">
              <a:solidFill>
                <a:schemeClr val="lt1"/>
              </a:solidFill>
              <a:latin typeface="Arial"/>
              <a:ea typeface="Arial"/>
              <a:cs typeface="Arial"/>
              <a:sym typeface="Arial"/>
            </a:endParaRPr>
          </a:p>
        </p:txBody>
      </p:sp>
      <p:sp>
        <p:nvSpPr>
          <p:cNvPr id="779" name="Google Shape;779;p42"/>
          <p:cNvSpPr/>
          <p:nvPr/>
        </p:nvSpPr>
        <p:spPr>
          <a:xfrm>
            <a:off x="6192241" y="1327472"/>
            <a:ext cx="386700" cy="386700"/>
          </a:xfrm>
          <a:prstGeom prst="ellipse">
            <a:avLst/>
          </a:prstGeom>
          <a:solidFill>
            <a:schemeClr val="accent2"/>
          </a:solidFill>
          <a:ln>
            <a:noFill/>
          </a:ln>
        </p:spPr>
        <p:txBody>
          <a:bodyPr anchorCtr="0" anchor="ctr" bIns="24000" lIns="34300" spcFirstLastPara="1" rIns="34300" wrap="square" tIns="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780" name="Google Shape;780;p42"/>
          <p:cNvSpPr/>
          <p:nvPr/>
        </p:nvSpPr>
        <p:spPr>
          <a:xfrm>
            <a:off x="6192241" y="2590174"/>
            <a:ext cx="386700" cy="386700"/>
          </a:xfrm>
          <a:prstGeom prst="ellipse">
            <a:avLst/>
          </a:prstGeom>
          <a:solidFill>
            <a:schemeClr val="accent4"/>
          </a:solidFill>
          <a:ln>
            <a:noFill/>
          </a:ln>
        </p:spPr>
        <p:txBody>
          <a:bodyPr anchorCtr="0" anchor="ctr" bIns="24000" lIns="34300" spcFirstLastPara="1" rIns="34300" wrap="square" tIns="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781" name="Google Shape;781;p42"/>
          <p:cNvSpPr/>
          <p:nvPr/>
        </p:nvSpPr>
        <p:spPr>
          <a:xfrm>
            <a:off x="6192241" y="3790171"/>
            <a:ext cx="386700" cy="386700"/>
          </a:xfrm>
          <a:prstGeom prst="ellipse">
            <a:avLst/>
          </a:prstGeom>
          <a:solidFill>
            <a:schemeClr val="accent6"/>
          </a:solidFill>
          <a:ln>
            <a:noFill/>
          </a:ln>
        </p:spPr>
        <p:txBody>
          <a:bodyPr anchorCtr="0" anchor="ctr" bIns="24000" lIns="34300" spcFirstLastPara="1" rIns="34300" wrap="square" tIns="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782" name="Google Shape;782;p42"/>
          <p:cNvSpPr txBox="1"/>
          <p:nvPr/>
        </p:nvSpPr>
        <p:spPr>
          <a:xfrm>
            <a:off x="655025" y="3899700"/>
            <a:ext cx="1864200" cy="192000"/>
          </a:xfrm>
          <a:prstGeom prst="rect">
            <a:avLst/>
          </a:prstGeom>
          <a:noFill/>
          <a:ln>
            <a:noFill/>
          </a:ln>
        </p:spPr>
        <p:txBody>
          <a:bodyPr anchorCtr="0" anchor="t" bIns="0" lIns="0" spcFirstLastPara="1" rIns="0" wrap="square" tIns="0">
            <a:noAutofit/>
          </a:bodyPr>
          <a:lstStyle/>
          <a:p>
            <a:pPr indent="0" lvl="0" marL="0" marR="0" rtl="0" algn="l">
              <a:lnSpc>
                <a:spcPct val="167962"/>
              </a:lnSpc>
              <a:spcBef>
                <a:spcPts val="0"/>
              </a:spcBef>
              <a:spcAft>
                <a:spcPts val="0"/>
              </a:spcAft>
              <a:buClr>
                <a:srgbClr val="000000"/>
              </a:buClr>
              <a:buSzPts val="1000"/>
              <a:buFont typeface="Arial"/>
              <a:buNone/>
            </a:pPr>
            <a:r>
              <a:rPr lang="en" sz="1000">
                <a:solidFill>
                  <a:schemeClr val="dk1"/>
                </a:solidFill>
              </a:rPr>
              <a:t>Export Value Index (2000 = 100)</a:t>
            </a:r>
            <a:endParaRPr i="0" sz="1000" u="none" cap="none" strike="noStrike">
              <a:solidFill>
                <a:srgbClr val="000000"/>
              </a:solidFill>
            </a:endParaRPr>
          </a:p>
        </p:txBody>
      </p:sp>
      <p:sp>
        <p:nvSpPr>
          <p:cNvPr id="783" name="Google Shape;783;p42"/>
          <p:cNvSpPr txBox="1"/>
          <p:nvPr/>
        </p:nvSpPr>
        <p:spPr>
          <a:xfrm>
            <a:off x="6735381" y="3887675"/>
            <a:ext cx="1980900" cy="191700"/>
          </a:xfrm>
          <a:prstGeom prst="rect">
            <a:avLst/>
          </a:prstGeom>
          <a:noFill/>
          <a:ln>
            <a:noFill/>
          </a:ln>
        </p:spPr>
        <p:txBody>
          <a:bodyPr anchorCtr="0" anchor="t" bIns="0" lIns="0" spcFirstLastPara="1" rIns="0" wrap="square" tIns="0">
            <a:noAutofit/>
          </a:bodyPr>
          <a:lstStyle/>
          <a:p>
            <a:pPr indent="0" lvl="0" marL="0" marR="0" rtl="0" algn="l">
              <a:lnSpc>
                <a:spcPct val="167962"/>
              </a:lnSpc>
              <a:spcBef>
                <a:spcPts val="0"/>
              </a:spcBef>
              <a:spcAft>
                <a:spcPts val="0"/>
              </a:spcAft>
              <a:buClr>
                <a:srgbClr val="000000"/>
              </a:buClr>
              <a:buSzPts val="1000"/>
              <a:buFont typeface="Arial"/>
              <a:buNone/>
            </a:pPr>
            <a:r>
              <a:rPr lang="en" sz="1000">
                <a:solidFill>
                  <a:schemeClr val="dk1"/>
                </a:solidFill>
              </a:rPr>
              <a:t>Export Volume Index (2000 = 100)</a:t>
            </a:r>
            <a:endParaRPr i="0" sz="1000" u="none" cap="none" strike="noStrike">
              <a:solidFill>
                <a:srgbClr val="000000"/>
              </a:solidFill>
            </a:endParaRPr>
          </a:p>
        </p:txBody>
      </p:sp>
      <p:grpSp>
        <p:nvGrpSpPr>
          <p:cNvPr id="784" name="Google Shape;784;p42"/>
          <p:cNvGrpSpPr/>
          <p:nvPr/>
        </p:nvGrpSpPr>
        <p:grpSpPr>
          <a:xfrm>
            <a:off x="6286896" y="2686585"/>
            <a:ext cx="201647" cy="201661"/>
            <a:chOff x="9622603" y="7775631"/>
            <a:chExt cx="953416" cy="953479"/>
          </a:xfrm>
        </p:grpSpPr>
        <p:sp>
          <p:nvSpPr>
            <p:cNvPr id="785" name="Google Shape;785;p42"/>
            <p:cNvSpPr/>
            <p:nvPr/>
          </p:nvSpPr>
          <p:spPr>
            <a:xfrm>
              <a:off x="9622603" y="7775631"/>
              <a:ext cx="953416" cy="953479"/>
            </a:xfrm>
            <a:custGeom>
              <a:rect b="b" l="l" r="r" t="t"/>
              <a:pathLst>
                <a:path extrusionOk="0" h="1324" w="1324">
                  <a:moveTo>
                    <a:pt x="1323" y="662"/>
                  </a:moveTo>
                  <a:lnTo>
                    <a:pt x="1323" y="662"/>
                  </a:lnTo>
                  <a:cubicBezTo>
                    <a:pt x="1323" y="1033"/>
                    <a:pt x="1031" y="1323"/>
                    <a:pt x="659" y="1323"/>
                  </a:cubicBezTo>
                  <a:cubicBezTo>
                    <a:pt x="299" y="1323"/>
                    <a:pt x="0" y="1033"/>
                    <a:pt x="0" y="662"/>
                  </a:cubicBezTo>
                  <a:cubicBezTo>
                    <a:pt x="0" y="301"/>
                    <a:pt x="299" y="0"/>
                    <a:pt x="659" y="0"/>
                  </a:cubicBezTo>
                  <a:cubicBezTo>
                    <a:pt x="1031" y="0"/>
                    <a:pt x="1323" y="301"/>
                    <a:pt x="1323" y="662"/>
                  </a:cubicBezTo>
                </a:path>
              </a:pathLst>
            </a:custGeom>
            <a:noFill/>
            <a:ln cap="flat" cmpd="sng" w="9525">
              <a:solidFill>
                <a:schemeClr val="lt1"/>
              </a:solidFill>
              <a:prstDash val="solid"/>
              <a:round/>
              <a:headEnd len="sm" w="sm" type="none"/>
              <a:tailEnd len="sm" w="sm" type="none"/>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86" name="Google Shape;786;p42"/>
            <p:cNvSpPr/>
            <p:nvPr/>
          </p:nvSpPr>
          <p:spPr>
            <a:xfrm>
              <a:off x="9752904" y="7867801"/>
              <a:ext cx="216107" cy="797741"/>
            </a:xfrm>
            <a:custGeom>
              <a:rect b="b" l="l" r="r" t="t"/>
              <a:pathLst>
                <a:path extrusionOk="0" h="1105" w="300">
                  <a:moveTo>
                    <a:pt x="89" y="0"/>
                  </a:moveTo>
                  <a:lnTo>
                    <a:pt x="299" y="292"/>
                  </a:lnTo>
                  <a:lnTo>
                    <a:pt x="181" y="411"/>
                  </a:lnTo>
                  <a:lnTo>
                    <a:pt x="0" y="472"/>
                  </a:lnTo>
                  <a:lnTo>
                    <a:pt x="0" y="652"/>
                  </a:lnTo>
                  <a:lnTo>
                    <a:pt x="181" y="773"/>
                  </a:lnTo>
                  <a:lnTo>
                    <a:pt x="240" y="892"/>
                  </a:lnTo>
                  <a:lnTo>
                    <a:pt x="181" y="1072"/>
                  </a:lnTo>
                  <a:lnTo>
                    <a:pt x="149" y="1104"/>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87" name="Google Shape;787;p42"/>
            <p:cNvSpPr/>
            <p:nvPr/>
          </p:nvSpPr>
          <p:spPr>
            <a:xfrm>
              <a:off x="10140625" y="7963148"/>
              <a:ext cx="375011" cy="549837"/>
            </a:xfrm>
            <a:custGeom>
              <a:rect b="b" l="l" r="r" t="t"/>
              <a:pathLst>
                <a:path extrusionOk="0" h="763" w="521">
                  <a:moveTo>
                    <a:pt x="470" y="0"/>
                  </a:moveTo>
                  <a:lnTo>
                    <a:pt x="360" y="100"/>
                  </a:lnTo>
                  <a:lnTo>
                    <a:pt x="180" y="342"/>
                  </a:lnTo>
                  <a:lnTo>
                    <a:pt x="59" y="342"/>
                  </a:lnTo>
                  <a:lnTo>
                    <a:pt x="59" y="463"/>
                  </a:lnTo>
                  <a:lnTo>
                    <a:pt x="0" y="582"/>
                  </a:lnTo>
                  <a:lnTo>
                    <a:pt x="59" y="703"/>
                  </a:lnTo>
                  <a:lnTo>
                    <a:pt x="180" y="762"/>
                  </a:lnTo>
                  <a:lnTo>
                    <a:pt x="301" y="643"/>
                  </a:lnTo>
                  <a:lnTo>
                    <a:pt x="360" y="522"/>
                  </a:lnTo>
                  <a:lnTo>
                    <a:pt x="481" y="703"/>
                  </a:lnTo>
                  <a:lnTo>
                    <a:pt x="520" y="723"/>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788" name="Google Shape;788;p42"/>
          <p:cNvGrpSpPr/>
          <p:nvPr/>
        </p:nvGrpSpPr>
        <p:grpSpPr>
          <a:xfrm>
            <a:off x="6286805" y="3902860"/>
            <a:ext cx="201647" cy="164689"/>
            <a:chOff x="11707403" y="7861444"/>
            <a:chExt cx="953416" cy="778672"/>
          </a:xfrm>
        </p:grpSpPr>
        <p:sp>
          <p:nvSpPr>
            <p:cNvPr id="789" name="Google Shape;789;p42"/>
            <p:cNvSpPr/>
            <p:nvPr/>
          </p:nvSpPr>
          <p:spPr>
            <a:xfrm>
              <a:off x="11707403" y="7861444"/>
              <a:ext cx="953416" cy="435420"/>
            </a:xfrm>
            <a:custGeom>
              <a:rect b="b" l="l" r="r" t="t"/>
              <a:pathLst>
                <a:path extrusionOk="0" h="603" w="1324">
                  <a:moveTo>
                    <a:pt x="664" y="0"/>
                  </a:moveTo>
                  <a:lnTo>
                    <a:pt x="0" y="301"/>
                  </a:lnTo>
                  <a:lnTo>
                    <a:pt x="664" y="602"/>
                  </a:lnTo>
                  <a:lnTo>
                    <a:pt x="1323" y="301"/>
                  </a:lnTo>
                  <a:lnTo>
                    <a:pt x="664" y="0"/>
                  </a:lnTo>
                </a:path>
              </a:pathLst>
            </a:custGeom>
            <a:noFill/>
            <a:ln cap="flat" cmpd="sng" w="9525">
              <a:solidFill>
                <a:schemeClr val="lt1"/>
              </a:solidFill>
              <a:prstDash val="solid"/>
              <a:bevel/>
              <a:headEnd len="sm" w="sm" type="none"/>
              <a:tailEnd len="sm" w="sm" type="none"/>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90" name="Google Shape;790;p42"/>
            <p:cNvSpPr/>
            <p:nvPr/>
          </p:nvSpPr>
          <p:spPr>
            <a:xfrm>
              <a:off x="11707403" y="8338183"/>
              <a:ext cx="953416" cy="301933"/>
            </a:xfrm>
            <a:custGeom>
              <a:rect b="b" l="l" r="r" t="t"/>
              <a:pathLst>
                <a:path extrusionOk="0" h="421" w="1324">
                  <a:moveTo>
                    <a:pt x="1054" y="0"/>
                  </a:moveTo>
                  <a:lnTo>
                    <a:pt x="1323" y="121"/>
                  </a:lnTo>
                  <a:lnTo>
                    <a:pt x="664" y="420"/>
                  </a:lnTo>
                  <a:lnTo>
                    <a:pt x="0" y="121"/>
                  </a:lnTo>
                  <a:lnTo>
                    <a:pt x="262"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91" name="Google Shape;791;p42"/>
            <p:cNvSpPr/>
            <p:nvPr/>
          </p:nvSpPr>
          <p:spPr>
            <a:xfrm>
              <a:off x="11707403" y="8166558"/>
              <a:ext cx="953416" cy="305113"/>
            </a:xfrm>
            <a:custGeom>
              <a:rect b="b" l="l" r="r" t="t"/>
              <a:pathLst>
                <a:path extrusionOk="0" h="423" w="1324">
                  <a:moveTo>
                    <a:pt x="1054" y="0"/>
                  </a:moveTo>
                  <a:lnTo>
                    <a:pt x="1323" y="121"/>
                  </a:lnTo>
                  <a:lnTo>
                    <a:pt x="1054" y="241"/>
                  </a:lnTo>
                  <a:lnTo>
                    <a:pt x="664" y="422"/>
                  </a:lnTo>
                  <a:lnTo>
                    <a:pt x="262" y="241"/>
                  </a:lnTo>
                  <a:lnTo>
                    <a:pt x="0" y="121"/>
                  </a:lnTo>
                  <a:lnTo>
                    <a:pt x="262"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792" name="Google Shape;792;p42"/>
          <p:cNvGrpSpPr/>
          <p:nvPr/>
        </p:nvGrpSpPr>
        <p:grpSpPr>
          <a:xfrm>
            <a:off x="6289595" y="1418487"/>
            <a:ext cx="202316" cy="200326"/>
            <a:chOff x="5453001" y="7775630"/>
            <a:chExt cx="962949" cy="953478"/>
          </a:xfrm>
        </p:grpSpPr>
        <p:sp>
          <p:nvSpPr>
            <p:cNvPr id="793" name="Google Shape;793;p42"/>
            <p:cNvSpPr/>
            <p:nvPr/>
          </p:nvSpPr>
          <p:spPr>
            <a:xfrm>
              <a:off x="5805767" y="7775630"/>
              <a:ext cx="254244" cy="346431"/>
            </a:xfrm>
            <a:custGeom>
              <a:rect b="b" l="l" r="r" t="t"/>
              <a:pathLst>
                <a:path extrusionOk="0" h="482" w="352">
                  <a:moveTo>
                    <a:pt x="0" y="481"/>
                  </a:moveTo>
                  <a:lnTo>
                    <a:pt x="180" y="0"/>
                  </a:lnTo>
                  <a:lnTo>
                    <a:pt x="351" y="481"/>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94" name="Google Shape;794;p42"/>
            <p:cNvSpPr/>
            <p:nvPr/>
          </p:nvSpPr>
          <p:spPr>
            <a:xfrm>
              <a:off x="5936065" y="8325469"/>
              <a:ext cx="346409" cy="403638"/>
            </a:xfrm>
            <a:custGeom>
              <a:rect b="b" l="l" r="r" t="t"/>
              <a:pathLst>
                <a:path extrusionOk="0" h="562" w="482">
                  <a:moveTo>
                    <a:pt x="271" y="0"/>
                  </a:moveTo>
                  <a:lnTo>
                    <a:pt x="481" y="561"/>
                  </a:lnTo>
                  <a:lnTo>
                    <a:pt x="0" y="21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95" name="Google Shape;795;p42"/>
            <p:cNvSpPr/>
            <p:nvPr/>
          </p:nvSpPr>
          <p:spPr>
            <a:xfrm>
              <a:off x="6066366" y="8122061"/>
              <a:ext cx="349585" cy="203408"/>
            </a:xfrm>
            <a:custGeom>
              <a:rect b="b" l="l" r="r" t="t"/>
              <a:pathLst>
                <a:path extrusionOk="0" h="282" w="483">
                  <a:moveTo>
                    <a:pt x="0" y="0"/>
                  </a:moveTo>
                  <a:lnTo>
                    <a:pt x="482" y="0"/>
                  </a:lnTo>
                  <a:lnTo>
                    <a:pt x="91" y="281"/>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96" name="Google Shape;796;p42"/>
            <p:cNvSpPr/>
            <p:nvPr/>
          </p:nvSpPr>
          <p:spPr>
            <a:xfrm>
              <a:off x="5453001" y="8122061"/>
              <a:ext cx="483064" cy="607046"/>
            </a:xfrm>
            <a:custGeom>
              <a:rect b="b" l="l" r="r" t="t"/>
              <a:pathLst>
                <a:path extrusionOk="0" h="843" w="672">
                  <a:moveTo>
                    <a:pt x="671" y="491"/>
                  </a:moveTo>
                  <a:lnTo>
                    <a:pt x="181" y="842"/>
                  </a:lnTo>
                  <a:lnTo>
                    <a:pt x="390" y="281"/>
                  </a:lnTo>
                  <a:lnTo>
                    <a:pt x="0" y="0"/>
                  </a:lnTo>
                  <a:lnTo>
                    <a:pt x="491"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797" name="Google Shape;797;p42"/>
            <p:cNvCxnSpPr/>
            <p:nvPr/>
          </p:nvCxnSpPr>
          <p:spPr>
            <a:xfrm flipH="1">
              <a:off x="6066221" y="8122062"/>
              <a:ext cx="136800" cy="3300"/>
            </a:xfrm>
            <a:prstGeom prst="straightConnector1">
              <a:avLst/>
            </a:prstGeom>
            <a:noFill/>
            <a:ln cap="flat" cmpd="sng" w="9525">
              <a:solidFill>
                <a:schemeClr val="lt1"/>
              </a:solidFill>
              <a:prstDash val="solid"/>
              <a:round/>
              <a:headEnd len="sm" w="sm" type="none"/>
              <a:tailEnd len="sm" w="sm" type="none"/>
            </a:ln>
          </p:spPr>
        </p:cxnSp>
      </p:grpSp>
      <p:sp>
        <p:nvSpPr>
          <p:cNvPr id="798" name="Google Shape;798;p42"/>
          <p:cNvSpPr txBox="1"/>
          <p:nvPr/>
        </p:nvSpPr>
        <p:spPr>
          <a:xfrm>
            <a:off x="238572" y="1422773"/>
            <a:ext cx="2268000" cy="291300"/>
          </a:xfrm>
          <a:prstGeom prst="rect">
            <a:avLst/>
          </a:prstGeom>
          <a:noFill/>
          <a:ln>
            <a:noFill/>
          </a:ln>
        </p:spPr>
        <p:txBody>
          <a:bodyPr anchorCtr="0" anchor="t" bIns="0" lIns="0" spcFirstLastPara="1" rIns="0" wrap="square" tIns="0">
            <a:noAutofit/>
          </a:bodyPr>
          <a:lstStyle/>
          <a:p>
            <a:pPr indent="0" lvl="0" marL="0" marR="0" rtl="0" algn="r">
              <a:lnSpc>
                <a:spcPct val="167962"/>
              </a:lnSpc>
              <a:spcBef>
                <a:spcPts val="0"/>
              </a:spcBef>
              <a:spcAft>
                <a:spcPts val="0"/>
              </a:spcAft>
              <a:buClr>
                <a:srgbClr val="000000"/>
              </a:buClr>
              <a:buSzPts val="1000"/>
              <a:buFont typeface="Arial"/>
              <a:buNone/>
            </a:pPr>
            <a:r>
              <a:rPr lang="en" sz="1000">
                <a:solidFill>
                  <a:schemeClr val="dk1"/>
                </a:solidFill>
              </a:rPr>
              <a:t>Food imports (% of merch imports)</a:t>
            </a:r>
            <a:endParaRPr i="0" sz="1000" u="none" cap="none" strike="noStrike">
              <a:solidFill>
                <a:srgbClr val="000000"/>
              </a:solidFill>
            </a:endParaRPr>
          </a:p>
        </p:txBody>
      </p:sp>
      <p:sp>
        <p:nvSpPr>
          <p:cNvPr id="799" name="Google Shape;799;p42"/>
          <p:cNvSpPr txBox="1"/>
          <p:nvPr/>
        </p:nvSpPr>
        <p:spPr>
          <a:xfrm>
            <a:off x="248398" y="2674875"/>
            <a:ext cx="2268000" cy="191700"/>
          </a:xfrm>
          <a:prstGeom prst="rect">
            <a:avLst/>
          </a:prstGeom>
          <a:noFill/>
          <a:ln>
            <a:noFill/>
          </a:ln>
        </p:spPr>
        <p:txBody>
          <a:bodyPr anchorCtr="0" anchor="t" bIns="0" lIns="0" spcFirstLastPara="1" rIns="0" wrap="square" tIns="0">
            <a:noAutofit/>
          </a:bodyPr>
          <a:lstStyle/>
          <a:p>
            <a:pPr indent="0" lvl="0" marL="0" marR="0" rtl="0" algn="r">
              <a:lnSpc>
                <a:spcPct val="167962"/>
              </a:lnSpc>
              <a:spcBef>
                <a:spcPts val="0"/>
              </a:spcBef>
              <a:spcAft>
                <a:spcPts val="0"/>
              </a:spcAft>
              <a:buClr>
                <a:srgbClr val="000000"/>
              </a:buClr>
              <a:buSzPts val="1000"/>
              <a:buFont typeface="Arial"/>
              <a:buNone/>
            </a:pPr>
            <a:r>
              <a:rPr lang="en" sz="1000">
                <a:solidFill>
                  <a:schemeClr val="dk1"/>
                </a:solidFill>
              </a:rPr>
              <a:t>Fuel exports (% of merch exports)</a:t>
            </a:r>
            <a:endParaRPr i="0" sz="500" u="none" cap="none" strike="noStrike">
              <a:solidFill>
                <a:srgbClr val="000000"/>
              </a:solidFill>
            </a:endParaRPr>
          </a:p>
        </p:txBody>
      </p:sp>
      <p:sp>
        <p:nvSpPr>
          <p:cNvPr id="800" name="Google Shape;800;p42"/>
          <p:cNvSpPr txBox="1"/>
          <p:nvPr/>
        </p:nvSpPr>
        <p:spPr>
          <a:xfrm>
            <a:off x="6689875" y="2673625"/>
            <a:ext cx="1951200" cy="191700"/>
          </a:xfrm>
          <a:prstGeom prst="rect">
            <a:avLst/>
          </a:prstGeom>
          <a:noFill/>
          <a:ln>
            <a:noFill/>
          </a:ln>
        </p:spPr>
        <p:txBody>
          <a:bodyPr anchorCtr="0" anchor="t" bIns="0" lIns="0" spcFirstLastPara="1" rIns="0" wrap="square" tIns="0">
            <a:noAutofit/>
          </a:bodyPr>
          <a:lstStyle/>
          <a:p>
            <a:pPr indent="0" lvl="0" marL="0" marR="0" rtl="0" algn="r">
              <a:lnSpc>
                <a:spcPct val="167962"/>
              </a:lnSpc>
              <a:spcBef>
                <a:spcPts val="0"/>
              </a:spcBef>
              <a:spcAft>
                <a:spcPts val="0"/>
              </a:spcAft>
              <a:buClr>
                <a:srgbClr val="000000"/>
              </a:buClr>
              <a:buSzPts val="1000"/>
              <a:buFont typeface="Arial"/>
              <a:buNone/>
            </a:pPr>
            <a:r>
              <a:rPr lang="en" sz="1000">
                <a:solidFill>
                  <a:schemeClr val="dk1"/>
                </a:solidFill>
              </a:rPr>
              <a:t>Fuel imports (% of merch imports) </a:t>
            </a:r>
            <a:endParaRPr i="0" sz="1000" u="none" cap="none" strike="noStrike">
              <a:solidFill>
                <a:srgbClr val="000000"/>
              </a:solidFill>
            </a:endParaRPr>
          </a:p>
        </p:txBody>
      </p:sp>
      <p:grpSp>
        <p:nvGrpSpPr>
          <p:cNvPr id="801" name="Google Shape;801;p42"/>
          <p:cNvGrpSpPr/>
          <p:nvPr/>
        </p:nvGrpSpPr>
        <p:grpSpPr>
          <a:xfrm>
            <a:off x="2772701" y="1425714"/>
            <a:ext cx="193163" cy="193106"/>
            <a:chOff x="7540968" y="3606241"/>
            <a:chExt cx="953419" cy="953608"/>
          </a:xfrm>
        </p:grpSpPr>
        <p:sp>
          <p:nvSpPr>
            <p:cNvPr id="802" name="Google Shape;802;p42"/>
            <p:cNvSpPr/>
            <p:nvPr/>
          </p:nvSpPr>
          <p:spPr>
            <a:xfrm>
              <a:off x="7540968" y="3606243"/>
              <a:ext cx="349585" cy="349655"/>
            </a:xfrm>
            <a:custGeom>
              <a:rect b="b" l="l" r="r" t="t"/>
              <a:pathLst>
                <a:path extrusionOk="0" h="483" w="483">
                  <a:moveTo>
                    <a:pt x="240" y="482"/>
                  </a:moveTo>
                  <a:lnTo>
                    <a:pt x="240" y="482"/>
                  </a:lnTo>
                  <a:cubicBezTo>
                    <a:pt x="110" y="482"/>
                    <a:pt x="0" y="381"/>
                    <a:pt x="0" y="240"/>
                  </a:cubicBezTo>
                  <a:cubicBezTo>
                    <a:pt x="0" y="110"/>
                    <a:pt x="110" y="0"/>
                    <a:pt x="240" y="0"/>
                  </a:cubicBezTo>
                  <a:cubicBezTo>
                    <a:pt x="370" y="0"/>
                    <a:pt x="482" y="110"/>
                    <a:pt x="482" y="240"/>
                  </a:cubicBez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03" name="Google Shape;803;p42"/>
            <p:cNvSpPr/>
            <p:nvPr/>
          </p:nvSpPr>
          <p:spPr>
            <a:xfrm>
              <a:off x="8147973" y="3606241"/>
              <a:ext cx="346409" cy="349655"/>
            </a:xfrm>
            <a:custGeom>
              <a:rect b="b" l="l" r="r" t="t"/>
              <a:pathLst>
                <a:path extrusionOk="0" h="483" w="482">
                  <a:moveTo>
                    <a:pt x="242" y="482"/>
                  </a:moveTo>
                  <a:lnTo>
                    <a:pt x="242" y="482"/>
                  </a:lnTo>
                  <a:cubicBezTo>
                    <a:pt x="372" y="482"/>
                    <a:pt x="481" y="381"/>
                    <a:pt x="481" y="240"/>
                  </a:cubicBezTo>
                  <a:cubicBezTo>
                    <a:pt x="481" y="110"/>
                    <a:pt x="372" y="0"/>
                    <a:pt x="242" y="0"/>
                  </a:cubicBezTo>
                  <a:cubicBezTo>
                    <a:pt x="110" y="0"/>
                    <a:pt x="0" y="110"/>
                    <a:pt x="0" y="240"/>
                  </a:cubicBez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04" name="Google Shape;804;p42"/>
            <p:cNvSpPr/>
            <p:nvPr/>
          </p:nvSpPr>
          <p:spPr>
            <a:xfrm>
              <a:off x="7540968" y="4213372"/>
              <a:ext cx="349585" cy="346476"/>
            </a:xfrm>
            <a:custGeom>
              <a:rect b="b" l="l" r="r" t="t"/>
              <a:pathLst>
                <a:path extrusionOk="0" h="482" w="483">
                  <a:moveTo>
                    <a:pt x="240" y="0"/>
                  </a:moveTo>
                  <a:lnTo>
                    <a:pt x="240" y="0"/>
                  </a:lnTo>
                  <a:cubicBezTo>
                    <a:pt x="110" y="0"/>
                    <a:pt x="0" y="110"/>
                    <a:pt x="0" y="240"/>
                  </a:cubicBezTo>
                  <a:cubicBezTo>
                    <a:pt x="0" y="381"/>
                    <a:pt x="110" y="481"/>
                    <a:pt x="240" y="481"/>
                  </a:cubicBezTo>
                  <a:cubicBezTo>
                    <a:pt x="370" y="481"/>
                    <a:pt x="482" y="381"/>
                    <a:pt x="482" y="240"/>
                  </a:cubicBez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05" name="Google Shape;805;p42"/>
            <p:cNvSpPr/>
            <p:nvPr/>
          </p:nvSpPr>
          <p:spPr>
            <a:xfrm>
              <a:off x="8147978" y="4213373"/>
              <a:ext cx="346409" cy="346476"/>
            </a:xfrm>
            <a:custGeom>
              <a:rect b="b" l="l" r="r" t="t"/>
              <a:pathLst>
                <a:path extrusionOk="0" h="482" w="482">
                  <a:moveTo>
                    <a:pt x="242" y="0"/>
                  </a:moveTo>
                  <a:lnTo>
                    <a:pt x="242" y="0"/>
                  </a:lnTo>
                  <a:cubicBezTo>
                    <a:pt x="372" y="0"/>
                    <a:pt x="481" y="110"/>
                    <a:pt x="481" y="240"/>
                  </a:cubicBezTo>
                  <a:cubicBezTo>
                    <a:pt x="481" y="381"/>
                    <a:pt x="372" y="481"/>
                    <a:pt x="242" y="481"/>
                  </a:cubicBezTo>
                  <a:cubicBezTo>
                    <a:pt x="110" y="481"/>
                    <a:pt x="0" y="381"/>
                    <a:pt x="0" y="240"/>
                  </a:cubicBez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06" name="Google Shape;806;p42"/>
            <p:cNvSpPr/>
            <p:nvPr/>
          </p:nvSpPr>
          <p:spPr>
            <a:xfrm>
              <a:off x="7887379" y="3781069"/>
              <a:ext cx="3180" cy="607126"/>
            </a:xfrm>
            <a:custGeom>
              <a:rect b="b" l="l" r="r" t="t"/>
              <a:pathLst>
                <a:path extrusionOk="0" h="843" w="1">
                  <a:moveTo>
                    <a:pt x="0" y="842"/>
                  </a:moveTo>
                  <a:lnTo>
                    <a:pt x="0" y="602"/>
                  </a:lnTo>
                  <a:lnTo>
                    <a:pt x="0" y="242"/>
                  </a:lnTo>
                  <a:lnTo>
                    <a:pt x="0"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07" name="Google Shape;807;p42"/>
            <p:cNvSpPr/>
            <p:nvPr/>
          </p:nvSpPr>
          <p:spPr>
            <a:xfrm>
              <a:off x="8147978" y="3781067"/>
              <a:ext cx="3180" cy="607126"/>
            </a:xfrm>
            <a:custGeom>
              <a:rect b="b" l="l" r="r" t="t"/>
              <a:pathLst>
                <a:path extrusionOk="0" h="843" w="1">
                  <a:moveTo>
                    <a:pt x="0" y="0"/>
                  </a:moveTo>
                  <a:lnTo>
                    <a:pt x="0" y="242"/>
                  </a:lnTo>
                  <a:lnTo>
                    <a:pt x="0" y="602"/>
                  </a:lnTo>
                  <a:lnTo>
                    <a:pt x="0" y="842"/>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08" name="Google Shape;808;p42"/>
            <p:cNvSpPr/>
            <p:nvPr/>
          </p:nvSpPr>
          <p:spPr>
            <a:xfrm>
              <a:off x="7712590" y="3955899"/>
              <a:ext cx="610183" cy="3180"/>
            </a:xfrm>
            <a:custGeom>
              <a:rect b="b" l="l" r="r" t="t"/>
              <a:pathLst>
                <a:path extrusionOk="0" h="1" w="845">
                  <a:moveTo>
                    <a:pt x="0" y="0"/>
                  </a:moveTo>
                  <a:lnTo>
                    <a:pt x="242" y="0"/>
                  </a:lnTo>
                  <a:lnTo>
                    <a:pt x="602" y="0"/>
                  </a:lnTo>
                  <a:lnTo>
                    <a:pt x="844"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09" name="Google Shape;809;p42"/>
            <p:cNvSpPr/>
            <p:nvPr/>
          </p:nvSpPr>
          <p:spPr>
            <a:xfrm>
              <a:off x="7712596" y="4212806"/>
              <a:ext cx="610183" cy="3177"/>
            </a:xfrm>
            <a:custGeom>
              <a:rect b="b" l="l" r="r" t="t"/>
              <a:pathLst>
                <a:path extrusionOk="0" h="1" w="845">
                  <a:moveTo>
                    <a:pt x="844" y="0"/>
                  </a:moveTo>
                  <a:lnTo>
                    <a:pt x="602" y="0"/>
                  </a:lnTo>
                  <a:lnTo>
                    <a:pt x="242" y="0"/>
                  </a:lnTo>
                  <a:lnTo>
                    <a:pt x="0"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810" name="Google Shape;810;p42"/>
          <p:cNvGrpSpPr/>
          <p:nvPr/>
        </p:nvGrpSpPr>
        <p:grpSpPr>
          <a:xfrm>
            <a:off x="2773052" y="2695966"/>
            <a:ext cx="195097" cy="193079"/>
            <a:chOff x="15870634" y="5693858"/>
            <a:chExt cx="962967" cy="953478"/>
          </a:xfrm>
        </p:grpSpPr>
        <p:sp>
          <p:nvSpPr>
            <p:cNvPr id="811" name="Google Shape;811;p42"/>
            <p:cNvSpPr/>
            <p:nvPr/>
          </p:nvSpPr>
          <p:spPr>
            <a:xfrm>
              <a:off x="15870634" y="5693861"/>
              <a:ext cx="959770" cy="953475"/>
            </a:xfrm>
            <a:custGeom>
              <a:rect b="b" l="l" r="r" t="t"/>
              <a:pathLst>
                <a:path extrusionOk="0" h="1324" w="1333">
                  <a:moveTo>
                    <a:pt x="1332" y="0"/>
                  </a:moveTo>
                  <a:lnTo>
                    <a:pt x="841" y="1323"/>
                  </a:lnTo>
                  <a:lnTo>
                    <a:pt x="0" y="479"/>
                  </a:lnTo>
                  <a:lnTo>
                    <a:pt x="1332" y="0"/>
                  </a:lnTo>
                </a:path>
              </a:pathLst>
            </a:custGeom>
            <a:noFill/>
            <a:ln cap="flat" cmpd="sng" w="9525">
              <a:solidFill>
                <a:schemeClr val="lt1"/>
              </a:solidFill>
              <a:prstDash val="solid"/>
              <a:bevel/>
              <a:headEnd len="sm" w="sm" type="none"/>
              <a:tailEnd len="sm" w="sm" type="none"/>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812" name="Google Shape;812;p42"/>
            <p:cNvCxnSpPr/>
            <p:nvPr/>
          </p:nvCxnSpPr>
          <p:spPr>
            <a:xfrm flipH="1">
              <a:off x="16083602" y="5693858"/>
              <a:ext cx="750000" cy="562500"/>
            </a:xfrm>
            <a:prstGeom prst="straightConnector1">
              <a:avLst/>
            </a:prstGeom>
            <a:noFill/>
            <a:ln cap="flat" cmpd="sng" w="9525">
              <a:solidFill>
                <a:schemeClr val="lt1"/>
              </a:solidFill>
              <a:prstDash val="solid"/>
              <a:round/>
              <a:headEnd len="sm" w="sm" type="none"/>
              <a:tailEnd len="sm" w="sm" type="none"/>
            </a:ln>
          </p:spPr>
        </p:cxnSp>
        <p:cxnSp>
          <p:nvCxnSpPr>
            <p:cNvPr id="813" name="Google Shape;813;p42"/>
            <p:cNvCxnSpPr/>
            <p:nvPr/>
          </p:nvCxnSpPr>
          <p:spPr>
            <a:xfrm>
              <a:off x="16086756" y="6256410"/>
              <a:ext cx="3300" cy="346500"/>
            </a:xfrm>
            <a:prstGeom prst="straightConnector1">
              <a:avLst/>
            </a:prstGeom>
            <a:noFill/>
            <a:ln cap="flat" cmpd="sng" w="9525">
              <a:solidFill>
                <a:schemeClr val="lt1"/>
              </a:solidFill>
              <a:prstDash val="solid"/>
              <a:round/>
              <a:headEnd len="sm" w="sm" type="none"/>
              <a:tailEnd len="sm" w="sm" type="none"/>
            </a:ln>
          </p:spPr>
        </p:cxnSp>
        <p:cxnSp>
          <p:nvCxnSpPr>
            <p:cNvPr id="814" name="Google Shape;814;p42"/>
            <p:cNvCxnSpPr/>
            <p:nvPr/>
          </p:nvCxnSpPr>
          <p:spPr>
            <a:xfrm flipH="1">
              <a:off x="16083538" y="6412160"/>
              <a:ext cx="165300" cy="193800"/>
            </a:xfrm>
            <a:prstGeom prst="straightConnector1">
              <a:avLst/>
            </a:prstGeom>
            <a:noFill/>
            <a:ln cap="flat" cmpd="sng" w="9525">
              <a:solidFill>
                <a:schemeClr val="lt1"/>
              </a:solidFill>
              <a:prstDash val="solid"/>
              <a:round/>
              <a:headEnd len="sm" w="sm" type="none"/>
              <a:tailEnd len="sm" w="sm" type="none"/>
            </a:ln>
          </p:spPr>
        </p:cxnSp>
      </p:grpSp>
      <p:grpSp>
        <p:nvGrpSpPr>
          <p:cNvPr id="815" name="Google Shape;815;p42"/>
          <p:cNvGrpSpPr/>
          <p:nvPr/>
        </p:nvGrpSpPr>
        <p:grpSpPr>
          <a:xfrm>
            <a:off x="2780860" y="3915317"/>
            <a:ext cx="196759" cy="160747"/>
            <a:chOff x="9912203" y="5301904"/>
            <a:chExt cx="849196" cy="694072"/>
          </a:xfrm>
        </p:grpSpPr>
        <p:sp>
          <p:nvSpPr>
            <p:cNvPr id="816" name="Google Shape;816;p42"/>
            <p:cNvSpPr/>
            <p:nvPr/>
          </p:nvSpPr>
          <p:spPr>
            <a:xfrm>
              <a:off x="9988375" y="5840798"/>
              <a:ext cx="155170" cy="155178"/>
            </a:xfrm>
            <a:custGeom>
              <a:rect b="b" l="l" r="r" t="t"/>
              <a:pathLst>
                <a:path extrusionOk="0" h="241" w="242">
                  <a:moveTo>
                    <a:pt x="241" y="121"/>
                  </a:moveTo>
                  <a:lnTo>
                    <a:pt x="241" y="121"/>
                  </a:lnTo>
                  <a:cubicBezTo>
                    <a:pt x="241" y="51"/>
                    <a:pt x="191" y="0"/>
                    <a:pt x="120" y="0"/>
                  </a:cubicBezTo>
                  <a:cubicBezTo>
                    <a:pt x="61" y="0"/>
                    <a:pt x="0" y="51"/>
                    <a:pt x="0" y="121"/>
                  </a:cubicBezTo>
                  <a:cubicBezTo>
                    <a:pt x="0" y="181"/>
                    <a:pt x="61" y="240"/>
                    <a:pt x="120" y="240"/>
                  </a:cubicBezTo>
                  <a:cubicBezTo>
                    <a:pt x="191" y="240"/>
                    <a:pt x="241" y="181"/>
                    <a:pt x="241" y="121"/>
                  </a:cubicBezTo>
                </a:path>
              </a:pathLst>
            </a:custGeom>
            <a:noFill/>
            <a:ln cap="flat" cmpd="sng" w="9525">
              <a:solidFill>
                <a:schemeClr val="lt1"/>
              </a:solidFill>
              <a:prstDash val="solid"/>
              <a:round/>
              <a:headEnd len="sm" w="sm" type="none"/>
              <a:tailEnd len="sm" w="sm" type="none"/>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17" name="Google Shape;817;p42"/>
            <p:cNvSpPr/>
            <p:nvPr/>
          </p:nvSpPr>
          <p:spPr>
            <a:xfrm>
              <a:off x="10524413" y="5840798"/>
              <a:ext cx="155170" cy="155178"/>
            </a:xfrm>
            <a:custGeom>
              <a:rect b="b" l="l" r="r" t="t"/>
              <a:pathLst>
                <a:path extrusionOk="0" h="241" w="243">
                  <a:moveTo>
                    <a:pt x="242" y="121"/>
                  </a:moveTo>
                  <a:lnTo>
                    <a:pt x="242" y="121"/>
                  </a:lnTo>
                  <a:cubicBezTo>
                    <a:pt x="242" y="51"/>
                    <a:pt x="192" y="0"/>
                    <a:pt x="121" y="0"/>
                  </a:cubicBezTo>
                  <a:cubicBezTo>
                    <a:pt x="62" y="0"/>
                    <a:pt x="0" y="51"/>
                    <a:pt x="0" y="121"/>
                  </a:cubicBezTo>
                  <a:cubicBezTo>
                    <a:pt x="0" y="181"/>
                    <a:pt x="62" y="240"/>
                    <a:pt x="121" y="240"/>
                  </a:cubicBezTo>
                  <a:cubicBezTo>
                    <a:pt x="192" y="240"/>
                    <a:pt x="242" y="181"/>
                    <a:pt x="242" y="121"/>
                  </a:cubicBezTo>
                </a:path>
              </a:pathLst>
            </a:custGeom>
            <a:noFill/>
            <a:ln cap="flat" cmpd="sng" w="9525">
              <a:solidFill>
                <a:schemeClr val="lt1"/>
              </a:solidFill>
              <a:prstDash val="solid"/>
              <a:round/>
              <a:headEnd len="sm" w="sm" type="none"/>
              <a:tailEnd len="sm" w="sm" type="none"/>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18" name="Google Shape;818;p42"/>
            <p:cNvSpPr/>
            <p:nvPr/>
          </p:nvSpPr>
          <p:spPr>
            <a:xfrm>
              <a:off x="9912203" y="5301904"/>
              <a:ext cx="846377" cy="615073"/>
            </a:xfrm>
            <a:custGeom>
              <a:rect b="b" l="l" r="r" t="t"/>
              <a:pathLst>
                <a:path extrusionOk="0" h="963" w="1324">
                  <a:moveTo>
                    <a:pt x="119" y="962"/>
                  </a:moveTo>
                  <a:lnTo>
                    <a:pt x="0" y="962"/>
                  </a:lnTo>
                  <a:lnTo>
                    <a:pt x="0" y="0"/>
                  </a:lnTo>
                  <a:lnTo>
                    <a:pt x="901" y="0"/>
                  </a:lnTo>
                  <a:lnTo>
                    <a:pt x="901" y="239"/>
                  </a:lnTo>
                  <a:lnTo>
                    <a:pt x="1202" y="239"/>
                  </a:lnTo>
                  <a:lnTo>
                    <a:pt x="1323" y="602"/>
                  </a:lnTo>
                  <a:lnTo>
                    <a:pt x="1323" y="962"/>
                  </a:lnTo>
                  <a:lnTo>
                    <a:pt x="1202" y="962"/>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819" name="Google Shape;819;p42"/>
            <p:cNvCxnSpPr/>
            <p:nvPr/>
          </p:nvCxnSpPr>
          <p:spPr>
            <a:xfrm>
              <a:off x="10140723" y="5916976"/>
              <a:ext cx="383700" cy="2700"/>
            </a:xfrm>
            <a:prstGeom prst="straightConnector1">
              <a:avLst/>
            </a:prstGeom>
            <a:noFill/>
            <a:ln cap="flat" cmpd="sng" w="9525">
              <a:solidFill>
                <a:schemeClr val="lt1"/>
              </a:solidFill>
              <a:prstDash val="solid"/>
              <a:round/>
              <a:headEnd len="sm" w="sm" type="none"/>
              <a:tailEnd len="sm" w="sm" type="none"/>
            </a:ln>
          </p:spPr>
        </p:cxnSp>
        <p:cxnSp>
          <p:nvCxnSpPr>
            <p:cNvPr id="820" name="Google Shape;820;p42"/>
            <p:cNvCxnSpPr/>
            <p:nvPr/>
          </p:nvCxnSpPr>
          <p:spPr>
            <a:xfrm>
              <a:off x="10487738" y="5454260"/>
              <a:ext cx="2700" cy="462600"/>
            </a:xfrm>
            <a:prstGeom prst="straightConnector1">
              <a:avLst/>
            </a:prstGeom>
            <a:noFill/>
            <a:ln cap="flat" cmpd="sng" w="9525">
              <a:solidFill>
                <a:schemeClr val="lt1"/>
              </a:solidFill>
              <a:prstDash val="solid"/>
              <a:round/>
              <a:headEnd len="sm" w="sm" type="none"/>
              <a:tailEnd len="sm" w="sm" type="none"/>
            </a:ln>
          </p:spPr>
        </p:cxnSp>
        <p:cxnSp>
          <p:nvCxnSpPr>
            <p:cNvPr id="821" name="Google Shape;821;p42"/>
            <p:cNvCxnSpPr/>
            <p:nvPr/>
          </p:nvCxnSpPr>
          <p:spPr>
            <a:xfrm flipH="1">
              <a:off x="10484799" y="5688441"/>
              <a:ext cx="276600" cy="2700"/>
            </a:xfrm>
            <a:prstGeom prst="straightConnector1">
              <a:avLst/>
            </a:prstGeom>
            <a:noFill/>
            <a:ln cap="flat" cmpd="sng" w="9525">
              <a:solidFill>
                <a:schemeClr val="lt1"/>
              </a:solidFill>
              <a:prstDash val="solid"/>
              <a:round/>
              <a:headEnd len="sm" w="sm" type="none"/>
              <a:tailEnd len="sm" w="sm" type="none"/>
            </a:ln>
          </p:spPr>
        </p:cxnSp>
      </p:grpSp>
      <p:grpSp>
        <p:nvGrpSpPr>
          <p:cNvPr id="822" name="Google Shape;822;p42"/>
          <p:cNvGrpSpPr/>
          <p:nvPr/>
        </p:nvGrpSpPr>
        <p:grpSpPr>
          <a:xfrm>
            <a:off x="4148412" y="2140546"/>
            <a:ext cx="248652" cy="248606"/>
            <a:chOff x="7540968" y="3606241"/>
            <a:chExt cx="953419" cy="953608"/>
          </a:xfrm>
        </p:grpSpPr>
        <p:sp>
          <p:nvSpPr>
            <p:cNvPr id="823" name="Google Shape;823;p42"/>
            <p:cNvSpPr/>
            <p:nvPr/>
          </p:nvSpPr>
          <p:spPr>
            <a:xfrm>
              <a:off x="7540968" y="3606243"/>
              <a:ext cx="349585" cy="349655"/>
            </a:xfrm>
            <a:custGeom>
              <a:rect b="b" l="l" r="r" t="t"/>
              <a:pathLst>
                <a:path extrusionOk="0" h="483" w="483">
                  <a:moveTo>
                    <a:pt x="240" y="482"/>
                  </a:moveTo>
                  <a:lnTo>
                    <a:pt x="240" y="482"/>
                  </a:lnTo>
                  <a:cubicBezTo>
                    <a:pt x="110" y="482"/>
                    <a:pt x="0" y="381"/>
                    <a:pt x="0" y="240"/>
                  </a:cubicBezTo>
                  <a:cubicBezTo>
                    <a:pt x="0" y="110"/>
                    <a:pt x="110" y="0"/>
                    <a:pt x="240" y="0"/>
                  </a:cubicBezTo>
                  <a:cubicBezTo>
                    <a:pt x="370" y="0"/>
                    <a:pt x="482" y="110"/>
                    <a:pt x="482" y="240"/>
                  </a:cubicBez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24" name="Google Shape;824;p42"/>
            <p:cNvSpPr/>
            <p:nvPr/>
          </p:nvSpPr>
          <p:spPr>
            <a:xfrm>
              <a:off x="8147973" y="3606241"/>
              <a:ext cx="346409" cy="349655"/>
            </a:xfrm>
            <a:custGeom>
              <a:rect b="b" l="l" r="r" t="t"/>
              <a:pathLst>
                <a:path extrusionOk="0" h="483" w="482">
                  <a:moveTo>
                    <a:pt x="242" y="482"/>
                  </a:moveTo>
                  <a:lnTo>
                    <a:pt x="242" y="482"/>
                  </a:lnTo>
                  <a:cubicBezTo>
                    <a:pt x="372" y="482"/>
                    <a:pt x="481" y="381"/>
                    <a:pt x="481" y="240"/>
                  </a:cubicBezTo>
                  <a:cubicBezTo>
                    <a:pt x="481" y="110"/>
                    <a:pt x="372" y="0"/>
                    <a:pt x="242" y="0"/>
                  </a:cubicBezTo>
                  <a:cubicBezTo>
                    <a:pt x="110" y="0"/>
                    <a:pt x="0" y="110"/>
                    <a:pt x="0" y="240"/>
                  </a:cubicBez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25" name="Google Shape;825;p42"/>
            <p:cNvSpPr/>
            <p:nvPr/>
          </p:nvSpPr>
          <p:spPr>
            <a:xfrm>
              <a:off x="7540968" y="4213372"/>
              <a:ext cx="349585" cy="346476"/>
            </a:xfrm>
            <a:custGeom>
              <a:rect b="b" l="l" r="r" t="t"/>
              <a:pathLst>
                <a:path extrusionOk="0" h="482" w="483">
                  <a:moveTo>
                    <a:pt x="240" y="0"/>
                  </a:moveTo>
                  <a:lnTo>
                    <a:pt x="240" y="0"/>
                  </a:lnTo>
                  <a:cubicBezTo>
                    <a:pt x="110" y="0"/>
                    <a:pt x="0" y="110"/>
                    <a:pt x="0" y="240"/>
                  </a:cubicBezTo>
                  <a:cubicBezTo>
                    <a:pt x="0" y="381"/>
                    <a:pt x="110" y="481"/>
                    <a:pt x="240" y="481"/>
                  </a:cubicBezTo>
                  <a:cubicBezTo>
                    <a:pt x="370" y="481"/>
                    <a:pt x="482" y="381"/>
                    <a:pt x="482" y="240"/>
                  </a:cubicBez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26" name="Google Shape;826;p42"/>
            <p:cNvSpPr/>
            <p:nvPr/>
          </p:nvSpPr>
          <p:spPr>
            <a:xfrm>
              <a:off x="8147978" y="4213373"/>
              <a:ext cx="346409" cy="346476"/>
            </a:xfrm>
            <a:custGeom>
              <a:rect b="b" l="l" r="r" t="t"/>
              <a:pathLst>
                <a:path extrusionOk="0" h="482" w="482">
                  <a:moveTo>
                    <a:pt x="242" y="0"/>
                  </a:moveTo>
                  <a:lnTo>
                    <a:pt x="242" y="0"/>
                  </a:lnTo>
                  <a:cubicBezTo>
                    <a:pt x="372" y="0"/>
                    <a:pt x="481" y="110"/>
                    <a:pt x="481" y="240"/>
                  </a:cubicBezTo>
                  <a:cubicBezTo>
                    <a:pt x="481" y="381"/>
                    <a:pt x="372" y="481"/>
                    <a:pt x="242" y="481"/>
                  </a:cubicBezTo>
                  <a:cubicBezTo>
                    <a:pt x="110" y="481"/>
                    <a:pt x="0" y="381"/>
                    <a:pt x="0" y="240"/>
                  </a:cubicBez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27" name="Google Shape;827;p42"/>
            <p:cNvSpPr/>
            <p:nvPr/>
          </p:nvSpPr>
          <p:spPr>
            <a:xfrm>
              <a:off x="7887379" y="3781069"/>
              <a:ext cx="3180" cy="607126"/>
            </a:xfrm>
            <a:custGeom>
              <a:rect b="b" l="l" r="r" t="t"/>
              <a:pathLst>
                <a:path extrusionOk="0" h="843" w="1">
                  <a:moveTo>
                    <a:pt x="0" y="842"/>
                  </a:moveTo>
                  <a:lnTo>
                    <a:pt x="0" y="602"/>
                  </a:lnTo>
                  <a:lnTo>
                    <a:pt x="0" y="242"/>
                  </a:lnTo>
                  <a:lnTo>
                    <a:pt x="0"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28" name="Google Shape;828;p42"/>
            <p:cNvSpPr/>
            <p:nvPr/>
          </p:nvSpPr>
          <p:spPr>
            <a:xfrm>
              <a:off x="8147978" y="3781067"/>
              <a:ext cx="3180" cy="607126"/>
            </a:xfrm>
            <a:custGeom>
              <a:rect b="b" l="l" r="r" t="t"/>
              <a:pathLst>
                <a:path extrusionOk="0" h="843" w="1">
                  <a:moveTo>
                    <a:pt x="0" y="0"/>
                  </a:moveTo>
                  <a:lnTo>
                    <a:pt x="0" y="242"/>
                  </a:lnTo>
                  <a:lnTo>
                    <a:pt x="0" y="602"/>
                  </a:lnTo>
                  <a:lnTo>
                    <a:pt x="0" y="842"/>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29" name="Google Shape;829;p42"/>
            <p:cNvSpPr/>
            <p:nvPr/>
          </p:nvSpPr>
          <p:spPr>
            <a:xfrm>
              <a:off x="7712590" y="3955899"/>
              <a:ext cx="610183" cy="3180"/>
            </a:xfrm>
            <a:custGeom>
              <a:rect b="b" l="l" r="r" t="t"/>
              <a:pathLst>
                <a:path extrusionOk="0" h="1" w="845">
                  <a:moveTo>
                    <a:pt x="0" y="0"/>
                  </a:moveTo>
                  <a:lnTo>
                    <a:pt x="242" y="0"/>
                  </a:lnTo>
                  <a:lnTo>
                    <a:pt x="602" y="0"/>
                  </a:lnTo>
                  <a:lnTo>
                    <a:pt x="844"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30" name="Google Shape;830;p42"/>
            <p:cNvSpPr/>
            <p:nvPr/>
          </p:nvSpPr>
          <p:spPr>
            <a:xfrm>
              <a:off x="7712596" y="4212806"/>
              <a:ext cx="610183" cy="3177"/>
            </a:xfrm>
            <a:custGeom>
              <a:rect b="b" l="l" r="r" t="t"/>
              <a:pathLst>
                <a:path extrusionOk="0" h="1" w="845">
                  <a:moveTo>
                    <a:pt x="844" y="0"/>
                  </a:moveTo>
                  <a:lnTo>
                    <a:pt x="602" y="0"/>
                  </a:lnTo>
                  <a:lnTo>
                    <a:pt x="242" y="0"/>
                  </a:lnTo>
                  <a:lnTo>
                    <a:pt x="0"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831" name="Google Shape;831;p42"/>
          <p:cNvGrpSpPr/>
          <p:nvPr/>
        </p:nvGrpSpPr>
        <p:grpSpPr>
          <a:xfrm>
            <a:off x="4840429" y="2132146"/>
            <a:ext cx="260574" cy="257916"/>
            <a:chOff x="5453001" y="7775630"/>
            <a:chExt cx="962949" cy="953478"/>
          </a:xfrm>
        </p:grpSpPr>
        <p:sp>
          <p:nvSpPr>
            <p:cNvPr id="832" name="Google Shape;832;p42"/>
            <p:cNvSpPr/>
            <p:nvPr/>
          </p:nvSpPr>
          <p:spPr>
            <a:xfrm>
              <a:off x="5805767" y="7775630"/>
              <a:ext cx="254244" cy="346431"/>
            </a:xfrm>
            <a:custGeom>
              <a:rect b="b" l="l" r="r" t="t"/>
              <a:pathLst>
                <a:path extrusionOk="0" h="482" w="352">
                  <a:moveTo>
                    <a:pt x="0" y="481"/>
                  </a:moveTo>
                  <a:lnTo>
                    <a:pt x="180" y="0"/>
                  </a:lnTo>
                  <a:lnTo>
                    <a:pt x="351" y="481"/>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33" name="Google Shape;833;p42"/>
            <p:cNvSpPr/>
            <p:nvPr/>
          </p:nvSpPr>
          <p:spPr>
            <a:xfrm>
              <a:off x="5936065" y="8325469"/>
              <a:ext cx="346409" cy="403638"/>
            </a:xfrm>
            <a:custGeom>
              <a:rect b="b" l="l" r="r" t="t"/>
              <a:pathLst>
                <a:path extrusionOk="0" h="562" w="482">
                  <a:moveTo>
                    <a:pt x="271" y="0"/>
                  </a:moveTo>
                  <a:lnTo>
                    <a:pt x="481" y="561"/>
                  </a:lnTo>
                  <a:lnTo>
                    <a:pt x="0" y="21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34" name="Google Shape;834;p42"/>
            <p:cNvSpPr/>
            <p:nvPr/>
          </p:nvSpPr>
          <p:spPr>
            <a:xfrm>
              <a:off x="6066366" y="8122061"/>
              <a:ext cx="349585" cy="203408"/>
            </a:xfrm>
            <a:custGeom>
              <a:rect b="b" l="l" r="r" t="t"/>
              <a:pathLst>
                <a:path extrusionOk="0" h="282" w="483">
                  <a:moveTo>
                    <a:pt x="0" y="0"/>
                  </a:moveTo>
                  <a:lnTo>
                    <a:pt x="482" y="0"/>
                  </a:lnTo>
                  <a:lnTo>
                    <a:pt x="91" y="281"/>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35" name="Google Shape;835;p42"/>
            <p:cNvSpPr/>
            <p:nvPr/>
          </p:nvSpPr>
          <p:spPr>
            <a:xfrm>
              <a:off x="5453001" y="8122061"/>
              <a:ext cx="483064" cy="607046"/>
            </a:xfrm>
            <a:custGeom>
              <a:rect b="b" l="l" r="r" t="t"/>
              <a:pathLst>
                <a:path extrusionOk="0" h="843" w="672">
                  <a:moveTo>
                    <a:pt x="671" y="491"/>
                  </a:moveTo>
                  <a:lnTo>
                    <a:pt x="181" y="842"/>
                  </a:lnTo>
                  <a:lnTo>
                    <a:pt x="390" y="281"/>
                  </a:lnTo>
                  <a:lnTo>
                    <a:pt x="0" y="0"/>
                  </a:lnTo>
                  <a:lnTo>
                    <a:pt x="491"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836" name="Google Shape;836;p42"/>
            <p:cNvCxnSpPr/>
            <p:nvPr/>
          </p:nvCxnSpPr>
          <p:spPr>
            <a:xfrm flipH="1">
              <a:off x="6066221" y="8122062"/>
              <a:ext cx="136800" cy="3300"/>
            </a:xfrm>
            <a:prstGeom prst="straightConnector1">
              <a:avLst/>
            </a:prstGeom>
            <a:noFill/>
            <a:ln cap="flat" cmpd="sng" w="9525">
              <a:solidFill>
                <a:schemeClr val="lt1"/>
              </a:solidFill>
              <a:prstDash val="solid"/>
              <a:round/>
              <a:headEnd len="sm" w="sm" type="none"/>
              <a:tailEnd len="sm" w="sm" type="none"/>
            </a:ln>
          </p:spPr>
        </p:cxnSp>
      </p:grpSp>
      <p:grpSp>
        <p:nvGrpSpPr>
          <p:cNvPr id="837" name="Google Shape;837;p42"/>
          <p:cNvGrpSpPr/>
          <p:nvPr/>
        </p:nvGrpSpPr>
        <p:grpSpPr>
          <a:xfrm>
            <a:off x="3671509" y="2782353"/>
            <a:ext cx="251142" cy="248667"/>
            <a:chOff x="15870634" y="5693858"/>
            <a:chExt cx="962967" cy="953478"/>
          </a:xfrm>
        </p:grpSpPr>
        <p:sp>
          <p:nvSpPr>
            <p:cNvPr id="838" name="Google Shape;838;p42"/>
            <p:cNvSpPr/>
            <p:nvPr/>
          </p:nvSpPr>
          <p:spPr>
            <a:xfrm>
              <a:off x="15870634" y="5693861"/>
              <a:ext cx="959770" cy="953475"/>
            </a:xfrm>
            <a:custGeom>
              <a:rect b="b" l="l" r="r" t="t"/>
              <a:pathLst>
                <a:path extrusionOk="0" h="1324" w="1333">
                  <a:moveTo>
                    <a:pt x="1332" y="0"/>
                  </a:moveTo>
                  <a:lnTo>
                    <a:pt x="841" y="1323"/>
                  </a:lnTo>
                  <a:lnTo>
                    <a:pt x="0" y="479"/>
                  </a:lnTo>
                  <a:lnTo>
                    <a:pt x="1332" y="0"/>
                  </a:lnTo>
                </a:path>
              </a:pathLst>
            </a:custGeom>
            <a:noFill/>
            <a:ln cap="flat" cmpd="sng" w="9525">
              <a:solidFill>
                <a:schemeClr val="lt1"/>
              </a:solidFill>
              <a:prstDash val="solid"/>
              <a:bevel/>
              <a:headEnd len="sm" w="sm" type="none"/>
              <a:tailEnd len="sm" w="sm" type="none"/>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839" name="Google Shape;839;p42"/>
            <p:cNvCxnSpPr/>
            <p:nvPr/>
          </p:nvCxnSpPr>
          <p:spPr>
            <a:xfrm flipH="1">
              <a:off x="16083602" y="5693858"/>
              <a:ext cx="750000" cy="562500"/>
            </a:xfrm>
            <a:prstGeom prst="straightConnector1">
              <a:avLst/>
            </a:prstGeom>
            <a:noFill/>
            <a:ln cap="flat" cmpd="sng" w="9525">
              <a:solidFill>
                <a:schemeClr val="lt1"/>
              </a:solidFill>
              <a:prstDash val="solid"/>
              <a:round/>
              <a:headEnd len="sm" w="sm" type="none"/>
              <a:tailEnd len="sm" w="sm" type="none"/>
            </a:ln>
          </p:spPr>
        </p:cxnSp>
        <p:cxnSp>
          <p:nvCxnSpPr>
            <p:cNvPr id="840" name="Google Shape;840;p42"/>
            <p:cNvCxnSpPr/>
            <p:nvPr/>
          </p:nvCxnSpPr>
          <p:spPr>
            <a:xfrm>
              <a:off x="16086756" y="6256410"/>
              <a:ext cx="3300" cy="346500"/>
            </a:xfrm>
            <a:prstGeom prst="straightConnector1">
              <a:avLst/>
            </a:prstGeom>
            <a:noFill/>
            <a:ln cap="flat" cmpd="sng" w="9525">
              <a:solidFill>
                <a:schemeClr val="lt1"/>
              </a:solidFill>
              <a:prstDash val="solid"/>
              <a:round/>
              <a:headEnd len="sm" w="sm" type="none"/>
              <a:tailEnd len="sm" w="sm" type="none"/>
            </a:ln>
          </p:spPr>
        </p:cxnSp>
        <p:cxnSp>
          <p:nvCxnSpPr>
            <p:cNvPr id="841" name="Google Shape;841;p42"/>
            <p:cNvCxnSpPr/>
            <p:nvPr/>
          </p:nvCxnSpPr>
          <p:spPr>
            <a:xfrm flipH="1">
              <a:off x="16083538" y="6412160"/>
              <a:ext cx="165300" cy="193800"/>
            </a:xfrm>
            <a:prstGeom prst="straightConnector1">
              <a:avLst/>
            </a:prstGeom>
            <a:noFill/>
            <a:ln cap="flat" cmpd="sng" w="9525">
              <a:solidFill>
                <a:schemeClr val="lt1"/>
              </a:solidFill>
              <a:prstDash val="solid"/>
              <a:round/>
              <a:headEnd len="sm" w="sm" type="none"/>
              <a:tailEnd len="sm" w="sm" type="none"/>
            </a:ln>
          </p:spPr>
        </p:cxnSp>
      </p:grpSp>
      <p:grpSp>
        <p:nvGrpSpPr>
          <p:cNvPr id="842" name="Google Shape;842;p42"/>
          <p:cNvGrpSpPr/>
          <p:nvPr/>
        </p:nvGrpSpPr>
        <p:grpSpPr>
          <a:xfrm>
            <a:off x="4107568" y="3445380"/>
            <a:ext cx="253315" cy="207042"/>
            <a:chOff x="9912203" y="5301904"/>
            <a:chExt cx="849196" cy="694072"/>
          </a:xfrm>
        </p:grpSpPr>
        <p:sp>
          <p:nvSpPr>
            <p:cNvPr id="843" name="Google Shape;843;p42"/>
            <p:cNvSpPr/>
            <p:nvPr/>
          </p:nvSpPr>
          <p:spPr>
            <a:xfrm>
              <a:off x="9988375" y="5840798"/>
              <a:ext cx="155170" cy="155178"/>
            </a:xfrm>
            <a:custGeom>
              <a:rect b="b" l="l" r="r" t="t"/>
              <a:pathLst>
                <a:path extrusionOk="0" h="241" w="242">
                  <a:moveTo>
                    <a:pt x="241" y="121"/>
                  </a:moveTo>
                  <a:lnTo>
                    <a:pt x="241" y="121"/>
                  </a:lnTo>
                  <a:cubicBezTo>
                    <a:pt x="241" y="51"/>
                    <a:pt x="191" y="0"/>
                    <a:pt x="120" y="0"/>
                  </a:cubicBezTo>
                  <a:cubicBezTo>
                    <a:pt x="61" y="0"/>
                    <a:pt x="0" y="51"/>
                    <a:pt x="0" y="121"/>
                  </a:cubicBezTo>
                  <a:cubicBezTo>
                    <a:pt x="0" y="181"/>
                    <a:pt x="61" y="240"/>
                    <a:pt x="120" y="240"/>
                  </a:cubicBezTo>
                  <a:cubicBezTo>
                    <a:pt x="191" y="240"/>
                    <a:pt x="241" y="181"/>
                    <a:pt x="241" y="121"/>
                  </a:cubicBezTo>
                </a:path>
              </a:pathLst>
            </a:custGeom>
            <a:noFill/>
            <a:ln cap="flat" cmpd="sng" w="9525">
              <a:solidFill>
                <a:schemeClr val="lt1"/>
              </a:solidFill>
              <a:prstDash val="solid"/>
              <a:round/>
              <a:headEnd len="sm" w="sm" type="none"/>
              <a:tailEnd len="sm" w="sm" type="none"/>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44" name="Google Shape;844;p42"/>
            <p:cNvSpPr/>
            <p:nvPr/>
          </p:nvSpPr>
          <p:spPr>
            <a:xfrm>
              <a:off x="10524413" y="5840798"/>
              <a:ext cx="155170" cy="155178"/>
            </a:xfrm>
            <a:custGeom>
              <a:rect b="b" l="l" r="r" t="t"/>
              <a:pathLst>
                <a:path extrusionOk="0" h="241" w="243">
                  <a:moveTo>
                    <a:pt x="242" y="121"/>
                  </a:moveTo>
                  <a:lnTo>
                    <a:pt x="242" y="121"/>
                  </a:lnTo>
                  <a:cubicBezTo>
                    <a:pt x="242" y="51"/>
                    <a:pt x="192" y="0"/>
                    <a:pt x="121" y="0"/>
                  </a:cubicBezTo>
                  <a:cubicBezTo>
                    <a:pt x="62" y="0"/>
                    <a:pt x="0" y="51"/>
                    <a:pt x="0" y="121"/>
                  </a:cubicBezTo>
                  <a:cubicBezTo>
                    <a:pt x="0" y="181"/>
                    <a:pt x="62" y="240"/>
                    <a:pt x="121" y="240"/>
                  </a:cubicBezTo>
                  <a:cubicBezTo>
                    <a:pt x="192" y="240"/>
                    <a:pt x="242" y="181"/>
                    <a:pt x="242" y="121"/>
                  </a:cubicBezTo>
                </a:path>
              </a:pathLst>
            </a:custGeom>
            <a:noFill/>
            <a:ln cap="flat" cmpd="sng" w="9525">
              <a:solidFill>
                <a:schemeClr val="lt1"/>
              </a:solidFill>
              <a:prstDash val="solid"/>
              <a:round/>
              <a:headEnd len="sm" w="sm" type="none"/>
              <a:tailEnd len="sm" w="sm" type="none"/>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45" name="Google Shape;845;p42"/>
            <p:cNvSpPr/>
            <p:nvPr/>
          </p:nvSpPr>
          <p:spPr>
            <a:xfrm>
              <a:off x="9912203" y="5301904"/>
              <a:ext cx="846377" cy="615073"/>
            </a:xfrm>
            <a:custGeom>
              <a:rect b="b" l="l" r="r" t="t"/>
              <a:pathLst>
                <a:path extrusionOk="0" h="963" w="1324">
                  <a:moveTo>
                    <a:pt x="119" y="962"/>
                  </a:moveTo>
                  <a:lnTo>
                    <a:pt x="0" y="962"/>
                  </a:lnTo>
                  <a:lnTo>
                    <a:pt x="0" y="0"/>
                  </a:lnTo>
                  <a:lnTo>
                    <a:pt x="901" y="0"/>
                  </a:lnTo>
                  <a:lnTo>
                    <a:pt x="901" y="239"/>
                  </a:lnTo>
                  <a:lnTo>
                    <a:pt x="1202" y="239"/>
                  </a:lnTo>
                  <a:lnTo>
                    <a:pt x="1323" y="602"/>
                  </a:lnTo>
                  <a:lnTo>
                    <a:pt x="1323" y="962"/>
                  </a:lnTo>
                  <a:lnTo>
                    <a:pt x="1202" y="962"/>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846" name="Google Shape;846;p42"/>
            <p:cNvCxnSpPr/>
            <p:nvPr/>
          </p:nvCxnSpPr>
          <p:spPr>
            <a:xfrm>
              <a:off x="10140723" y="5916976"/>
              <a:ext cx="383700" cy="2700"/>
            </a:xfrm>
            <a:prstGeom prst="straightConnector1">
              <a:avLst/>
            </a:prstGeom>
            <a:noFill/>
            <a:ln cap="flat" cmpd="sng" w="9525">
              <a:solidFill>
                <a:schemeClr val="lt1"/>
              </a:solidFill>
              <a:prstDash val="solid"/>
              <a:round/>
              <a:headEnd len="sm" w="sm" type="none"/>
              <a:tailEnd len="sm" w="sm" type="none"/>
            </a:ln>
          </p:spPr>
        </p:cxnSp>
        <p:cxnSp>
          <p:nvCxnSpPr>
            <p:cNvPr id="847" name="Google Shape;847;p42"/>
            <p:cNvCxnSpPr/>
            <p:nvPr/>
          </p:nvCxnSpPr>
          <p:spPr>
            <a:xfrm>
              <a:off x="10487738" y="5454260"/>
              <a:ext cx="2700" cy="462600"/>
            </a:xfrm>
            <a:prstGeom prst="straightConnector1">
              <a:avLst/>
            </a:prstGeom>
            <a:noFill/>
            <a:ln cap="flat" cmpd="sng" w="9525">
              <a:solidFill>
                <a:schemeClr val="lt1"/>
              </a:solidFill>
              <a:prstDash val="solid"/>
              <a:round/>
              <a:headEnd len="sm" w="sm" type="none"/>
              <a:tailEnd len="sm" w="sm" type="none"/>
            </a:ln>
          </p:spPr>
        </p:cxnSp>
        <p:cxnSp>
          <p:nvCxnSpPr>
            <p:cNvPr id="848" name="Google Shape;848;p42"/>
            <p:cNvCxnSpPr/>
            <p:nvPr/>
          </p:nvCxnSpPr>
          <p:spPr>
            <a:xfrm flipH="1">
              <a:off x="10484799" y="5688441"/>
              <a:ext cx="276600" cy="2700"/>
            </a:xfrm>
            <a:prstGeom prst="straightConnector1">
              <a:avLst/>
            </a:prstGeom>
            <a:noFill/>
            <a:ln cap="flat" cmpd="sng" w="9525">
              <a:solidFill>
                <a:schemeClr val="lt1"/>
              </a:solidFill>
              <a:prstDash val="solid"/>
              <a:round/>
              <a:headEnd len="sm" w="sm" type="none"/>
              <a:tailEnd len="sm" w="sm" type="none"/>
            </a:ln>
          </p:spPr>
        </p:cxnSp>
      </p:grpSp>
      <p:grpSp>
        <p:nvGrpSpPr>
          <p:cNvPr id="849" name="Google Shape;849;p42"/>
          <p:cNvGrpSpPr/>
          <p:nvPr/>
        </p:nvGrpSpPr>
        <p:grpSpPr>
          <a:xfrm>
            <a:off x="5077740" y="2794645"/>
            <a:ext cx="257994" cy="257916"/>
            <a:chOff x="9622603" y="7775631"/>
            <a:chExt cx="953416" cy="953479"/>
          </a:xfrm>
        </p:grpSpPr>
        <p:sp>
          <p:nvSpPr>
            <p:cNvPr id="850" name="Google Shape;850;p42"/>
            <p:cNvSpPr/>
            <p:nvPr/>
          </p:nvSpPr>
          <p:spPr>
            <a:xfrm>
              <a:off x="9622603" y="7775631"/>
              <a:ext cx="953416" cy="953479"/>
            </a:xfrm>
            <a:custGeom>
              <a:rect b="b" l="l" r="r" t="t"/>
              <a:pathLst>
                <a:path extrusionOk="0" h="1324" w="1324">
                  <a:moveTo>
                    <a:pt x="1323" y="662"/>
                  </a:moveTo>
                  <a:lnTo>
                    <a:pt x="1323" y="662"/>
                  </a:lnTo>
                  <a:cubicBezTo>
                    <a:pt x="1323" y="1033"/>
                    <a:pt x="1031" y="1323"/>
                    <a:pt x="659" y="1323"/>
                  </a:cubicBezTo>
                  <a:cubicBezTo>
                    <a:pt x="299" y="1323"/>
                    <a:pt x="0" y="1033"/>
                    <a:pt x="0" y="662"/>
                  </a:cubicBezTo>
                  <a:cubicBezTo>
                    <a:pt x="0" y="301"/>
                    <a:pt x="299" y="0"/>
                    <a:pt x="659" y="0"/>
                  </a:cubicBezTo>
                  <a:cubicBezTo>
                    <a:pt x="1031" y="0"/>
                    <a:pt x="1323" y="301"/>
                    <a:pt x="1323" y="662"/>
                  </a:cubicBezTo>
                </a:path>
              </a:pathLst>
            </a:custGeom>
            <a:noFill/>
            <a:ln cap="flat" cmpd="sng" w="9525">
              <a:solidFill>
                <a:schemeClr val="lt1"/>
              </a:solidFill>
              <a:prstDash val="solid"/>
              <a:round/>
              <a:headEnd len="sm" w="sm" type="none"/>
              <a:tailEnd len="sm" w="sm" type="none"/>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51" name="Google Shape;851;p42"/>
            <p:cNvSpPr/>
            <p:nvPr/>
          </p:nvSpPr>
          <p:spPr>
            <a:xfrm>
              <a:off x="9752904" y="7867801"/>
              <a:ext cx="216107" cy="797741"/>
            </a:xfrm>
            <a:custGeom>
              <a:rect b="b" l="l" r="r" t="t"/>
              <a:pathLst>
                <a:path extrusionOk="0" h="1105" w="300">
                  <a:moveTo>
                    <a:pt x="89" y="0"/>
                  </a:moveTo>
                  <a:lnTo>
                    <a:pt x="299" y="292"/>
                  </a:lnTo>
                  <a:lnTo>
                    <a:pt x="181" y="411"/>
                  </a:lnTo>
                  <a:lnTo>
                    <a:pt x="0" y="472"/>
                  </a:lnTo>
                  <a:lnTo>
                    <a:pt x="0" y="652"/>
                  </a:lnTo>
                  <a:lnTo>
                    <a:pt x="181" y="773"/>
                  </a:lnTo>
                  <a:lnTo>
                    <a:pt x="240" y="892"/>
                  </a:lnTo>
                  <a:lnTo>
                    <a:pt x="181" y="1072"/>
                  </a:lnTo>
                  <a:lnTo>
                    <a:pt x="149" y="1104"/>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52" name="Google Shape;852;p42"/>
            <p:cNvSpPr/>
            <p:nvPr/>
          </p:nvSpPr>
          <p:spPr>
            <a:xfrm>
              <a:off x="10140625" y="7963148"/>
              <a:ext cx="375011" cy="549837"/>
            </a:xfrm>
            <a:custGeom>
              <a:rect b="b" l="l" r="r" t="t"/>
              <a:pathLst>
                <a:path extrusionOk="0" h="763" w="521">
                  <a:moveTo>
                    <a:pt x="470" y="0"/>
                  </a:moveTo>
                  <a:lnTo>
                    <a:pt x="360" y="100"/>
                  </a:lnTo>
                  <a:lnTo>
                    <a:pt x="180" y="342"/>
                  </a:lnTo>
                  <a:lnTo>
                    <a:pt x="59" y="342"/>
                  </a:lnTo>
                  <a:lnTo>
                    <a:pt x="59" y="463"/>
                  </a:lnTo>
                  <a:lnTo>
                    <a:pt x="0" y="582"/>
                  </a:lnTo>
                  <a:lnTo>
                    <a:pt x="59" y="703"/>
                  </a:lnTo>
                  <a:lnTo>
                    <a:pt x="180" y="762"/>
                  </a:lnTo>
                  <a:lnTo>
                    <a:pt x="301" y="643"/>
                  </a:lnTo>
                  <a:lnTo>
                    <a:pt x="360" y="522"/>
                  </a:lnTo>
                  <a:lnTo>
                    <a:pt x="481" y="703"/>
                  </a:lnTo>
                  <a:lnTo>
                    <a:pt x="520" y="723"/>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pic>
        <p:nvPicPr>
          <p:cNvPr id="853" name="Google Shape;853;p42"/>
          <p:cNvPicPr preferRelativeResize="0"/>
          <p:nvPr/>
        </p:nvPicPr>
        <p:blipFill rotWithShape="1">
          <a:blip r:embed="rId3">
            <a:alphaModFix/>
          </a:blip>
          <a:srcRect b="0" l="0" r="0" t="0"/>
          <a:stretch/>
        </p:blipFill>
        <p:spPr>
          <a:xfrm>
            <a:off x="7936879" y="4607831"/>
            <a:ext cx="1087200" cy="336647"/>
          </a:xfrm>
          <a:prstGeom prst="rect">
            <a:avLst/>
          </a:prstGeom>
          <a:noFill/>
          <a:ln>
            <a:noFill/>
          </a:ln>
        </p:spPr>
      </p:pic>
      <p:grpSp>
        <p:nvGrpSpPr>
          <p:cNvPr id="854" name="Google Shape;854;p42"/>
          <p:cNvGrpSpPr/>
          <p:nvPr/>
        </p:nvGrpSpPr>
        <p:grpSpPr>
          <a:xfrm>
            <a:off x="4869892" y="3457160"/>
            <a:ext cx="201647" cy="164689"/>
            <a:chOff x="11707403" y="7861444"/>
            <a:chExt cx="953416" cy="778672"/>
          </a:xfrm>
        </p:grpSpPr>
        <p:sp>
          <p:nvSpPr>
            <p:cNvPr id="855" name="Google Shape;855;p42"/>
            <p:cNvSpPr/>
            <p:nvPr/>
          </p:nvSpPr>
          <p:spPr>
            <a:xfrm>
              <a:off x="11707403" y="7861444"/>
              <a:ext cx="953416" cy="435420"/>
            </a:xfrm>
            <a:custGeom>
              <a:rect b="b" l="l" r="r" t="t"/>
              <a:pathLst>
                <a:path extrusionOk="0" h="603" w="1324">
                  <a:moveTo>
                    <a:pt x="664" y="0"/>
                  </a:moveTo>
                  <a:lnTo>
                    <a:pt x="0" y="301"/>
                  </a:lnTo>
                  <a:lnTo>
                    <a:pt x="664" y="602"/>
                  </a:lnTo>
                  <a:lnTo>
                    <a:pt x="1323" y="301"/>
                  </a:lnTo>
                  <a:lnTo>
                    <a:pt x="664" y="0"/>
                  </a:lnTo>
                </a:path>
              </a:pathLst>
            </a:custGeom>
            <a:noFill/>
            <a:ln cap="flat" cmpd="sng" w="9525">
              <a:solidFill>
                <a:schemeClr val="lt1"/>
              </a:solidFill>
              <a:prstDash val="solid"/>
              <a:bevel/>
              <a:headEnd len="sm" w="sm" type="none"/>
              <a:tailEnd len="sm" w="sm" type="none"/>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56" name="Google Shape;856;p42"/>
            <p:cNvSpPr/>
            <p:nvPr/>
          </p:nvSpPr>
          <p:spPr>
            <a:xfrm>
              <a:off x="11707403" y="8338183"/>
              <a:ext cx="953416" cy="301933"/>
            </a:xfrm>
            <a:custGeom>
              <a:rect b="b" l="l" r="r" t="t"/>
              <a:pathLst>
                <a:path extrusionOk="0" h="421" w="1324">
                  <a:moveTo>
                    <a:pt x="1054" y="0"/>
                  </a:moveTo>
                  <a:lnTo>
                    <a:pt x="1323" y="121"/>
                  </a:lnTo>
                  <a:lnTo>
                    <a:pt x="664" y="420"/>
                  </a:lnTo>
                  <a:lnTo>
                    <a:pt x="0" y="121"/>
                  </a:lnTo>
                  <a:lnTo>
                    <a:pt x="262"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57" name="Google Shape;857;p42"/>
            <p:cNvSpPr/>
            <p:nvPr/>
          </p:nvSpPr>
          <p:spPr>
            <a:xfrm>
              <a:off x="11707403" y="8166558"/>
              <a:ext cx="953416" cy="305113"/>
            </a:xfrm>
            <a:custGeom>
              <a:rect b="b" l="l" r="r" t="t"/>
              <a:pathLst>
                <a:path extrusionOk="0" h="423" w="1324">
                  <a:moveTo>
                    <a:pt x="1054" y="0"/>
                  </a:moveTo>
                  <a:lnTo>
                    <a:pt x="1323" y="121"/>
                  </a:lnTo>
                  <a:lnTo>
                    <a:pt x="1054" y="241"/>
                  </a:lnTo>
                  <a:lnTo>
                    <a:pt x="664" y="422"/>
                  </a:lnTo>
                  <a:lnTo>
                    <a:pt x="262" y="241"/>
                  </a:lnTo>
                  <a:lnTo>
                    <a:pt x="0" y="121"/>
                  </a:lnTo>
                  <a:lnTo>
                    <a:pt x="262" y="0"/>
                  </a:lnTo>
                </a:path>
              </a:pathLst>
            </a:custGeom>
            <a:noFill/>
            <a:ln cap="flat" cmpd="sng" w="9525">
              <a:solidFill>
                <a:schemeClr val="lt1"/>
              </a:solidFill>
              <a:prstDash val="solid"/>
              <a:round/>
              <a:headEnd len="sm" w="sm" type="none"/>
              <a:tailEnd len="sm" w="sm" type="none"/>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858" name="Google Shape;858;p42"/>
          <p:cNvSpPr txBox="1"/>
          <p:nvPr/>
        </p:nvSpPr>
        <p:spPr>
          <a:xfrm>
            <a:off x="6697133" y="1393279"/>
            <a:ext cx="2141100" cy="258000"/>
          </a:xfrm>
          <a:prstGeom prst="rect">
            <a:avLst/>
          </a:prstGeom>
          <a:noFill/>
          <a:ln>
            <a:noFill/>
          </a:ln>
        </p:spPr>
        <p:txBody>
          <a:bodyPr anchorCtr="0" anchor="t" bIns="0" lIns="0" spcFirstLastPara="1" rIns="0" wrap="square" tIns="0">
            <a:noAutofit/>
          </a:bodyPr>
          <a:lstStyle/>
          <a:p>
            <a:pPr indent="0" lvl="0" marL="0" marR="0" rtl="0" algn="l">
              <a:lnSpc>
                <a:spcPct val="167962"/>
              </a:lnSpc>
              <a:spcBef>
                <a:spcPts val="0"/>
              </a:spcBef>
              <a:spcAft>
                <a:spcPts val="0"/>
              </a:spcAft>
              <a:buClr>
                <a:srgbClr val="000000"/>
              </a:buClr>
              <a:buSzPts val="1000"/>
              <a:buFont typeface="Arial"/>
              <a:buNone/>
            </a:pPr>
            <a:r>
              <a:rPr lang="en" sz="1000">
                <a:solidFill>
                  <a:schemeClr val="dk1"/>
                </a:solidFill>
              </a:rPr>
              <a:t>Food Exports (% of Merch Exports)</a:t>
            </a:r>
            <a:endParaRPr i="0" sz="1000" u="none" cap="none" strike="noStrike">
              <a:solidFill>
                <a:srgbClr val="000000"/>
              </a:solidFill>
            </a:endParaRPr>
          </a:p>
        </p:txBody>
      </p:sp>
      <p:sp>
        <p:nvSpPr>
          <p:cNvPr id="859" name="Google Shape;859;p42"/>
          <p:cNvSpPr/>
          <p:nvPr/>
        </p:nvSpPr>
        <p:spPr>
          <a:xfrm>
            <a:off x="639825" y="415525"/>
            <a:ext cx="4265100" cy="33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chemeClr val="dk2"/>
                </a:solidFill>
              </a:rPr>
              <a:t>Feature Engg - Trade Indicators</a:t>
            </a:r>
            <a:endParaRPr b="0" i="0" sz="5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43"/>
          <p:cNvSpPr txBox="1"/>
          <p:nvPr/>
        </p:nvSpPr>
        <p:spPr>
          <a:xfrm>
            <a:off x="655025" y="1103325"/>
            <a:ext cx="7891800" cy="24888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000000"/>
              </a:buClr>
              <a:buSzPts val="1000"/>
              <a:buFont typeface="Arial"/>
              <a:buNone/>
            </a:pPr>
            <a:r>
              <a:rPr lang="en" sz="1300">
                <a:solidFill>
                  <a:schemeClr val="dk1"/>
                </a:solidFill>
              </a:rPr>
              <a:t>- After downloading the CSV file from World Data Bank, we used pandas to load the entire dataset</a:t>
            </a:r>
            <a:endParaRPr sz="1300">
              <a:solidFill>
                <a:schemeClr val="dk1"/>
              </a:solidFill>
            </a:endParaRPr>
          </a:p>
          <a:p>
            <a:pPr indent="0" lvl="0" marL="0" marR="0" rtl="0" algn="l">
              <a:lnSpc>
                <a:spcPct val="120000"/>
              </a:lnSpc>
              <a:spcBef>
                <a:spcPts val="0"/>
              </a:spcBef>
              <a:spcAft>
                <a:spcPts val="0"/>
              </a:spcAft>
              <a:buClr>
                <a:srgbClr val="000000"/>
              </a:buClr>
              <a:buSzPts val="1000"/>
              <a:buFont typeface="Arial"/>
              <a:buNone/>
            </a:pPr>
            <a:r>
              <a:t/>
            </a:r>
            <a:endParaRPr sz="1300">
              <a:solidFill>
                <a:schemeClr val="dk1"/>
              </a:solidFill>
            </a:endParaRPr>
          </a:p>
          <a:p>
            <a:pPr indent="0" lvl="0" marL="0" marR="0" rtl="0" algn="l">
              <a:lnSpc>
                <a:spcPct val="120000"/>
              </a:lnSpc>
              <a:spcBef>
                <a:spcPts val="0"/>
              </a:spcBef>
              <a:spcAft>
                <a:spcPts val="0"/>
              </a:spcAft>
              <a:buClr>
                <a:srgbClr val="000000"/>
              </a:buClr>
              <a:buSzPts val="1000"/>
              <a:buFont typeface="Arial"/>
              <a:buNone/>
            </a:pPr>
            <a:r>
              <a:rPr lang="en" sz="1300">
                <a:solidFill>
                  <a:schemeClr val="dk1"/>
                </a:solidFill>
              </a:rPr>
              <a:t>- Care was taken to remove duplicates and null values</a:t>
            </a:r>
            <a:endParaRPr sz="1300">
              <a:solidFill>
                <a:schemeClr val="dk1"/>
              </a:solidFill>
            </a:endParaRPr>
          </a:p>
          <a:p>
            <a:pPr indent="0" lvl="0" marL="0" marR="0" rtl="0" algn="l">
              <a:lnSpc>
                <a:spcPct val="120000"/>
              </a:lnSpc>
              <a:spcBef>
                <a:spcPts val="0"/>
              </a:spcBef>
              <a:spcAft>
                <a:spcPts val="0"/>
              </a:spcAft>
              <a:buClr>
                <a:srgbClr val="000000"/>
              </a:buClr>
              <a:buSzPts val="1000"/>
              <a:buFont typeface="Arial"/>
              <a:buNone/>
            </a:pPr>
            <a:r>
              <a:t/>
            </a:r>
            <a:endParaRPr sz="1300">
              <a:solidFill>
                <a:schemeClr val="dk1"/>
              </a:solidFill>
            </a:endParaRPr>
          </a:p>
          <a:p>
            <a:pPr indent="0" lvl="0" marL="0" marR="0" rtl="0" algn="l">
              <a:lnSpc>
                <a:spcPct val="120000"/>
              </a:lnSpc>
              <a:spcBef>
                <a:spcPts val="0"/>
              </a:spcBef>
              <a:spcAft>
                <a:spcPts val="0"/>
              </a:spcAft>
              <a:buClr>
                <a:srgbClr val="000000"/>
              </a:buClr>
              <a:buSzPts val="1000"/>
              <a:buFont typeface="Arial"/>
              <a:buNone/>
            </a:pPr>
            <a:r>
              <a:rPr lang="en" sz="1300">
                <a:solidFill>
                  <a:schemeClr val="dk1"/>
                </a:solidFill>
              </a:rPr>
              <a:t>- Total number of rows present in the the dataframe was 38548</a:t>
            </a:r>
            <a:endParaRPr sz="1300">
              <a:solidFill>
                <a:schemeClr val="dk1"/>
              </a:solidFill>
            </a:endParaRPr>
          </a:p>
          <a:p>
            <a:pPr indent="0" lvl="0" marL="0" marR="0" rtl="0" algn="l">
              <a:lnSpc>
                <a:spcPct val="120000"/>
              </a:lnSpc>
              <a:spcBef>
                <a:spcPts val="0"/>
              </a:spcBef>
              <a:spcAft>
                <a:spcPts val="0"/>
              </a:spcAft>
              <a:buClr>
                <a:srgbClr val="000000"/>
              </a:buClr>
              <a:buSzPts val="1000"/>
              <a:buFont typeface="Arial"/>
              <a:buNone/>
            </a:pPr>
            <a:r>
              <a:t/>
            </a:r>
            <a:endParaRPr sz="1300">
              <a:solidFill>
                <a:schemeClr val="dk1"/>
              </a:solidFill>
            </a:endParaRPr>
          </a:p>
          <a:p>
            <a:pPr indent="0" lvl="0" marL="0" marR="0" rtl="0" algn="l">
              <a:lnSpc>
                <a:spcPct val="120000"/>
              </a:lnSpc>
              <a:spcBef>
                <a:spcPts val="0"/>
              </a:spcBef>
              <a:spcAft>
                <a:spcPts val="0"/>
              </a:spcAft>
              <a:buClr>
                <a:srgbClr val="000000"/>
              </a:buClr>
              <a:buSzPts val="1000"/>
              <a:buFont typeface="Arial"/>
              <a:buNone/>
            </a:pPr>
            <a:r>
              <a:rPr lang="en" sz="1300">
                <a:solidFill>
                  <a:schemeClr val="dk1"/>
                </a:solidFill>
              </a:rPr>
              <a:t>- Columns were renamed to easier conventions</a:t>
            </a:r>
            <a:endParaRPr sz="1300">
              <a:solidFill>
                <a:schemeClr val="dk1"/>
              </a:solidFill>
            </a:endParaRPr>
          </a:p>
          <a:p>
            <a:pPr indent="0" lvl="0" marL="0" marR="0" rtl="0" algn="l">
              <a:lnSpc>
                <a:spcPct val="120000"/>
              </a:lnSpc>
              <a:spcBef>
                <a:spcPts val="0"/>
              </a:spcBef>
              <a:spcAft>
                <a:spcPts val="0"/>
              </a:spcAft>
              <a:buClr>
                <a:srgbClr val="000000"/>
              </a:buClr>
              <a:buSzPts val="1000"/>
              <a:buFont typeface="Arial"/>
              <a:buNone/>
            </a:pPr>
            <a:r>
              <a:t/>
            </a:r>
            <a:endParaRPr sz="1300">
              <a:solidFill>
                <a:schemeClr val="dk1"/>
              </a:solidFill>
            </a:endParaRPr>
          </a:p>
          <a:p>
            <a:pPr indent="0" lvl="0" marL="0" marR="0" rtl="0" algn="l">
              <a:lnSpc>
                <a:spcPct val="120000"/>
              </a:lnSpc>
              <a:spcBef>
                <a:spcPts val="0"/>
              </a:spcBef>
              <a:spcAft>
                <a:spcPts val="0"/>
              </a:spcAft>
              <a:buClr>
                <a:srgbClr val="000000"/>
              </a:buClr>
              <a:buSzPts val="1000"/>
              <a:buFont typeface="Arial"/>
              <a:buNone/>
            </a:pPr>
            <a:r>
              <a:rPr lang="en" sz="1300">
                <a:solidFill>
                  <a:schemeClr val="dk1"/>
                </a:solidFill>
              </a:rPr>
              <a:t>- Filtered the dataframe in two data structures for storing data for 12 trade indicators and 12 countries: </a:t>
            </a:r>
            <a:endParaRPr sz="1300">
              <a:solidFill>
                <a:schemeClr val="dk1"/>
              </a:solidFill>
            </a:endParaRPr>
          </a:p>
          <a:p>
            <a:pPr indent="0" lvl="0" marL="0" marR="0" rtl="0" algn="l">
              <a:lnSpc>
                <a:spcPct val="120000"/>
              </a:lnSpc>
              <a:spcBef>
                <a:spcPts val="0"/>
              </a:spcBef>
              <a:spcAft>
                <a:spcPts val="0"/>
              </a:spcAft>
              <a:buClr>
                <a:srgbClr val="000000"/>
              </a:buClr>
              <a:buSzPts val="1000"/>
              <a:buFont typeface="Arial"/>
              <a:buNone/>
            </a:pPr>
            <a:r>
              <a:t/>
            </a:r>
            <a:endParaRPr sz="1300">
              <a:solidFill>
                <a:schemeClr val="dk1"/>
              </a:solidFill>
            </a:endParaRPr>
          </a:p>
          <a:p>
            <a:pPr indent="457200" lvl="0" marL="0" marR="0" rtl="0" algn="l">
              <a:lnSpc>
                <a:spcPct val="120000"/>
              </a:lnSpc>
              <a:spcBef>
                <a:spcPts val="0"/>
              </a:spcBef>
              <a:spcAft>
                <a:spcPts val="0"/>
              </a:spcAft>
              <a:buClr>
                <a:srgbClr val="000000"/>
              </a:buClr>
              <a:buSzPts val="1000"/>
              <a:buFont typeface="Arial"/>
              <a:buNone/>
            </a:pPr>
            <a:r>
              <a:rPr lang="en" sz="1300">
                <a:solidFill>
                  <a:schemeClr val="dk1"/>
                </a:solidFill>
              </a:rPr>
              <a:t>- dataframes for each services containing country wise data</a:t>
            </a:r>
            <a:endParaRPr sz="1300">
              <a:solidFill>
                <a:schemeClr val="dk1"/>
              </a:solidFill>
            </a:endParaRPr>
          </a:p>
          <a:p>
            <a:pPr indent="457200" lvl="0" marL="0" marR="0" rtl="0" algn="l">
              <a:lnSpc>
                <a:spcPct val="120000"/>
              </a:lnSpc>
              <a:spcBef>
                <a:spcPts val="0"/>
              </a:spcBef>
              <a:spcAft>
                <a:spcPts val="0"/>
              </a:spcAft>
              <a:buClr>
                <a:srgbClr val="000000"/>
              </a:buClr>
              <a:buSzPts val="1000"/>
              <a:buFont typeface="Arial"/>
              <a:buNone/>
            </a:pPr>
            <a:r>
              <a:t/>
            </a:r>
            <a:endParaRPr sz="1300">
              <a:solidFill>
                <a:schemeClr val="dk1"/>
              </a:solidFill>
            </a:endParaRPr>
          </a:p>
          <a:p>
            <a:pPr indent="457200" lvl="0" marL="0" marR="0" rtl="0" algn="l">
              <a:lnSpc>
                <a:spcPct val="120000"/>
              </a:lnSpc>
              <a:spcBef>
                <a:spcPts val="0"/>
              </a:spcBef>
              <a:spcAft>
                <a:spcPts val="0"/>
              </a:spcAft>
              <a:buClr>
                <a:srgbClr val="000000"/>
              </a:buClr>
              <a:buSzPts val="1000"/>
              <a:buFont typeface="Arial"/>
              <a:buNone/>
            </a:pPr>
            <a:r>
              <a:rPr lang="en" sz="1300">
                <a:solidFill>
                  <a:schemeClr val="dk1"/>
                </a:solidFill>
              </a:rPr>
              <a:t>- nested dictionary of trade services and countries.</a:t>
            </a:r>
            <a:endParaRPr sz="1300">
              <a:solidFill>
                <a:schemeClr val="dk1"/>
              </a:solidFill>
            </a:endParaRPr>
          </a:p>
        </p:txBody>
      </p:sp>
      <p:sp>
        <p:nvSpPr>
          <p:cNvPr id="865" name="Google Shape;865;p43"/>
          <p:cNvSpPr/>
          <p:nvPr/>
        </p:nvSpPr>
        <p:spPr>
          <a:xfrm>
            <a:off x="639825" y="415525"/>
            <a:ext cx="5684700" cy="33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chemeClr val="dk2"/>
                </a:solidFill>
              </a:rPr>
              <a:t>Data Structuring</a:t>
            </a:r>
            <a:endParaRPr b="0" i="0" sz="500" u="none" cap="none" strike="noStrike">
              <a:solidFill>
                <a:srgbClr val="000000"/>
              </a:solidFill>
              <a:latin typeface="Arial"/>
              <a:ea typeface="Arial"/>
              <a:cs typeface="Arial"/>
              <a:sym typeface="Arial"/>
            </a:endParaRPr>
          </a:p>
        </p:txBody>
      </p:sp>
      <p:sp>
        <p:nvSpPr>
          <p:cNvPr id="866" name="Google Shape;866;p43"/>
          <p:cNvSpPr/>
          <p:nvPr/>
        </p:nvSpPr>
        <p:spPr>
          <a:xfrm>
            <a:off x="655015" y="826856"/>
            <a:ext cx="398974" cy="21358"/>
          </a:xfrm>
          <a:prstGeom prst="rect">
            <a:avLst/>
          </a:prstGeom>
          <a:solidFill>
            <a:schemeClr val="accent2"/>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867" name="Google Shape;867;p43"/>
          <p:cNvPicPr preferRelativeResize="0"/>
          <p:nvPr/>
        </p:nvPicPr>
        <p:blipFill rotWithShape="1">
          <a:blip r:embed="rId3">
            <a:alphaModFix/>
          </a:blip>
          <a:srcRect b="0" l="0" r="0" t="0"/>
          <a:stretch/>
        </p:blipFill>
        <p:spPr>
          <a:xfrm>
            <a:off x="7936879" y="4607831"/>
            <a:ext cx="1087200" cy="33664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Theme">
  <a:themeElements>
    <a:clrScheme name="Metropolis Dark">
      <a:dk1>
        <a:srgbClr val="FFFFFF"/>
      </a:dk1>
      <a:lt1>
        <a:srgbClr val="FFFFFF"/>
      </a:lt1>
      <a:dk2>
        <a:srgbClr val="FFFFFF"/>
      </a:dk2>
      <a:lt2>
        <a:srgbClr val="141C2D"/>
      </a:lt2>
      <a:accent1>
        <a:srgbClr val="20A9CA"/>
      </a:accent1>
      <a:accent2>
        <a:srgbClr val="25CAA0"/>
      </a:accent2>
      <a:accent3>
        <a:srgbClr val="333D47"/>
      </a:accent3>
      <a:accent4>
        <a:srgbClr val="F9B347"/>
      </a:accent4>
      <a:accent5>
        <a:srgbClr val="F95B3A"/>
      </a:accent5>
      <a:accent6>
        <a:srgbClr val="91969B"/>
      </a:accent6>
      <a:hlink>
        <a:srgbClr val="F33B48"/>
      </a:hlink>
      <a:folHlink>
        <a:srgbClr val="FFC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Theme">
  <a:themeElements>
    <a:clrScheme name="Metropolis Dark">
      <a:dk1>
        <a:srgbClr val="FFFFFF"/>
      </a:dk1>
      <a:lt1>
        <a:srgbClr val="FFFFFF"/>
      </a:lt1>
      <a:dk2>
        <a:srgbClr val="FFFFFF"/>
      </a:dk2>
      <a:lt2>
        <a:srgbClr val="141C2D"/>
      </a:lt2>
      <a:accent1>
        <a:srgbClr val="20A9CA"/>
      </a:accent1>
      <a:accent2>
        <a:srgbClr val="25CAA0"/>
      </a:accent2>
      <a:accent3>
        <a:srgbClr val="333D47"/>
      </a:accent3>
      <a:accent4>
        <a:srgbClr val="F9B347"/>
      </a:accent4>
      <a:accent5>
        <a:srgbClr val="F95B3A"/>
      </a:accent5>
      <a:accent6>
        <a:srgbClr val="91969B"/>
      </a:accent6>
      <a:hlink>
        <a:srgbClr val="F33B48"/>
      </a:hlink>
      <a:folHlink>
        <a:srgbClr val="FFC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