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5"/>
  </p:notesMasterIdLst>
  <p:sldIdLst>
    <p:sldId id="274" r:id="rId5"/>
    <p:sldId id="308" r:id="rId6"/>
    <p:sldId id="309" r:id="rId7"/>
    <p:sldId id="310" r:id="rId8"/>
    <p:sldId id="311" r:id="rId9"/>
    <p:sldId id="315" r:id="rId10"/>
    <p:sldId id="318" r:id="rId11"/>
    <p:sldId id="316" r:id="rId12"/>
    <p:sldId id="313"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40D6A-963F-358B-AEDE-58AC398F6401}" v="22" dt="2024-09-24T05:16:04.540"/>
    <p1510:client id="{0D5F5234-9E71-1A25-0B52-C792799B1177}" v="51" dt="2024-09-24T20:09:55.634"/>
    <p1510:client id="{3643E58D-435B-4304-9E2F-1A43623DA1CE}" v="220" dt="2024-09-24T21:53:15.749"/>
    <p1510:client id="{D3E1BDB0-904C-00AC-DCCB-F03C1FA8D465}" v="1042" dt="2024-09-24T05:16:07.892"/>
    <p1510:client id="{DDA00A8A-67CD-0BB5-D143-2169365E7A2C}" v="18" dt="2024-09-24T04:58:59.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7" d="100"/>
          <a:sy n="77" d="100"/>
        </p:scale>
        <p:origin x="91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nduri, Lalith Aditya (chun8135@vandals.uidaho.edu)" userId="S::chun8135@vandals.uidaho.edu::e45fb55f-4e65-46cf-945b-2791e5c32bdb" providerId="AD" clId="Web-{DDA00A8A-67CD-0BB5-D143-2169365E7A2C}"/>
    <pc:docChg chg="modSld">
      <pc:chgData name="Chunduri, Lalith Aditya (chun8135@vandals.uidaho.edu)" userId="S::chun8135@vandals.uidaho.edu::e45fb55f-4e65-46cf-945b-2791e5c32bdb" providerId="AD" clId="Web-{DDA00A8A-67CD-0BB5-D143-2169365E7A2C}" dt="2024-09-24T04:58:59.385" v="11"/>
      <pc:docMkLst>
        <pc:docMk/>
      </pc:docMkLst>
      <pc:sldChg chg="modSp">
        <pc:chgData name="Chunduri, Lalith Aditya (chun8135@vandals.uidaho.edu)" userId="S::chun8135@vandals.uidaho.edu::e45fb55f-4e65-46cf-945b-2791e5c32bdb" providerId="AD" clId="Web-{DDA00A8A-67CD-0BB5-D143-2169365E7A2C}" dt="2024-09-24T04:58:31.635" v="10" actId="20577"/>
        <pc:sldMkLst>
          <pc:docMk/>
          <pc:sldMk cId="1205248810" sldId="274"/>
        </pc:sldMkLst>
        <pc:spChg chg="mod">
          <ac:chgData name="Chunduri, Lalith Aditya (chun8135@vandals.uidaho.edu)" userId="S::chun8135@vandals.uidaho.edu::e45fb55f-4e65-46cf-945b-2791e5c32bdb" providerId="AD" clId="Web-{DDA00A8A-67CD-0BB5-D143-2169365E7A2C}" dt="2024-09-24T03:46:41.763" v="4" actId="20577"/>
          <ac:spMkLst>
            <pc:docMk/>
            <pc:sldMk cId="1205248810" sldId="274"/>
            <ac:spMk id="2" creationId="{1C21E816-31F5-48BB-BD02-D15F2F18B48A}"/>
          </ac:spMkLst>
        </pc:spChg>
        <pc:spChg chg="mod">
          <ac:chgData name="Chunduri, Lalith Aditya (chun8135@vandals.uidaho.edu)" userId="S::chun8135@vandals.uidaho.edu::e45fb55f-4e65-46cf-945b-2791e5c32bdb" providerId="AD" clId="Web-{DDA00A8A-67CD-0BB5-D143-2169365E7A2C}" dt="2024-09-24T04:58:31.635" v="10" actId="20577"/>
          <ac:spMkLst>
            <pc:docMk/>
            <pc:sldMk cId="1205248810" sldId="274"/>
            <ac:spMk id="6" creationId="{C9DD0070-1422-7704-4477-71439F97B782}"/>
          </ac:spMkLst>
        </pc:spChg>
      </pc:sldChg>
      <pc:sldChg chg="delSp">
        <pc:chgData name="Chunduri, Lalith Aditya (chun8135@vandals.uidaho.edu)" userId="S::chun8135@vandals.uidaho.edu::e45fb55f-4e65-46cf-945b-2791e5c32bdb" providerId="AD" clId="Web-{DDA00A8A-67CD-0BB5-D143-2169365E7A2C}" dt="2024-09-24T04:58:17.041" v="7"/>
        <pc:sldMkLst>
          <pc:docMk/>
          <pc:sldMk cId="3014749970" sldId="308"/>
        </pc:sldMkLst>
        <pc:spChg chg="del">
          <ac:chgData name="Chunduri, Lalith Aditya (chun8135@vandals.uidaho.edu)" userId="S::chun8135@vandals.uidaho.edu::e45fb55f-4e65-46cf-945b-2791e5c32bdb" providerId="AD" clId="Web-{DDA00A8A-67CD-0BB5-D143-2169365E7A2C}" dt="2024-09-24T04:58:17.041" v="7"/>
          <ac:spMkLst>
            <pc:docMk/>
            <pc:sldMk cId="3014749970" sldId="308"/>
            <ac:spMk id="4" creationId="{4D5B9E69-2E92-9B68-E784-43EF46732FA9}"/>
          </ac:spMkLst>
        </pc:spChg>
      </pc:sldChg>
      <pc:sldChg chg="delSp modSp">
        <pc:chgData name="Chunduri, Lalith Aditya (chun8135@vandals.uidaho.edu)" userId="S::chun8135@vandals.uidaho.edu::e45fb55f-4e65-46cf-945b-2791e5c32bdb" providerId="AD" clId="Web-{DDA00A8A-67CD-0BB5-D143-2169365E7A2C}" dt="2024-09-24T04:58:08.368" v="6"/>
        <pc:sldMkLst>
          <pc:docMk/>
          <pc:sldMk cId="682242756" sldId="310"/>
        </pc:sldMkLst>
        <pc:spChg chg="del mod">
          <ac:chgData name="Chunduri, Lalith Aditya (chun8135@vandals.uidaho.edu)" userId="S::chun8135@vandals.uidaho.edu::e45fb55f-4e65-46cf-945b-2791e5c32bdb" providerId="AD" clId="Web-{DDA00A8A-67CD-0BB5-D143-2169365E7A2C}" dt="2024-09-24T04:58:08.368" v="6"/>
          <ac:spMkLst>
            <pc:docMk/>
            <pc:sldMk cId="682242756" sldId="310"/>
            <ac:spMk id="4" creationId="{F347CD11-80E3-6114-4962-C17800C24295}"/>
          </ac:spMkLst>
        </pc:spChg>
      </pc:sldChg>
      <pc:sldChg chg="delSp">
        <pc:chgData name="Chunduri, Lalith Aditya (chun8135@vandals.uidaho.edu)" userId="S::chun8135@vandals.uidaho.edu::e45fb55f-4e65-46cf-945b-2791e5c32bdb" providerId="AD" clId="Web-{DDA00A8A-67CD-0BB5-D143-2169365E7A2C}" dt="2024-09-24T04:58:59.385" v="11"/>
        <pc:sldMkLst>
          <pc:docMk/>
          <pc:sldMk cId="2321104757" sldId="311"/>
        </pc:sldMkLst>
        <pc:spChg chg="del">
          <ac:chgData name="Chunduri, Lalith Aditya (chun8135@vandals.uidaho.edu)" userId="S::chun8135@vandals.uidaho.edu::e45fb55f-4e65-46cf-945b-2791e5c32bdb" providerId="AD" clId="Web-{DDA00A8A-67CD-0BB5-D143-2169365E7A2C}" dt="2024-09-24T04:58:59.385" v="11"/>
          <ac:spMkLst>
            <pc:docMk/>
            <pc:sldMk cId="2321104757" sldId="311"/>
            <ac:spMk id="4" creationId="{FB67D877-B637-E5D4-B405-C7E78B942B46}"/>
          </ac:spMkLst>
        </pc:spChg>
      </pc:sldChg>
    </pc:docChg>
  </pc:docChgLst>
  <pc:docChgLst>
    <pc:chgData name="Karpuram, Jishnuvardhan (karp1121@vandals.uidaho.edu)" userId="S::karp1121@vandals.uidaho.edu::78281ebe-ca88-46c8-b9cf-7e3f237652fd" providerId="AD" clId="Web-{D3E1BDB0-904C-00AC-DCCB-F03C1FA8D465}"/>
    <pc:docChg chg="addSld delSld modSld sldOrd addMainMaster delMainMaster">
      <pc:chgData name="Karpuram, Jishnuvardhan (karp1121@vandals.uidaho.edu)" userId="S::karp1121@vandals.uidaho.edu::78281ebe-ca88-46c8-b9cf-7e3f237652fd" providerId="AD" clId="Web-{D3E1BDB0-904C-00AC-DCCB-F03C1FA8D465}" dt="2024-09-24T05:16:07.892" v="1053"/>
      <pc:docMkLst>
        <pc:docMk/>
      </pc:docMkLst>
      <pc:sldChg chg="addSp delSp modSp mod delDesignElem chgLayout">
        <pc:chgData name="Karpuram, Jishnuvardhan (karp1121@vandals.uidaho.edu)" userId="S::karp1121@vandals.uidaho.edu::78281ebe-ca88-46c8-b9cf-7e3f237652fd" providerId="AD" clId="Web-{D3E1BDB0-904C-00AC-DCCB-F03C1FA8D465}" dt="2024-09-24T04:58:15.726" v="585"/>
        <pc:sldMkLst>
          <pc:docMk/>
          <pc:sldMk cId="1205248810" sldId="274"/>
        </pc:sldMkLst>
        <pc:spChg chg="mod ord">
          <ac:chgData name="Karpuram, Jishnuvardhan (karp1121@vandals.uidaho.edu)" userId="S::karp1121@vandals.uidaho.edu::78281ebe-ca88-46c8-b9cf-7e3f237652fd" providerId="AD" clId="Web-{D3E1BDB0-904C-00AC-DCCB-F03C1FA8D465}" dt="2024-09-24T04:58:15.726" v="585"/>
          <ac:spMkLst>
            <pc:docMk/>
            <pc:sldMk cId="1205248810" sldId="274"/>
            <ac:spMk id="2" creationId="{1C21E816-31F5-48BB-BD02-D15F2F18B48A}"/>
          </ac:spMkLst>
        </pc:spChg>
        <pc:spChg chg="mod ord">
          <ac:chgData name="Karpuram, Jishnuvardhan (karp1121@vandals.uidaho.edu)" userId="S::karp1121@vandals.uidaho.edu::78281ebe-ca88-46c8-b9cf-7e3f237652fd" providerId="AD" clId="Web-{D3E1BDB0-904C-00AC-DCCB-F03C1FA8D465}" dt="2024-09-24T04:58:15.726" v="585"/>
          <ac:spMkLst>
            <pc:docMk/>
            <pc:sldMk cId="1205248810" sldId="274"/>
            <ac:spMk id="3" creationId="{835D6E6B-3353-491C-A3C6-F278D6CED8B3}"/>
          </ac:spMkLst>
        </pc:spChg>
        <pc:spChg chg="add del">
          <ac:chgData name="Karpuram, Jishnuvardhan (karp1121@vandals.uidaho.edu)" userId="S::karp1121@vandals.uidaho.edu::78281ebe-ca88-46c8-b9cf-7e3f237652fd" providerId="AD" clId="Web-{D3E1BDB0-904C-00AC-DCCB-F03C1FA8D465}" dt="2024-09-24T04:33:51.695" v="36"/>
          <ac:spMkLst>
            <pc:docMk/>
            <pc:sldMk cId="1205248810" sldId="274"/>
            <ac:spMk id="5" creationId="{3D7B7A10-B0E6-60D2-2CCE-EF3FF4003F64}"/>
          </ac:spMkLst>
        </pc:spChg>
        <pc:spChg chg="add mod">
          <ac:chgData name="Karpuram, Jishnuvardhan (karp1121@vandals.uidaho.edu)" userId="S::karp1121@vandals.uidaho.edu::78281ebe-ca88-46c8-b9cf-7e3f237652fd" providerId="AD" clId="Web-{D3E1BDB0-904C-00AC-DCCB-F03C1FA8D465}" dt="2024-09-24T04:34:17.088" v="49" actId="14100"/>
          <ac:spMkLst>
            <pc:docMk/>
            <pc:sldMk cId="1205248810" sldId="274"/>
            <ac:spMk id="6" creationId="{C9DD0070-1422-7704-4477-71439F97B782}"/>
          </ac:spMkLst>
        </pc:spChg>
        <pc:spChg chg="add del">
          <ac:chgData name="Karpuram, Jishnuvardhan (karp1121@vandals.uidaho.edu)" userId="S::karp1121@vandals.uidaho.edu::78281ebe-ca88-46c8-b9cf-7e3f237652fd" providerId="AD" clId="Web-{D3E1BDB0-904C-00AC-DCCB-F03C1FA8D465}" dt="2024-09-24T04:58:15.726" v="585"/>
          <ac:spMkLst>
            <pc:docMk/>
            <pc:sldMk cId="1205248810" sldId="274"/>
            <ac:spMk id="44" creationId="{6B695AA2-4B70-477F-AF90-536B720A1343}"/>
          </ac:spMkLst>
        </pc:spChg>
        <pc:picChg chg="mod">
          <ac:chgData name="Karpuram, Jishnuvardhan (karp1121@vandals.uidaho.edu)" userId="S::karp1121@vandals.uidaho.edu::78281ebe-ca88-46c8-b9cf-7e3f237652fd" providerId="AD" clId="Web-{D3E1BDB0-904C-00AC-DCCB-F03C1FA8D465}" dt="2024-09-24T04:33:57.415" v="38" actId="1076"/>
          <ac:picMkLst>
            <pc:docMk/>
            <pc:sldMk cId="1205248810" sldId="274"/>
            <ac:picMk id="8" creationId="{F0B92F21-44D0-49F2-B59D-6723737D9B5C}"/>
          </ac:picMkLst>
        </pc:picChg>
      </pc:sldChg>
      <pc:sldChg chg="modSp mod modClrScheme chgLayout">
        <pc:chgData name="Karpuram, Jishnuvardhan (karp1121@vandals.uidaho.edu)" userId="S::karp1121@vandals.uidaho.edu::78281ebe-ca88-46c8-b9cf-7e3f237652fd" providerId="AD" clId="Web-{D3E1BDB0-904C-00AC-DCCB-F03C1FA8D465}" dt="2024-09-24T04:58:15.726" v="585"/>
        <pc:sldMkLst>
          <pc:docMk/>
          <pc:sldMk cId="2633271797" sldId="307"/>
        </pc:sldMkLst>
        <pc:spChg chg="mod ord">
          <ac:chgData name="Karpuram, Jishnuvardhan (karp1121@vandals.uidaho.edu)" userId="S::karp1121@vandals.uidaho.edu::78281ebe-ca88-46c8-b9cf-7e3f237652fd" providerId="AD" clId="Web-{D3E1BDB0-904C-00AC-DCCB-F03C1FA8D465}" dt="2024-09-24T04:58:15.726" v="585"/>
          <ac:spMkLst>
            <pc:docMk/>
            <pc:sldMk cId="2633271797" sldId="307"/>
            <ac:spMk id="2" creationId="{E52D4D1E-BA60-4A23-8EBC-1159C82F9571}"/>
          </ac:spMkLst>
        </pc:spChg>
        <pc:graphicFrameChg chg="mod ord">
          <ac:chgData name="Karpuram, Jishnuvardhan (karp1121@vandals.uidaho.edu)" userId="S::karp1121@vandals.uidaho.edu::78281ebe-ca88-46c8-b9cf-7e3f237652fd" providerId="AD" clId="Web-{D3E1BDB0-904C-00AC-DCCB-F03C1FA8D465}" dt="2024-09-24T04:58:15.726" v="585"/>
          <ac:graphicFrameMkLst>
            <pc:docMk/>
            <pc:sldMk cId="2633271797" sldId="307"/>
            <ac:graphicFrameMk id="5" creationId="{65AA958D-239A-4E9F-9880-A6024BBB0D68}"/>
          </ac:graphicFrameMkLst>
        </pc:graphicFrameChg>
      </pc:sldChg>
      <pc:sldChg chg="addSp delSp modSp mod setBg modClrScheme chgLayout">
        <pc:chgData name="Karpuram, Jishnuvardhan (karp1121@vandals.uidaho.edu)" userId="S::karp1121@vandals.uidaho.edu::78281ebe-ca88-46c8-b9cf-7e3f237652fd" providerId="AD" clId="Web-{D3E1BDB0-904C-00AC-DCCB-F03C1FA8D465}" dt="2024-09-24T05:01:40.756" v="661"/>
        <pc:sldMkLst>
          <pc:docMk/>
          <pc:sldMk cId="3014749970" sldId="308"/>
        </pc:sldMkLst>
        <pc:spChg chg="mod ord">
          <ac:chgData name="Karpuram, Jishnuvardhan (karp1121@vandals.uidaho.edu)" userId="S::karp1121@vandals.uidaho.edu::78281ebe-ca88-46c8-b9cf-7e3f237652fd" providerId="AD" clId="Web-{D3E1BDB0-904C-00AC-DCCB-F03C1FA8D465}" dt="2024-09-24T05:01:40.756" v="661"/>
          <ac:spMkLst>
            <pc:docMk/>
            <pc:sldMk cId="3014749970" sldId="308"/>
            <ac:spMk id="2" creationId="{4AB4E7C5-FD98-AE05-A0BA-A217C95F685B}"/>
          </ac:spMkLst>
        </pc:spChg>
        <pc:spChg chg="add del mod">
          <ac:chgData name="Karpuram, Jishnuvardhan (karp1121@vandals.uidaho.edu)" userId="S::karp1121@vandals.uidaho.edu::78281ebe-ca88-46c8-b9cf-7e3f237652fd" providerId="AD" clId="Web-{D3E1BDB0-904C-00AC-DCCB-F03C1FA8D465}" dt="2024-09-24T04:49:37.236" v="449"/>
          <ac:spMkLst>
            <pc:docMk/>
            <pc:sldMk cId="3014749970" sldId="308"/>
            <ac:spMk id="3" creationId="{C5768450-9DF9-CE92-3F6D-290C5FA3A0B8}"/>
          </ac:spMkLst>
        </pc:spChg>
        <pc:spChg chg="mod ord">
          <ac:chgData name="Karpuram, Jishnuvardhan (karp1121@vandals.uidaho.edu)" userId="S::karp1121@vandals.uidaho.edu::78281ebe-ca88-46c8-b9cf-7e3f237652fd" providerId="AD" clId="Web-{D3E1BDB0-904C-00AC-DCCB-F03C1FA8D465}" dt="2024-09-24T04:58:15.726" v="585"/>
          <ac:spMkLst>
            <pc:docMk/>
            <pc:sldMk cId="3014749970" sldId="308"/>
            <ac:spMk id="4" creationId="{4D5B9E69-2E92-9B68-E784-43EF46732FA9}"/>
          </ac:spMkLst>
        </pc:spChg>
        <pc:spChg chg="add del">
          <ac:chgData name="Karpuram, Jishnuvardhan (karp1121@vandals.uidaho.edu)" userId="S::karp1121@vandals.uidaho.edu::78281ebe-ca88-46c8-b9cf-7e3f237652fd" providerId="AD" clId="Web-{D3E1BDB0-904C-00AC-DCCB-F03C1FA8D465}" dt="2024-09-24T05:01:40.756" v="661"/>
          <ac:spMkLst>
            <pc:docMk/>
            <pc:sldMk cId="3014749970" sldId="308"/>
            <ac:spMk id="19" creationId="{B681A340-4E9C-4A53-8BF1-A9554FC8D0AF}"/>
          </ac:spMkLst>
        </pc:spChg>
        <pc:spChg chg="add del">
          <ac:chgData name="Karpuram, Jishnuvardhan (karp1121@vandals.uidaho.edu)" userId="S::karp1121@vandals.uidaho.edu::78281ebe-ca88-46c8-b9cf-7e3f237652fd" providerId="AD" clId="Web-{D3E1BDB0-904C-00AC-DCCB-F03C1FA8D465}" dt="2024-09-24T05:01:40.756" v="661"/>
          <ac:spMkLst>
            <pc:docMk/>
            <pc:sldMk cId="3014749970" sldId="308"/>
            <ac:spMk id="21" creationId="{F0AB25C7-C9A2-4029-B780-972A17ACB88F}"/>
          </ac:spMkLst>
        </pc:spChg>
        <pc:spChg chg="add del">
          <ac:chgData name="Karpuram, Jishnuvardhan (karp1121@vandals.uidaho.edu)" userId="S::karp1121@vandals.uidaho.edu::78281ebe-ca88-46c8-b9cf-7e3f237652fd" providerId="AD" clId="Web-{D3E1BDB0-904C-00AC-DCCB-F03C1FA8D465}" dt="2024-09-24T05:01:40.756" v="661"/>
          <ac:spMkLst>
            <pc:docMk/>
            <pc:sldMk cId="3014749970" sldId="308"/>
            <ac:spMk id="23" creationId="{01519CBC-04B6-49F8-BE9C-C3FA4966C984}"/>
          </ac:spMkLst>
        </pc:spChg>
        <pc:spChg chg="add del">
          <ac:chgData name="Karpuram, Jishnuvardhan (karp1121@vandals.uidaho.edu)" userId="S::karp1121@vandals.uidaho.edu::78281ebe-ca88-46c8-b9cf-7e3f237652fd" providerId="AD" clId="Web-{D3E1BDB0-904C-00AC-DCCB-F03C1FA8D465}" dt="2024-09-24T05:01:40.756" v="661"/>
          <ac:spMkLst>
            <pc:docMk/>
            <pc:sldMk cId="3014749970" sldId="308"/>
            <ac:spMk id="25" creationId="{F0D9536D-8205-4CE1-B98A-CE9695A7FC2E}"/>
          </ac:spMkLst>
        </pc:spChg>
        <pc:spChg chg="add del">
          <ac:chgData name="Karpuram, Jishnuvardhan (karp1121@vandals.uidaho.edu)" userId="S::karp1121@vandals.uidaho.edu::78281ebe-ca88-46c8-b9cf-7e3f237652fd" providerId="AD" clId="Web-{D3E1BDB0-904C-00AC-DCCB-F03C1FA8D465}" dt="2024-09-24T05:01:40.756" v="661"/>
          <ac:spMkLst>
            <pc:docMk/>
            <pc:sldMk cId="3014749970" sldId="308"/>
            <ac:spMk id="27" creationId="{E2872EB9-81ED-49FE-81A8-B2DE3B3CDDEA}"/>
          </ac:spMkLst>
        </pc:spChg>
        <pc:spChg chg="add mod">
          <ac:chgData name="Karpuram, Jishnuvardhan (karp1121@vandals.uidaho.edu)" userId="S::karp1121@vandals.uidaho.edu::78281ebe-ca88-46c8-b9cf-7e3f237652fd" providerId="AD" clId="Web-{D3E1BDB0-904C-00AC-DCCB-F03C1FA8D465}" dt="2024-09-24T05:01:40.756" v="661"/>
          <ac:spMkLst>
            <pc:docMk/>
            <pc:sldMk cId="3014749970" sldId="308"/>
            <ac:spMk id="417" creationId="{6F806F51-9F94-7338-E0DA-B590D0E2FE58}"/>
          </ac:spMkLst>
        </pc:spChg>
        <pc:spChg chg="add del mod">
          <ac:chgData name="Karpuram, Jishnuvardhan (karp1121@vandals.uidaho.edu)" userId="S::karp1121@vandals.uidaho.edu::78281ebe-ca88-46c8-b9cf-7e3f237652fd" providerId="AD" clId="Web-{D3E1BDB0-904C-00AC-DCCB-F03C1FA8D465}" dt="2024-09-24T05:01:40.756" v="661"/>
          <ac:spMkLst>
            <pc:docMk/>
            <pc:sldMk cId="3014749970" sldId="308"/>
            <ac:spMk id="418" creationId="{6E46176C-62A7-A462-B282-FFBE3BF45BCC}"/>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27" creationId="{7BA5DE79-30D1-4A10-8DB9-0A6E523A9723}"/>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29" creationId="{9ABD0D63-D23F-4AE7-8270-4185EF9C1C25}"/>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31" creationId="{D5B0B43F-2CE7-4C6C-BABC-EE342B32827C}"/>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33" creationId="{85459F07-63F9-48CF-B725-A873C4BC3650}"/>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35" creationId="{14B83E1E-DAC1-4851-84FF-D6FE1649DE0B}"/>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37" creationId="{8F3CF990-ACB8-443A-BB74-D36EC8A00B02}"/>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43" creationId="{A0B5529D-5CAA-4BF2-B5C9-34705E7661F9}"/>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45" creationId="{FBD68200-BC03-4015-860B-CD5C30CD76B8}"/>
          </ac:spMkLst>
        </pc:spChg>
        <pc:spChg chg="add">
          <ac:chgData name="Karpuram, Jishnuvardhan (karp1121@vandals.uidaho.edu)" userId="S::karp1121@vandals.uidaho.edu::78281ebe-ca88-46c8-b9cf-7e3f237652fd" providerId="AD" clId="Web-{D3E1BDB0-904C-00AC-DCCB-F03C1FA8D465}" dt="2024-09-24T05:01:40.756" v="661"/>
          <ac:spMkLst>
            <pc:docMk/>
            <pc:sldMk cId="3014749970" sldId="308"/>
            <ac:spMk id="447" creationId="{332A6F87-AC28-4AA8-B8A6-AEBC67BD0D64}"/>
          </ac:spMkLst>
        </pc:spChg>
        <pc:graphicFrameChg chg="add del">
          <ac:chgData name="Karpuram, Jishnuvardhan (karp1121@vandals.uidaho.edu)" userId="S::karp1121@vandals.uidaho.edu::78281ebe-ca88-46c8-b9cf-7e3f237652fd" providerId="AD" clId="Web-{D3E1BDB0-904C-00AC-DCCB-F03C1FA8D465}" dt="2024-09-24T04:49:34.142" v="446"/>
          <ac:graphicFrameMkLst>
            <pc:docMk/>
            <pc:sldMk cId="3014749970" sldId="308"/>
            <ac:graphicFrameMk id="6" creationId="{027C7C65-B4A6-BFF6-C3E1-38A428B2BDB2}"/>
          </ac:graphicFrameMkLst>
        </pc:graphicFrameChg>
        <pc:graphicFrameChg chg="add del">
          <ac:chgData name="Karpuram, Jishnuvardhan (karp1121@vandals.uidaho.edu)" userId="S::karp1121@vandals.uidaho.edu::78281ebe-ca88-46c8-b9cf-7e3f237652fd" providerId="AD" clId="Web-{D3E1BDB0-904C-00AC-DCCB-F03C1FA8D465}" dt="2024-09-24T04:49:37.205" v="448"/>
          <ac:graphicFrameMkLst>
            <pc:docMk/>
            <pc:sldMk cId="3014749970" sldId="308"/>
            <ac:graphicFrameMk id="8" creationId="{35CB11E7-6BA2-D107-983B-CDA4E85D0D52}"/>
          </ac:graphicFrameMkLst>
        </pc:graphicFrameChg>
        <pc:graphicFrameChg chg="add del mod ord modGraphic">
          <ac:chgData name="Karpuram, Jishnuvardhan (karp1121@vandals.uidaho.edu)" userId="S::karp1121@vandals.uidaho.edu::78281ebe-ca88-46c8-b9cf-7e3f237652fd" providerId="AD" clId="Web-{D3E1BDB0-904C-00AC-DCCB-F03C1FA8D465}" dt="2024-09-24T05:00:17.032" v="652"/>
          <ac:graphicFrameMkLst>
            <pc:docMk/>
            <pc:sldMk cId="3014749970" sldId="308"/>
            <ac:graphicFrameMk id="10" creationId="{8CA08C53-E9DE-1570-F940-B0A1BEC81938}"/>
          </ac:graphicFrameMkLst>
        </pc:graphicFrameChg>
        <pc:picChg chg="add del">
          <ac:chgData name="Karpuram, Jishnuvardhan (karp1121@vandals.uidaho.edu)" userId="S::karp1121@vandals.uidaho.edu::78281ebe-ca88-46c8-b9cf-7e3f237652fd" providerId="AD" clId="Web-{D3E1BDB0-904C-00AC-DCCB-F03C1FA8D465}" dt="2024-09-24T05:01:40.756" v="661"/>
          <ac:picMkLst>
            <pc:docMk/>
            <pc:sldMk cId="3014749970" sldId="308"/>
            <ac:picMk id="15" creationId="{45B6243D-1659-4D4B-806E-6EB5F798ABB8}"/>
          </ac:picMkLst>
        </pc:picChg>
        <pc:picChg chg="add del">
          <ac:chgData name="Karpuram, Jishnuvardhan (karp1121@vandals.uidaho.edu)" userId="S::karp1121@vandals.uidaho.edu::78281ebe-ca88-46c8-b9cf-7e3f237652fd" providerId="AD" clId="Web-{D3E1BDB0-904C-00AC-DCCB-F03C1FA8D465}" dt="2024-09-24T05:01:40.756" v="661"/>
          <ac:picMkLst>
            <pc:docMk/>
            <pc:sldMk cId="3014749970" sldId="308"/>
            <ac:picMk id="17" creationId="{74FECEB1-EC11-4546-A647-2BC14FFC4EB5}"/>
          </ac:picMkLst>
        </pc:picChg>
        <pc:picChg chg="add">
          <ac:chgData name="Karpuram, Jishnuvardhan (karp1121@vandals.uidaho.edu)" userId="S::karp1121@vandals.uidaho.edu::78281ebe-ca88-46c8-b9cf-7e3f237652fd" providerId="AD" clId="Web-{D3E1BDB0-904C-00AC-DCCB-F03C1FA8D465}" dt="2024-09-24T05:01:40.756" v="661"/>
          <ac:picMkLst>
            <pc:docMk/>
            <pc:sldMk cId="3014749970" sldId="308"/>
            <ac:picMk id="423" creationId="{3DBBA26C-89C3-411F-9753-606A413F89AF}"/>
          </ac:picMkLst>
        </pc:picChg>
        <pc:picChg chg="add">
          <ac:chgData name="Karpuram, Jishnuvardhan (karp1121@vandals.uidaho.edu)" userId="S::karp1121@vandals.uidaho.edu::78281ebe-ca88-46c8-b9cf-7e3f237652fd" providerId="AD" clId="Web-{D3E1BDB0-904C-00AC-DCCB-F03C1FA8D465}" dt="2024-09-24T05:01:40.756" v="661"/>
          <ac:picMkLst>
            <pc:docMk/>
            <pc:sldMk cId="3014749970" sldId="308"/>
            <ac:picMk id="425" creationId="{EEAD2215-6311-4D1C-B6B5-F57CB6BFCBCA}"/>
          </ac:picMkLst>
        </pc:picChg>
        <pc:picChg chg="add">
          <ac:chgData name="Karpuram, Jishnuvardhan (karp1121@vandals.uidaho.edu)" userId="S::karp1121@vandals.uidaho.edu::78281ebe-ca88-46c8-b9cf-7e3f237652fd" providerId="AD" clId="Web-{D3E1BDB0-904C-00AC-DCCB-F03C1FA8D465}" dt="2024-09-24T05:01:40.756" v="661"/>
          <ac:picMkLst>
            <pc:docMk/>
            <pc:sldMk cId="3014749970" sldId="308"/>
            <ac:picMk id="439" creationId="{00B98862-BEE1-44FB-A335-A1B9106B445E}"/>
          </ac:picMkLst>
        </pc:picChg>
        <pc:picChg chg="add">
          <ac:chgData name="Karpuram, Jishnuvardhan (karp1121@vandals.uidaho.edu)" userId="S::karp1121@vandals.uidaho.edu::78281ebe-ca88-46c8-b9cf-7e3f237652fd" providerId="AD" clId="Web-{D3E1BDB0-904C-00AC-DCCB-F03C1FA8D465}" dt="2024-09-24T05:01:40.756" v="661"/>
          <ac:picMkLst>
            <pc:docMk/>
            <pc:sldMk cId="3014749970" sldId="308"/>
            <ac:picMk id="441" creationId="{7185CF21-0594-48C0-9F3E-254D6BCE9D9B}"/>
          </ac:picMkLst>
        </pc:picChg>
      </pc:sldChg>
      <pc:sldChg chg="addSp modSp new mod setBg modClrScheme chgLayout">
        <pc:chgData name="Karpuram, Jishnuvardhan (karp1121@vandals.uidaho.edu)" userId="S::karp1121@vandals.uidaho.edu::78281ebe-ca88-46c8-b9cf-7e3f237652fd" providerId="AD" clId="Web-{D3E1BDB0-904C-00AC-DCCB-F03C1FA8D465}" dt="2024-09-24T05:01:34.178" v="660"/>
        <pc:sldMkLst>
          <pc:docMk/>
          <pc:sldMk cId="2883779944" sldId="309"/>
        </pc:sldMkLst>
        <pc:spChg chg="mod ord">
          <ac:chgData name="Karpuram, Jishnuvardhan (karp1121@vandals.uidaho.edu)" userId="S::karp1121@vandals.uidaho.edu::78281ebe-ca88-46c8-b9cf-7e3f237652fd" providerId="AD" clId="Web-{D3E1BDB0-904C-00AC-DCCB-F03C1FA8D465}" dt="2024-09-24T05:01:34.178" v="660"/>
          <ac:spMkLst>
            <pc:docMk/>
            <pc:sldMk cId="2883779944" sldId="309"/>
            <ac:spMk id="2" creationId="{203019F5-25B5-8CD3-4064-88C45178AA93}"/>
          </ac:spMkLst>
        </pc:spChg>
        <pc:spChg chg="mod ord">
          <ac:chgData name="Karpuram, Jishnuvardhan (karp1121@vandals.uidaho.edu)" userId="S::karp1121@vandals.uidaho.edu::78281ebe-ca88-46c8-b9cf-7e3f237652fd" providerId="AD" clId="Web-{D3E1BDB0-904C-00AC-DCCB-F03C1FA8D465}" dt="2024-09-24T05:01:34.178" v="660"/>
          <ac:spMkLst>
            <pc:docMk/>
            <pc:sldMk cId="2883779944" sldId="309"/>
            <ac:spMk id="3" creationId="{4D689D9B-8C39-69CA-988C-95A395EB3654}"/>
          </ac:spMkLst>
        </pc:spChg>
        <pc:spChg chg="mod ord">
          <ac:chgData name="Karpuram, Jishnuvardhan (karp1121@vandals.uidaho.edu)" userId="S::karp1121@vandals.uidaho.edu::78281ebe-ca88-46c8-b9cf-7e3f237652fd" providerId="AD" clId="Web-{D3E1BDB0-904C-00AC-DCCB-F03C1FA8D465}" dt="2024-09-24T05:01:25.052" v="659" actId="14100"/>
          <ac:spMkLst>
            <pc:docMk/>
            <pc:sldMk cId="2883779944" sldId="309"/>
            <ac:spMk id="4" creationId="{FDDE794D-9FD9-B0E4-A1CE-DD019E13834D}"/>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13" creationId="{7BA5DE79-30D1-4A10-8DB9-0A6E523A9723}"/>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15" creationId="{9ABD0D63-D23F-4AE7-8270-4185EF9C1C25}"/>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17" creationId="{D5B0B43F-2CE7-4C6C-BABC-EE342B32827C}"/>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19" creationId="{85459F07-63F9-48CF-B725-A873C4BC3650}"/>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21" creationId="{14B83E1E-DAC1-4851-84FF-D6FE1649DE0B}"/>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23" creationId="{8F3CF990-ACB8-443A-BB74-D36EC8A00B02}"/>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29" creationId="{A0B5529D-5CAA-4BF2-B5C9-34705E7661F9}"/>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31" creationId="{FBD68200-BC03-4015-860B-CD5C30CD76B8}"/>
          </ac:spMkLst>
        </pc:spChg>
        <pc:spChg chg="add">
          <ac:chgData name="Karpuram, Jishnuvardhan (karp1121@vandals.uidaho.edu)" userId="S::karp1121@vandals.uidaho.edu::78281ebe-ca88-46c8-b9cf-7e3f237652fd" providerId="AD" clId="Web-{D3E1BDB0-904C-00AC-DCCB-F03C1FA8D465}" dt="2024-09-24T05:01:34.178" v="660"/>
          <ac:spMkLst>
            <pc:docMk/>
            <pc:sldMk cId="2883779944" sldId="309"/>
            <ac:spMk id="33" creationId="{332A6F87-AC28-4AA8-B8A6-AEBC67BD0D64}"/>
          </ac:spMkLst>
        </pc:spChg>
        <pc:picChg chg="add">
          <ac:chgData name="Karpuram, Jishnuvardhan (karp1121@vandals.uidaho.edu)" userId="S::karp1121@vandals.uidaho.edu::78281ebe-ca88-46c8-b9cf-7e3f237652fd" providerId="AD" clId="Web-{D3E1BDB0-904C-00AC-DCCB-F03C1FA8D465}" dt="2024-09-24T05:01:34.178" v="660"/>
          <ac:picMkLst>
            <pc:docMk/>
            <pc:sldMk cId="2883779944" sldId="309"/>
            <ac:picMk id="9" creationId="{3DBBA26C-89C3-411F-9753-606A413F89AF}"/>
          </ac:picMkLst>
        </pc:picChg>
        <pc:picChg chg="add">
          <ac:chgData name="Karpuram, Jishnuvardhan (karp1121@vandals.uidaho.edu)" userId="S::karp1121@vandals.uidaho.edu::78281ebe-ca88-46c8-b9cf-7e3f237652fd" providerId="AD" clId="Web-{D3E1BDB0-904C-00AC-DCCB-F03C1FA8D465}" dt="2024-09-24T05:01:34.178" v="660"/>
          <ac:picMkLst>
            <pc:docMk/>
            <pc:sldMk cId="2883779944" sldId="309"/>
            <ac:picMk id="11" creationId="{EEAD2215-6311-4D1C-B6B5-F57CB6BFCBCA}"/>
          </ac:picMkLst>
        </pc:picChg>
        <pc:picChg chg="add">
          <ac:chgData name="Karpuram, Jishnuvardhan (karp1121@vandals.uidaho.edu)" userId="S::karp1121@vandals.uidaho.edu::78281ebe-ca88-46c8-b9cf-7e3f237652fd" providerId="AD" clId="Web-{D3E1BDB0-904C-00AC-DCCB-F03C1FA8D465}" dt="2024-09-24T05:01:34.178" v="660"/>
          <ac:picMkLst>
            <pc:docMk/>
            <pc:sldMk cId="2883779944" sldId="309"/>
            <ac:picMk id="25" creationId="{00B98862-BEE1-44FB-A335-A1B9106B445E}"/>
          </ac:picMkLst>
        </pc:picChg>
        <pc:picChg chg="add">
          <ac:chgData name="Karpuram, Jishnuvardhan (karp1121@vandals.uidaho.edu)" userId="S::karp1121@vandals.uidaho.edu::78281ebe-ca88-46c8-b9cf-7e3f237652fd" providerId="AD" clId="Web-{D3E1BDB0-904C-00AC-DCCB-F03C1FA8D465}" dt="2024-09-24T05:01:34.178" v="660"/>
          <ac:picMkLst>
            <pc:docMk/>
            <pc:sldMk cId="2883779944" sldId="309"/>
            <ac:picMk id="27" creationId="{7185CF21-0594-48C0-9F3E-254D6BCE9D9B}"/>
          </ac:picMkLst>
        </pc:picChg>
      </pc:sldChg>
      <pc:sldChg chg="addSp modSp new mod setBg modClrScheme chgLayout">
        <pc:chgData name="Karpuram, Jishnuvardhan (karp1121@vandals.uidaho.edu)" userId="S::karp1121@vandals.uidaho.edu::78281ebe-ca88-46c8-b9cf-7e3f237652fd" providerId="AD" clId="Web-{D3E1BDB0-904C-00AC-DCCB-F03C1FA8D465}" dt="2024-09-24T05:01:54.741" v="662"/>
        <pc:sldMkLst>
          <pc:docMk/>
          <pc:sldMk cId="682242756" sldId="310"/>
        </pc:sldMkLst>
        <pc:spChg chg="mod ord">
          <ac:chgData name="Karpuram, Jishnuvardhan (karp1121@vandals.uidaho.edu)" userId="S::karp1121@vandals.uidaho.edu::78281ebe-ca88-46c8-b9cf-7e3f237652fd" providerId="AD" clId="Web-{D3E1BDB0-904C-00AC-DCCB-F03C1FA8D465}" dt="2024-09-24T05:01:54.741" v="662"/>
          <ac:spMkLst>
            <pc:docMk/>
            <pc:sldMk cId="682242756" sldId="310"/>
            <ac:spMk id="2" creationId="{B2F081BD-9282-3DE8-1052-D33D2C65AEF3}"/>
          </ac:spMkLst>
        </pc:spChg>
        <pc:spChg chg="mod ord">
          <ac:chgData name="Karpuram, Jishnuvardhan (karp1121@vandals.uidaho.edu)" userId="S::karp1121@vandals.uidaho.edu::78281ebe-ca88-46c8-b9cf-7e3f237652fd" providerId="AD" clId="Web-{D3E1BDB0-904C-00AC-DCCB-F03C1FA8D465}" dt="2024-09-24T05:01:54.741" v="662"/>
          <ac:spMkLst>
            <pc:docMk/>
            <pc:sldMk cId="682242756" sldId="310"/>
            <ac:spMk id="3" creationId="{707D6019-54B5-3BB6-8EEC-FD3BC75957CB}"/>
          </ac:spMkLst>
        </pc:spChg>
        <pc:spChg chg="mod ord">
          <ac:chgData name="Karpuram, Jishnuvardhan (karp1121@vandals.uidaho.edu)" userId="S::karp1121@vandals.uidaho.edu::78281ebe-ca88-46c8-b9cf-7e3f237652fd" providerId="AD" clId="Web-{D3E1BDB0-904C-00AC-DCCB-F03C1FA8D465}" dt="2024-09-24T04:58:08.554" v="584"/>
          <ac:spMkLst>
            <pc:docMk/>
            <pc:sldMk cId="682242756" sldId="310"/>
            <ac:spMk id="4" creationId="{F347CD11-80E3-6114-4962-C17800C24295}"/>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12" creationId="{7BA5DE79-30D1-4A10-8DB9-0A6E523A9723}"/>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14" creationId="{9ABD0D63-D23F-4AE7-8270-4185EF9C1C25}"/>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16" creationId="{D5B0B43F-2CE7-4C6C-BABC-EE342B32827C}"/>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18" creationId="{85459F07-63F9-48CF-B725-A873C4BC3650}"/>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20" creationId="{14B83E1E-DAC1-4851-84FF-D6FE1649DE0B}"/>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22" creationId="{8F3CF990-ACB8-443A-BB74-D36EC8A00B02}"/>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28" creationId="{A0B5529D-5CAA-4BF2-B5C9-34705E7661F9}"/>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30" creationId="{FBD68200-BC03-4015-860B-CD5C30CD76B8}"/>
          </ac:spMkLst>
        </pc:spChg>
        <pc:spChg chg="add">
          <ac:chgData name="Karpuram, Jishnuvardhan (karp1121@vandals.uidaho.edu)" userId="S::karp1121@vandals.uidaho.edu::78281ebe-ca88-46c8-b9cf-7e3f237652fd" providerId="AD" clId="Web-{D3E1BDB0-904C-00AC-DCCB-F03C1FA8D465}" dt="2024-09-24T05:01:54.741" v="662"/>
          <ac:spMkLst>
            <pc:docMk/>
            <pc:sldMk cId="682242756" sldId="310"/>
            <ac:spMk id="32" creationId="{332A6F87-AC28-4AA8-B8A6-AEBC67BD0D64}"/>
          </ac:spMkLst>
        </pc:spChg>
        <pc:picChg chg="add">
          <ac:chgData name="Karpuram, Jishnuvardhan (karp1121@vandals.uidaho.edu)" userId="S::karp1121@vandals.uidaho.edu::78281ebe-ca88-46c8-b9cf-7e3f237652fd" providerId="AD" clId="Web-{D3E1BDB0-904C-00AC-DCCB-F03C1FA8D465}" dt="2024-09-24T05:01:54.741" v="662"/>
          <ac:picMkLst>
            <pc:docMk/>
            <pc:sldMk cId="682242756" sldId="310"/>
            <ac:picMk id="8" creationId="{3DBBA26C-89C3-411F-9753-606A413F89AF}"/>
          </ac:picMkLst>
        </pc:picChg>
        <pc:picChg chg="add">
          <ac:chgData name="Karpuram, Jishnuvardhan (karp1121@vandals.uidaho.edu)" userId="S::karp1121@vandals.uidaho.edu::78281ebe-ca88-46c8-b9cf-7e3f237652fd" providerId="AD" clId="Web-{D3E1BDB0-904C-00AC-DCCB-F03C1FA8D465}" dt="2024-09-24T05:01:54.741" v="662"/>
          <ac:picMkLst>
            <pc:docMk/>
            <pc:sldMk cId="682242756" sldId="310"/>
            <ac:picMk id="10" creationId="{EEAD2215-6311-4D1C-B6B5-F57CB6BFCBCA}"/>
          </ac:picMkLst>
        </pc:picChg>
        <pc:picChg chg="add">
          <ac:chgData name="Karpuram, Jishnuvardhan (karp1121@vandals.uidaho.edu)" userId="S::karp1121@vandals.uidaho.edu::78281ebe-ca88-46c8-b9cf-7e3f237652fd" providerId="AD" clId="Web-{D3E1BDB0-904C-00AC-DCCB-F03C1FA8D465}" dt="2024-09-24T05:01:54.741" v="662"/>
          <ac:picMkLst>
            <pc:docMk/>
            <pc:sldMk cId="682242756" sldId="310"/>
            <ac:picMk id="24" creationId="{00B98862-BEE1-44FB-A335-A1B9106B445E}"/>
          </ac:picMkLst>
        </pc:picChg>
        <pc:picChg chg="add">
          <ac:chgData name="Karpuram, Jishnuvardhan (karp1121@vandals.uidaho.edu)" userId="S::karp1121@vandals.uidaho.edu::78281ebe-ca88-46c8-b9cf-7e3f237652fd" providerId="AD" clId="Web-{D3E1BDB0-904C-00AC-DCCB-F03C1FA8D465}" dt="2024-09-24T05:01:54.741" v="662"/>
          <ac:picMkLst>
            <pc:docMk/>
            <pc:sldMk cId="682242756" sldId="310"/>
            <ac:picMk id="26" creationId="{7185CF21-0594-48C0-9F3E-254D6BCE9D9B}"/>
          </ac:picMkLst>
        </pc:picChg>
      </pc:sldChg>
      <pc:sldChg chg="addSp delSp modSp new mod setBg modClrScheme chgLayout">
        <pc:chgData name="Karpuram, Jishnuvardhan (karp1121@vandals.uidaho.edu)" userId="S::karp1121@vandals.uidaho.edu::78281ebe-ca88-46c8-b9cf-7e3f237652fd" providerId="AD" clId="Web-{D3E1BDB0-904C-00AC-DCCB-F03C1FA8D465}" dt="2024-09-24T05:02:48.728" v="665" actId="14100"/>
        <pc:sldMkLst>
          <pc:docMk/>
          <pc:sldMk cId="2321104757" sldId="311"/>
        </pc:sldMkLst>
        <pc:spChg chg="mod ord">
          <ac:chgData name="Karpuram, Jishnuvardhan (karp1121@vandals.uidaho.edu)" userId="S::karp1121@vandals.uidaho.edu::78281ebe-ca88-46c8-b9cf-7e3f237652fd" providerId="AD" clId="Web-{D3E1BDB0-904C-00AC-DCCB-F03C1FA8D465}" dt="2024-09-24T05:02:48.728" v="665" actId="14100"/>
          <ac:spMkLst>
            <pc:docMk/>
            <pc:sldMk cId="2321104757" sldId="311"/>
            <ac:spMk id="2" creationId="{C66E51A3-851E-C8AD-E584-A8FD001EAD83}"/>
          </ac:spMkLst>
        </pc:spChg>
        <pc:spChg chg="add del mod">
          <ac:chgData name="Karpuram, Jishnuvardhan (karp1121@vandals.uidaho.edu)" userId="S::karp1121@vandals.uidaho.edu::78281ebe-ca88-46c8-b9cf-7e3f237652fd" providerId="AD" clId="Web-{D3E1BDB0-904C-00AC-DCCB-F03C1FA8D465}" dt="2024-09-24T04:50:20.286" v="458"/>
          <ac:spMkLst>
            <pc:docMk/>
            <pc:sldMk cId="2321104757" sldId="311"/>
            <ac:spMk id="3" creationId="{80434631-916D-6776-16EE-7E05F1BD9345}"/>
          </ac:spMkLst>
        </pc:spChg>
        <pc:spChg chg="mod ord">
          <ac:chgData name="Karpuram, Jishnuvardhan (karp1121@vandals.uidaho.edu)" userId="S::karp1121@vandals.uidaho.edu::78281ebe-ca88-46c8-b9cf-7e3f237652fd" providerId="AD" clId="Web-{D3E1BDB0-904C-00AC-DCCB-F03C1FA8D465}" dt="2024-09-24T04:58:15.726" v="585"/>
          <ac:spMkLst>
            <pc:docMk/>
            <pc:sldMk cId="2321104757" sldId="311"/>
            <ac:spMk id="4" creationId="{FB67D877-B637-E5D4-B405-C7E78B942B46}"/>
          </ac:spMkLst>
        </pc:spChg>
        <pc:spChg chg="add del mod">
          <ac:chgData name="Karpuram, Jishnuvardhan (karp1121@vandals.uidaho.edu)" userId="S::karp1121@vandals.uidaho.edu::78281ebe-ca88-46c8-b9cf-7e3f237652fd" providerId="AD" clId="Web-{D3E1BDB0-904C-00AC-DCCB-F03C1FA8D465}" dt="2024-09-24T04:43:02.954" v="134"/>
          <ac:spMkLst>
            <pc:docMk/>
            <pc:sldMk cId="2321104757" sldId="311"/>
            <ac:spMk id="5" creationId="{6B51F785-E319-6A30-60DA-3E006CAC46F9}"/>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23" creationId="{B681A340-4E9C-4A53-8BF1-A9554FC8D0AF}"/>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25" creationId="{F0AB25C7-C9A2-4029-B780-972A17ACB88F}"/>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27" creationId="{01519CBC-04B6-49F8-BE9C-C3FA4966C984}"/>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29" creationId="{F0D9536D-8205-4CE1-B98A-CE9695A7FC2E}"/>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31" creationId="{E2872EB9-81ED-49FE-81A8-B2DE3B3CDDEA}"/>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33" creationId="{936FA072-D541-4EE8-9DC6-513AAB2B95D4}"/>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37" creationId="{27A27B9E-2573-4972-8BC6-6FC372B9F644}"/>
          </ac:spMkLst>
        </pc:spChg>
        <pc:spChg chg="add">
          <ac:chgData name="Karpuram, Jishnuvardhan (karp1121@vandals.uidaho.edu)" userId="S::karp1121@vandals.uidaho.edu::78281ebe-ca88-46c8-b9cf-7e3f237652fd" providerId="AD" clId="Web-{D3E1BDB0-904C-00AC-DCCB-F03C1FA8D465}" dt="2024-09-24T05:02:29.071" v="663"/>
          <ac:spMkLst>
            <pc:docMk/>
            <pc:sldMk cId="2321104757" sldId="311"/>
            <ac:spMk id="39" creationId="{A2684A4E-2FEB-456B-BFC9-4FEA3CCD5697}"/>
          </ac:spMkLst>
        </pc:spChg>
        <pc:graphicFrameChg chg="add del">
          <ac:chgData name="Karpuram, Jishnuvardhan (karp1121@vandals.uidaho.edu)" userId="S::karp1121@vandals.uidaho.edu::78281ebe-ca88-46c8-b9cf-7e3f237652fd" providerId="AD" clId="Web-{D3E1BDB0-904C-00AC-DCCB-F03C1FA8D465}" dt="2024-09-24T04:50:04.613" v="451"/>
          <ac:graphicFrameMkLst>
            <pc:docMk/>
            <pc:sldMk cId="2321104757" sldId="311"/>
            <ac:graphicFrameMk id="6" creationId="{0A264C0F-CB6B-ED6E-E886-7E0B0B46A893}"/>
          </ac:graphicFrameMkLst>
        </pc:graphicFrameChg>
        <pc:graphicFrameChg chg="add del">
          <ac:chgData name="Karpuram, Jishnuvardhan (karp1121@vandals.uidaho.edu)" userId="S::karp1121@vandals.uidaho.edu::78281ebe-ca88-46c8-b9cf-7e3f237652fd" providerId="AD" clId="Web-{D3E1BDB0-904C-00AC-DCCB-F03C1FA8D465}" dt="2024-09-24T04:50:11.645" v="453"/>
          <ac:graphicFrameMkLst>
            <pc:docMk/>
            <pc:sldMk cId="2321104757" sldId="311"/>
            <ac:graphicFrameMk id="8" creationId="{0DB14A90-2AA0-4F35-9214-E9874A98B4F6}"/>
          </ac:graphicFrameMkLst>
        </pc:graphicFrameChg>
        <pc:graphicFrameChg chg="add del">
          <ac:chgData name="Karpuram, Jishnuvardhan (karp1121@vandals.uidaho.edu)" userId="S::karp1121@vandals.uidaho.edu::78281ebe-ca88-46c8-b9cf-7e3f237652fd" providerId="AD" clId="Web-{D3E1BDB0-904C-00AC-DCCB-F03C1FA8D465}" dt="2024-09-24T04:50:15.754" v="455"/>
          <ac:graphicFrameMkLst>
            <pc:docMk/>
            <pc:sldMk cId="2321104757" sldId="311"/>
            <ac:graphicFrameMk id="10" creationId="{0A264C0F-CB6B-ED6E-E886-7E0B0B46A893}"/>
          </ac:graphicFrameMkLst>
        </pc:graphicFrameChg>
        <pc:graphicFrameChg chg="add del">
          <ac:chgData name="Karpuram, Jishnuvardhan (karp1121@vandals.uidaho.edu)" userId="S::karp1121@vandals.uidaho.edu::78281ebe-ca88-46c8-b9cf-7e3f237652fd" providerId="AD" clId="Web-{D3E1BDB0-904C-00AC-DCCB-F03C1FA8D465}" dt="2024-09-24T04:50:20.239" v="457"/>
          <ac:graphicFrameMkLst>
            <pc:docMk/>
            <pc:sldMk cId="2321104757" sldId="311"/>
            <ac:graphicFrameMk id="12" creationId="{C31405BC-780E-A923-7E88-D53A87F95E94}"/>
          </ac:graphicFrameMkLst>
        </pc:graphicFrameChg>
        <pc:graphicFrameChg chg="add mod ord modGraphic">
          <ac:chgData name="Karpuram, Jishnuvardhan (karp1121@vandals.uidaho.edu)" userId="S::karp1121@vandals.uidaho.edu::78281ebe-ca88-46c8-b9cf-7e3f237652fd" providerId="AD" clId="Web-{D3E1BDB0-904C-00AC-DCCB-F03C1FA8D465}" dt="2024-09-24T05:02:29.071" v="663"/>
          <ac:graphicFrameMkLst>
            <pc:docMk/>
            <pc:sldMk cId="2321104757" sldId="311"/>
            <ac:graphicFrameMk id="14" creationId="{0A264C0F-CB6B-ED6E-E886-7E0B0B46A893}"/>
          </ac:graphicFrameMkLst>
        </pc:graphicFrameChg>
        <pc:picChg chg="add">
          <ac:chgData name="Karpuram, Jishnuvardhan (karp1121@vandals.uidaho.edu)" userId="S::karp1121@vandals.uidaho.edu::78281ebe-ca88-46c8-b9cf-7e3f237652fd" providerId="AD" clId="Web-{D3E1BDB0-904C-00AC-DCCB-F03C1FA8D465}" dt="2024-09-24T05:02:29.071" v="663"/>
          <ac:picMkLst>
            <pc:docMk/>
            <pc:sldMk cId="2321104757" sldId="311"/>
            <ac:picMk id="19" creationId="{45B6243D-1659-4D4B-806E-6EB5F798ABB8}"/>
          </ac:picMkLst>
        </pc:picChg>
        <pc:picChg chg="add">
          <ac:chgData name="Karpuram, Jishnuvardhan (karp1121@vandals.uidaho.edu)" userId="S::karp1121@vandals.uidaho.edu::78281ebe-ca88-46c8-b9cf-7e3f237652fd" providerId="AD" clId="Web-{D3E1BDB0-904C-00AC-DCCB-F03C1FA8D465}" dt="2024-09-24T05:02:29.071" v="663"/>
          <ac:picMkLst>
            <pc:docMk/>
            <pc:sldMk cId="2321104757" sldId="311"/>
            <ac:picMk id="21" creationId="{74FECEB1-EC11-4546-A647-2BC14FFC4EB5}"/>
          </ac:picMkLst>
        </pc:picChg>
        <pc:picChg chg="add">
          <ac:chgData name="Karpuram, Jishnuvardhan (karp1121@vandals.uidaho.edu)" userId="S::karp1121@vandals.uidaho.edu::78281ebe-ca88-46c8-b9cf-7e3f237652fd" providerId="AD" clId="Web-{D3E1BDB0-904C-00AC-DCCB-F03C1FA8D465}" dt="2024-09-24T05:02:29.071" v="663"/>
          <ac:picMkLst>
            <pc:docMk/>
            <pc:sldMk cId="2321104757" sldId="311"/>
            <ac:picMk id="35" creationId="{2BD4AA0B-889E-42F1-8C61-06B590988062}"/>
          </ac:picMkLst>
        </pc:picChg>
      </pc:sldChg>
      <pc:sldChg chg="addSp delSp modSp new del mod setBg modClrScheme setClrOvrMap delDesignElem chgLayout">
        <pc:chgData name="Karpuram, Jishnuvardhan (karp1121@vandals.uidaho.edu)" userId="S::karp1121@vandals.uidaho.edu::78281ebe-ca88-46c8-b9cf-7e3f237652fd" providerId="AD" clId="Web-{D3E1BDB0-904C-00AC-DCCB-F03C1FA8D465}" dt="2024-09-24T05:03:57.599" v="669"/>
        <pc:sldMkLst>
          <pc:docMk/>
          <pc:sldMk cId="3464601890" sldId="312"/>
        </pc:sldMkLst>
        <pc:spChg chg="mod ord">
          <ac:chgData name="Karpuram, Jishnuvardhan (karp1121@vandals.uidaho.edu)" userId="S::karp1121@vandals.uidaho.edu::78281ebe-ca88-46c8-b9cf-7e3f237652fd" providerId="AD" clId="Web-{D3E1BDB0-904C-00AC-DCCB-F03C1FA8D465}" dt="2024-09-24T05:03:40.926" v="668" actId="14100"/>
          <ac:spMkLst>
            <pc:docMk/>
            <pc:sldMk cId="3464601890" sldId="312"/>
            <ac:spMk id="2" creationId="{9C3A13DA-1298-2144-EF37-4C9A44659931}"/>
          </ac:spMkLst>
        </pc:spChg>
        <pc:spChg chg="del">
          <ac:chgData name="Karpuram, Jishnuvardhan (karp1121@vandals.uidaho.edu)" userId="S::karp1121@vandals.uidaho.edu::78281ebe-ca88-46c8-b9cf-7e3f237652fd" providerId="AD" clId="Web-{D3E1BDB0-904C-00AC-DCCB-F03C1FA8D465}" dt="2024-09-24T04:49:12.578" v="443"/>
          <ac:spMkLst>
            <pc:docMk/>
            <pc:sldMk cId="3464601890" sldId="312"/>
            <ac:spMk id="3" creationId="{59E854BF-2AB7-3D5E-0262-663CF5E2DAFF}"/>
          </ac:spMkLst>
        </pc:spChg>
        <pc:spChg chg="mod ord">
          <ac:chgData name="Karpuram, Jishnuvardhan (karp1121@vandals.uidaho.edu)" userId="S::karp1121@vandals.uidaho.edu::78281ebe-ca88-46c8-b9cf-7e3f237652fd" providerId="AD" clId="Web-{D3E1BDB0-904C-00AC-DCCB-F03C1FA8D465}" dt="2024-09-24T04:58:15.726" v="585"/>
          <ac:spMkLst>
            <pc:docMk/>
            <pc:sldMk cId="3464601890" sldId="312"/>
            <ac:spMk id="4" creationId="{F7EFE473-9FAB-BB5C-B315-F61686604A90}"/>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9" creationId="{8DA14841-53A4-4935-BE65-C8373B8A6D06}"/>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10" creationId="{E6C8E6EB-4C59-429B-97E4-72A058CFC4FB}"/>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11" creationId="{9877C2CF-B2DD-41C8-8B5E-152673376B41}"/>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12" creationId="{B5B90362-AFCC-46A9-B41C-A257A8C5B314}"/>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13" creationId="{D377EE36-E59D-4778-8F99-4B470DA4A306}"/>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14" creationId="{F71EF7F1-38BA-471D-8CD4-2A9AE8E35527}"/>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15" creationId="{2586C6C5-47AF-450A-932D-880EF823E596}"/>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16" creationId="{1BB56EB9-078F-4952-AC1F-149C7A0AE4D5}"/>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17" creationId="{A587901A-AA64-4940-9803-F67677851150}"/>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18" creationId="{D3772EE4-ED5E-4D3A-A306-B22CF866786D}"/>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19" creationId="{CC393EB0-C44D-41D2-BEF6-291E434068C0}"/>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20" creationId="{10058680-D07C-4893-B2B7-91543F18AB32}"/>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22" creationId="{7B42427A-0A1F-4A55-8705-D9179F1E0CFB}"/>
          </ac:spMkLst>
        </pc:spChg>
        <pc:spChg chg="add del">
          <ac:chgData name="Karpuram, Jishnuvardhan (karp1121@vandals.uidaho.edu)" userId="S::karp1121@vandals.uidaho.edu::78281ebe-ca88-46c8-b9cf-7e3f237652fd" providerId="AD" clId="Web-{D3E1BDB0-904C-00AC-DCCB-F03C1FA8D465}" dt="2024-09-24T04:57:24.004" v="581"/>
          <ac:spMkLst>
            <pc:docMk/>
            <pc:sldMk cId="3464601890" sldId="312"/>
            <ac:spMk id="24" creationId="{EE54A6FE-D8CB-48A3-900B-053D4EBD3B85}"/>
          </ac:spMkLst>
        </pc:spChg>
        <pc:spChg chg="add del">
          <ac:chgData name="Karpuram, Jishnuvardhan (karp1121@vandals.uidaho.edu)" userId="S::karp1121@vandals.uidaho.edu::78281ebe-ca88-46c8-b9cf-7e3f237652fd" providerId="AD" clId="Web-{D3E1BDB0-904C-00AC-DCCB-F03C1FA8D465}" dt="2024-09-24T04:57:19.613" v="578"/>
          <ac:spMkLst>
            <pc:docMk/>
            <pc:sldMk cId="3464601890" sldId="312"/>
            <ac:spMk id="29" creationId="{DD651B61-325E-4E73-8445-38B0DE8AAAB6}"/>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30" creationId="{C5A7D586-7678-4F41-A289-1F83BB95FD13}"/>
          </ac:spMkLst>
        </pc:spChg>
        <pc:spChg chg="add del">
          <ac:chgData name="Karpuram, Jishnuvardhan (karp1121@vandals.uidaho.edu)" userId="S::karp1121@vandals.uidaho.edu::78281ebe-ca88-46c8-b9cf-7e3f237652fd" providerId="AD" clId="Web-{D3E1BDB0-904C-00AC-DCCB-F03C1FA8D465}" dt="2024-09-24T04:57:19.613" v="578"/>
          <ac:spMkLst>
            <pc:docMk/>
            <pc:sldMk cId="3464601890" sldId="312"/>
            <ac:spMk id="31" creationId="{B42E5253-D3AC-4AC2-B766-8B34F13C2F5E}"/>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32" creationId="{F88A7F60-B102-433E-BE45-95BBC5828175}"/>
          </ac:spMkLst>
        </pc:spChg>
        <pc:spChg chg="add del">
          <ac:chgData name="Karpuram, Jishnuvardhan (karp1121@vandals.uidaho.edu)" userId="S::karp1121@vandals.uidaho.edu::78281ebe-ca88-46c8-b9cf-7e3f237652fd" providerId="AD" clId="Web-{D3E1BDB0-904C-00AC-DCCB-F03C1FA8D465}" dt="2024-09-24T04:57:19.613" v="578"/>
          <ac:spMkLst>
            <pc:docMk/>
            <pc:sldMk cId="3464601890" sldId="312"/>
            <ac:spMk id="33" creationId="{10AE8D57-436A-4073-9A75-15BB5949F8B4}"/>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34" creationId="{3153C0C7-BA84-429D-A533-F021A955BDB5}"/>
          </ac:spMkLst>
        </pc:spChg>
        <pc:spChg chg="add del">
          <ac:chgData name="Karpuram, Jishnuvardhan (karp1121@vandals.uidaho.edu)" userId="S::karp1121@vandals.uidaho.edu::78281ebe-ca88-46c8-b9cf-7e3f237652fd" providerId="AD" clId="Web-{D3E1BDB0-904C-00AC-DCCB-F03C1FA8D465}" dt="2024-09-24T04:57:19.613" v="578"/>
          <ac:spMkLst>
            <pc:docMk/>
            <pc:sldMk cId="3464601890" sldId="312"/>
            <ac:spMk id="35" creationId="{E2852671-8EB6-4EAF-8AF8-65CF3FD66456}"/>
          </ac:spMkLst>
        </pc:spChg>
        <pc:spChg chg="add">
          <ac:chgData name="Karpuram, Jishnuvardhan (karp1121@vandals.uidaho.edu)" userId="S::karp1121@vandals.uidaho.edu::78281ebe-ca88-46c8-b9cf-7e3f237652fd" providerId="AD" clId="Web-{D3E1BDB0-904C-00AC-DCCB-F03C1FA8D465}" dt="2024-09-24T05:03:10.682" v="666"/>
          <ac:spMkLst>
            <pc:docMk/>
            <pc:sldMk cId="3464601890" sldId="312"/>
            <ac:spMk id="36" creationId="{F20D64EC-C0BF-4228-85C3-76D9D15185BC}"/>
          </ac:spMkLst>
        </pc:spChg>
        <pc:spChg chg="add del">
          <ac:chgData name="Karpuram, Jishnuvardhan (karp1121@vandals.uidaho.edu)" userId="S::karp1121@vandals.uidaho.edu::78281ebe-ca88-46c8-b9cf-7e3f237652fd" providerId="AD" clId="Web-{D3E1BDB0-904C-00AC-DCCB-F03C1FA8D465}" dt="2024-09-24T04:57:19.613" v="578"/>
          <ac:spMkLst>
            <pc:docMk/>
            <pc:sldMk cId="3464601890" sldId="312"/>
            <ac:spMk id="37" creationId="{26B4480E-B7FF-4481-890E-043A69AE6FE2}"/>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1" creationId="{DBF3943D-BCB6-4B31-809D-A005686483B4}"/>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3" creationId="{39373A6F-2E1F-4613-8E1D-D68057D29F31}"/>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4" creationId="{DD651B61-325E-4E73-8445-38B0DE8AAAB6}"/>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5" creationId="{B42E5253-D3AC-4AC2-B766-8B34F13C2F5E}"/>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6" creationId="{10AE8D57-436A-4073-9A75-15BB5949F8B4}"/>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7" creationId="{E9751CB9-7B25-4EB8-9A6F-82F822549F12}"/>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8" creationId="{E1317383-CF3B-4B02-9512-BECBEF6362A4}"/>
          </ac:spMkLst>
        </pc:spChg>
        <pc:spChg chg="add del">
          <ac:chgData name="Karpuram, Jishnuvardhan (karp1121@vandals.uidaho.edu)" userId="S::karp1121@vandals.uidaho.edu::78281ebe-ca88-46c8-b9cf-7e3f237652fd" providerId="AD" clId="Web-{D3E1BDB0-904C-00AC-DCCB-F03C1FA8D465}" dt="2024-09-24T04:57:23.988" v="580"/>
          <ac:spMkLst>
            <pc:docMk/>
            <pc:sldMk cId="3464601890" sldId="312"/>
            <ac:spMk id="49" creationId="{B1D4C7A0-6DF2-4F2D-A45D-F111582974C7}"/>
          </ac:spMkLst>
        </pc:spChg>
        <pc:spChg chg="add del">
          <ac:chgData name="Karpuram, Jishnuvardhan (karp1121@vandals.uidaho.edu)" userId="S::karp1121@vandals.uidaho.edu::78281ebe-ca88-46c8-b9cf-7e3f237652fd" providerId="AD" clId="Web-{D3E1BDB0-904C-00AC-DCCB-F03C1FA8D465}" dt="2024-09-24T04:58:15.726" v="585"/>
          <ac:spMkLst>
            <pc:docMk/>
            <pc:sldMk cId="3464601890" sldId="312"/>
            <ac:spMk id="51" creationId="{DD651B61-325E-4E73-8445-38B0DE8AAAB6}"/>
          </ac:spMkLst>
        </pc:spChg>
        <pc:spChg chg="add del">
          <ac:chgData name="Karpuram, Jishnuvardhan (karp1121@vandals.uidaho.edu)" userId="S::karp1121@vandals.uidaho.edu::78281ebe-ca88-46c8-b9cf-7e3f237652fd" providerId="AD" clId="Web-{D3E1BDB0-904C-00AC-DCCB-F03C1FA8D465}" dt="2024-09-24T04:58:15.726" v="585"/>
          <ac:spMkLst>
            <pc:docMk/>
            <pc:sldMk cId="3464601890" sldId="312"/>
            <ac:spMk id="52" creationId="{B42E5253-D3AC-4AC2-B766-8B34F13C2F5E}"/>
          </ac:spMkLst>
        </pc:spChg>
        <pc:spChg chg="add del">
          <ac:chgData name="Karpuram, Jishnuvardhan (karp1121@vandals.uidaho.edu)" userId="S::karp1121@vandals.uidaho.edu::78281ebe-ca88-46c8-b9cf-7e3f237652fd" providerId="AD" clId="Web-{D3E1BDB0-904C-00AC-DCCB-F03C1FA8D465}" dt="2024-09-24T04:58:15.726" v="585"/>
          <ac:spMkLst>
            <pc:docMk/>
            <pc:sldMk cId="3464601890" sldId="312"/>
            <ac:spMk id="53" creationId="{10AE8D57-436A-4073-9A75-15BB5949F8B4}"/>
          </ac:spMkLst>
        </pc:spChg>
        <pc:spChg chg="add del">
          <ac:chgData name="Karpuram, Jishnuvardhan (karp1121@vandals.uidaho.edu)" userId="S::karp1121@vandals.uidaho.edu::78281ebe-ca88-46c8-b9cf-7e3f237652fd" providerId="AD" clId="Web-{D3E1BDB0-904C-00AC-DCCB-F03C1FA8D465}" dt="2024-09-24T04:58:15.726" v="585"/>
          <ac:spMkLst>
            <pc:docMk/>
            <pc:sldMk cId="3464601890" sldId="312"/>
            <ac:spMk id="54" creationId="{E2852671-8EB6-4EAF-8AF8-65CF3FD66456}"/>
          </ac:spMkLst>
        </pc:spChg>
        <pc:spChg chg="add del">
          <ac:chgData name="Karpuram, Jishnuvardhan (karp1121@vandals.uidaho.edu)" userId="S::karp1121@vandals.uidaho.edu::78281ebe-ca88-46c8-b9cf-7e3f237652fd" providerId="AD" clId="Web-{D3E1BDB0-904C-00AC-DCCB-F03C1FA8D465}" dt="2024-09-24T04:58:15.726" v="585"/>
          <ac:spMkLst>
            <pc:docMk/>
            <pc:sldMk cId="3464601890" sldId="312"/>
            <ac:spMk id="55" creationId="{26B4480E-B7FF-4481-890E-043A69AE6FE2}"/>
          </ac:spMkLst>
        </pc:spChg>
        <pc:grpChg chg="add del">
          <ac:chgData name="Karpuram, Jishnuvardhan (karp1121@vandals.uidaho.edu)" userId="S::karp1121@vandals.uidaho.edu::78281ebe-ca88-46c8-b9cf-7e3f237652fd" providerId="AD" clId="Web-{D3E1BDB0-904C-00AC-DCCB-F03C1FA8D465}" dt="2024-09-24T04:57:19.613" v="578"/>
          <ac:grpSpMkLst>
            <pc:docMk/>
            <pc:sldMk cId="3464601890" sldId="312"/>
            <ac:grpSpMk id="39" creationId="{79394E1F-0B5F-497D-B2A6-8383A2A54834}"/>
          </ac:grpSpMkLst>
        </pc:grpChg>
        <pc:grpChg chg="add del">
          <ac:chgData name="Karpuram, Jishnuvardhan (karp1121@vandals.uidaho.edu)" userId="S::karp1121@vandals.uidaho.edu::78281ebe-ca88-46c8-b9cf-7e3f237652fd" providerId="AD" clId="Web-{D3E1BDB0-904C-00AC-DCCB-F03C1FA8D465}" dt="2024-09-24T04:58:15.726" v="585"/>
          <ac:grpSpMkLst>
            <pc:docMk/>
            <pc:sldMk cId="3464601890" sldId="312"/>
            <ac:grpSpMk id="56" creationId="{79394E1F-0B5F-497D-B2A6-8383A2A54834}"/>
          </ac:grpSpMkLst>
        </pc:grpChg>
        <pc:picChg chg="add mod ord">
          <ac:chgData name="Karpuram, Jishnuvardhan (karp1121@vandals.uidaho.edu)" userId="S::karp1121@vandals.uidaho.edu::78281ebe-ca88-46c8-b9cf-7e3f237652fd" providerId="AD" clId="Web-{D3E1BDB0-904C-00AC-DCCB-F03C1FA8D465}" dt="2024-09-24T05:03:10.682" v="666"/>
          <ac:picMkLst>
            <pc:docMk/>
            <pc:sldMk cId="3464601890" sldId="312"/>
            <ac:picMk id="5" creationId="{7594C9E9-873D-E1B9-AB21-623A99D02480}"/>
          </ac:picMkLst>
        </pc:picChg>
        <pc:picChg chg="add">
          <ac:chgData name="Karpuram, Jishnuvardhan (karp1121@vandals.uidaho.edu)" userId="S::karp1121@vandals.uidaho.edu::78281ebe-ca88-46c8-b9cf-7e3f237652fd" providerId="AD" clId="Web-{D3E1BDB0-904C-00AC-DCCB-F03C1FA8D465}" dt="2024-09-24T05:03:10.682" v="666"/>
          <ac:picMkLst>
            <pc:docMk/>
            <pc:sldMk cId="3464601890" sldId="312"/>
            <ac:picMk id="7" creationId="{2FA3880A-8D8F-466C-A4A1-F07BCDD3719C}"/>
          </ac:picMkLst>
        </pc:picChg>
        <pc:picChg chg="add">
          <ac:chgData name="Karpuram, Jishnuvardhan (karp1121@vandals.uidaho.edu)" userId="S::karp1121@vandals.uidaho.edu::78281ebe-ca88-46c8-b9cf-7e3f237652fd" providerId="AD" clId="Web-{D3E1BDB0-904C-00AC-DCCB-F03C1FA8D465}" dt="2024-09-24T05:03:10.682" v="666"/>
          <ac:picMkLst>
            <pc:docMk/>
            <pc:sldMk cId="3464601890" sldId="312"/>
            <ac:picMk id="8" creationId="{3C0A64CB-20A1-4508-B568-284EB04F78EE}"/>
          </ac:picMkLst>
        </pc:picChg>
        <pc:picChg chg="add">
          <ac:chgData name="Karpuram, Jishnuvardhan (karp1121@vandals.uidaho.edu)" userId="S::karp1121@vandals.uidaho.edu::78281ebe-ca88-46c8-b9cf-7e3f237652fd" providerId="AD" clId="Web-{D3E1BDB0-904C-00AC-DCCB-F03C1FA8D465}" dt="2024-09-24T05:03:10.682" v="666"/>
          <ac:picMkLst>
            <pc:docMk/>
            <pc:sldMk cId="3464601890" sldId="312"/>
            <ac:picMk id="26" creationId="{27F47B0A-40EE-41EA-815D-384670FF1AB0}"/>
          </ac:picMkLst>
        </pc:picChg>
        <pc:picChg chg="add">
          <ac:chgData name="Karpuram, Jishnuvardhan (karp1121@vandals.uidaho.edu)" userId="S::karp1121@vandals.uidaho.edu::78281ebe-ca88-46c8-b9cf-7e3f237652fd" providerId="AD" clId="Web-{D3E1BDB0-904C-00AC-DCCB-F03C1FA8D465}" dt="2024-09-24T05:03:10.682" v="666"/>
          <ac:picMkLst>
            <pc:docMk/>
            <pc:sldMk cId="3464601890" sldId="312"/>
            <ac:picMk id="28" creationId="{43AC9E88-695B-421A-B3FF-5BC41EF58205}"/>
          </ac:picMkLst>
        </pc:picChg>
      </pc:sldChg>
      <pc:sldChg chg="addSp delSp modSp add mod replId setBg modClrScheme delDesignElem chgLayout">
        <pc:chgData name="Karpuram, Jishnuvardhan (karp1121@vandals.uidaho.edu)" userId="S::karp1121@vandals.uidaho.edu::78281ebe-ca88-46c8-b9cf-7e3f237652fd" providerId="AD" clId="Web-{D3E1BDB0-904C-00AC-DCCB-F03C1FA8D465}" dt="2024-09-24T05:05:47.965" v="693"/>
        <pc:sldMkLst>
          <pc:docMk/>
          <pc:sldMk cId="2426064635" sldId="313"/>
        </pc:sldMkLst>
        <pc:spChg chg="mod ord">
          <ac:chgData name="Karpuram, Jishnuvardhan (karp1121@vandals.uidaho.edu)" userId="S::karp1121@vandals.uidaho.edu::78281ebe-ca88-46c8-b9cf-7e3f237652fd" providerId="AD" clId="Web-{D3E1BDB0-904C-00AC-DCCB-F03C1FA8D465}" dt="2024-09-24T05:05:32.636" v="690"/>
          <ac:spMkLst>
            <pc:docMk/>
            <pc:sldMk cId="2426064635" sldId="313"/>
            <ac:spMk id="2" creationId="{9C3A13DA-1298-2144-EF37-4C9A44659931}"/>
          </ac:spMkLst>
        </pc:spChg>
        <pc:spChg chg="mod ord">
          <ac:chgData name="Karpuram, Jishnuvardhan (karp1121@vandals.uidaho.edu)" userId="S::karp1121@vandals.uidaho.edu::78281ebe-ca88-46c8-b9cf-7e3f237652fd" providerId="AD" clId="Web-{D3E1BDB0-904C-00AC-DCCB-F03C1FA8D465}" dt="2024-09-24T05:05:47.965" v="693"/>
          <ac:spMkLst>
            <pc:docMk/>
            <pc:sldMk cId="2426064635" sldId="313"/>
            <ac:spMk id="3" creationId="{59E854BF-2AB7-3D5E-0262-663CF5E2DAFF}"/>
          </ac:spMkLst>
        </pc:spChg>
        <pc:spChg chg="mod ord">
          <ac:chgData name="Karpuram, Jishnuvardhan (karp1121@vandals.uidaho.edu)" userId="S::karp1121@vandals.uidaho.edu::78281ebe-ca88-46c8-b9cf-7e3f237652fd" providerId="AD" clId="Web-{D3E1BDB0-904C-00AC-DCCB-F03C1FA8D465}" dt="2024-09-24T05:05:32.636" v="690"/>
          <ac:spMkLst>
            <pc:docMk/>
            <pc:sldMk cId="2426064635" sldId="313"/>
            <ac:spMk id="4" creationId="{F7EFE473-9FAB-BB5C-B315-F61686604A90}"/>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6" creationId="{DD651B61-325E-4E73-8445-38B0DE8AAAB6}"/>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7" creationId="{B42E5253-D3AC-4AC2-B766-8B34F13C2F5E}"/>
          </ac:spMkLst>
        </pc:spChg>
        <pc:spChg chg="add del">
          <ac:chgData name="Karpuram, Jishnuvardhan (karp1121@vandals.uidaho.edu)" userId="S::karp1121@vandals.uidaho.edu::78281ebe-ca88-46c8-b9cf-7e3f237652fd" providerId="AD" clId="Web-{D3E1BDB0-904C-00AC-DCCB-F03C1FA8D465}" dt="2024-09-24T04:55:29.933" v="544"/>
          <ac:spMkLst>
            <pc:docMk/>
            <pc:sldMk cId="2426064635" sldId="313"/>
            <ac:spMk id="9" creationId="{DCF4EB5C-ED25-4675-8255-2F5B12CFFCF0}"/>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10" creationId="{10AE8D57-436A-4073-9A75-15BB5949F8B4}"/>
          </ac:spMkLst>
        </pc:spChg>
        <pc:spChg chg="add del">
          <ac:chgData name="Karpuram, Jishnuvardhan (karp1121@vandals.uidaho.edu)" userId="S::karp1121@vandals.uidaho.edu::78281ebe-ca88-46c8-b9cf-7e3f237652fd" providerId="AD" clId="Web-{D3E1BDB0-904C-00AC-DCCB-F03C1FA8D465}" dt="2024-09-24T04:55:29.933" v="544"/>
          <ac:spMkLst>
            <pc:docMk/>
            <pc:sldMk cId="2426064635" sldId="313"/>
            <ac:spMk id="11" creationId="{9514EC6E-A557-42A2-BCDC-3ABFFC5E564D}"/>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12" creationId="{7B055CAA-2668-4929-8202-DBD35A78E8EB}"/>
          </ac:spMkLst>
        </pc:spChg>
        <pc:spChg chg="add del">
          <ac:chgData name="Karpuram, Jishnuvardhan (karp1121@vandals.uidaho.edu)" userId="S::karp1121@vandals.uidaho.edu::78281ebe-ca88-46c8-b9cf-7e3f237652fd" providerId="AD" clId="Web-{D3E1BDB0-904C-00AC-DCCB-F03C1FA8D465}" dt="2024-09-24T04:55:29.933" v="544"/>
          <ac:spMkLst>
            <pc:docMk/>
            <pc:sldMk cId="2426064635" sldId="313"/>
            <ac:spMk id="13" creationId="{905482C9-EB42-4BFE-95BF-7FD661F07657}"/>
          </ac:spMkLst>
        </pc:spChg>
        <pc:spChg chg="add del">
          <ac:chgData name="Karpuram, Jishnuvardhan (karp1121@vandals.uidaho.edu)" userId="S::karp1121@vandals.uidaho.edu::78281ebe-ca88-46c8-b9cf-7e3f237652fd" providerId="AD" clId="Web-{D3E1BDB0-904C-00AC-DCCB-F03C1FA8D465}" dt="2024-09-24T04:55:29.933" v="544"/>
          <ac:spMkLst>
            <pc:docMk/>
            <pc:sldMk cId="2426064635" sldId="313"/>
            <ac:spMk id="15" creationId="{B373F125-DEF3-41D6-9918-AB21A2ACC37A}"/>
          </ac:spMkLst>
        </pc:spChg>
        <pc:spChg chg="add del">
          <ac:chgData name="Karpuram, Jishnuvardhan (karp1121@vandals.uidaho.edu)" userId="S::karp1121@vandals.uidaho.edu::78281ebe-ca88-46c8-b9cf-7e3f237652fd" providerId="AD" clId="Web-{D3E1BDB0-904C-00AC-DCCB-F03C1FA8D465}" dt="2024-09-24T04:55:29.933" v="544"/>
          <ac:spMkLst>
            <pc:docMk/>
            <pc:sldMk cId="2426064635" sldId="313"/>
            <ac:spMk id="17" creationId="{71E9F226-EB6E-48C9-ADDA-636DE4BF4EBE}"/>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18" creationId="{4C790028-99AE-4AE4-8269-9913E2D50625}"/>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19" creationId="{38F88ED4-721F-4A25-9A68-66C57B1F8D03}"/>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20" creationId="{06936A2A-FE08-4EE0-A409-3EF3FA2448DE}"/>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21" creationId="{3A5A85F2-11BA-4322-9355-08C0DEC78035}"/>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22" creationId="{E1F0989E-BFBB-43E4-927B-2C51C7AE261D}"/>
          </ac:spMkLst>
        </pc:spChg>
        <pc:spChg chg="add del">
          <ac:chgData name="Karpuram, Jishnuvardhan (karp1121@vandals.uidaho.edu)" userId="S::karp1121@vandals.uidaho.edu::78281ebe-ca88-46c8-b9cf-7e3f237652fd" providerId="AD" clId="Web-{D3E1BDB0-904C-00AC-DCCB-F03C1FA8D465}" dt="2024-09-24T04:58:15.726" v="585"/>
          <ac:spMkLst>
            <pc:docMk/>
            <pc:sldMk cId="2426064635" sldId="313"/>
            <ac:spMk id="23" creationId="{1A88A0CA-0BDB-4A19-A648-638BE196B2BC}"/>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24" creationId="{8ACA2469-91AA-459B-A5DD-8FFC0F70E05C}"/>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25" creationId="{97860FD2-CA19-4064-AA6F-68050C3D2011}"/>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27" creationId="{CC3320C8-0DF2-47E2-AE32-8C570D54BC4B}"/>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33" creationId="{AC084A8C-D0A6-4A75-AED9-C13FD20A6E6A}"/>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35" creationId="{6B537086-027A-4360-81BC-8BA916D266B8}"/>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37" creationId="{EFAAFA00-A1E1-4789-A035-9CBB7B03082B}"/>
          </ac:spMkLst>
        </pc:spChg>
        <pc:spChg chg="add del">
          <ac:chgData name="Karpuram, Jishnuvardhan (karp1121@vandals.uidaho.edu)" userId="S::karp1121@vandals.uidaho.edu::78281ebe-ca88-46c8-b9cf-7e3f237652fd" providerId="AD" clId="Web-{D3E1BDB0-904C-00AC-DCCB-F03C1FA8D465}" dt="2024-09-24T05:05:47.965" v="693"/>
          <ac:spMkLst>
            <pc:docMk/>
            <pc:sldMk cId="2426064635" sldId="313"/>
            <ac:spMk id="39" creationId="{FC0230C3-CF46-441A-85D2-5E6F8B3A1E29}"/>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48" creationId="{4C790028-99AE-4AE4-8269-9913E2D50625}"/>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50" creationId="{06936A2A-FE08-4EE0-A409-3EF3FA2448DE}"/>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52" creationId="{E1F0989E-BFBB-43E4-927B-2C51C7AE261D}"/>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54" creationId="{8ACA2469-91AA-459B-A5DD-8FFC0F70E05C}"/>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56" creationId="{97860FD2-CA19-4064-AA6F-68050C3D2011}"/>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58" creationId="{CC3320C8-0DF2-47E2-AE32-8C570D54BC4B}"/>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64" creationId="{AC084A8C-D0A6-4A75-AED9-C13FD20A6E6A}"/>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66" creationId="{6B537086-027A-4360-81BC-8BA916D266B8}"/>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68" creationId="{EFAAFA00-A1E1-4789-A035-9CBB7B03082B}"/>
          </ac:spMkLst>
        </pc:spChg>
        <pc:spChg chg="add">
          <ac:chgData name="Karpuram, Jishnuvardhan (karp1121@vandals.uidaho.edu)" userId="S::karp1121@vandals.uidaho.edu::78281ebe-ca88-46c8-b9cf-7e3f237652fd" providerId="AD" clId="Web-{D3E1BDB0-904C-00AC-DCCB-F03C1FA8D465}" dt="2024-09-24T05:05:47.965" v="693"/>
          <ac:spMkLst>
            <pc:docMk/>
            <pc:sldMk cId="2426064635" sldId="313"/>
            <ac:spMk id="70" creationId="{FC0230C3-CF46-441A-85D2-5E6F8B3A1E29}"/>
          </ac:spMkLst>
        </pc:spChg>
        <pc:picChg chg="add mod">
          <ac:chgData name="Karpuram, Jishnuvardhan (karp1121@vandals.uidaho.edu)" userId="S::karp1121@vandals.uidaho.edu::78281ebe-ca88-46c8-b9cf-7e3f237652fd" providerId="AD" clId="Web-{D3E1BDB0-904C-00AC-DCCB-F03C1FA8D465}" dt="2024-09-24T05:05:32.636" v="690"/>
          <ac:picMkLst>
            <pc:docMk/>
            <pc:sldMk cId="2426064635" sldId="313"/>
            <ac:picMk id="8" creationId="{85607DD5-8D85-17D8-A602-A1B6F4C36F04}"/>
          </ac:picMkLst>
        </pc:picChg>
        <pc:picChg chg="add del">
          <ac:chgData name="Karpuram, Jishnuvardhan (karp1121@vandals.uidaho.edu)" userId="S::karp1121@vandals.uidaho.edu::78281ebe-ca88-46c8-b9cf-7e3f237652fd" providerId="AD" clId="Web-{D3E1BDB0-904C-00AC-DCCB-F03C1FA8D465}" dt="2024-09-24T05:05:47.965" v="693"/>
          <ac:picMkLst>
            <pc:docMk/>
            <pc:sldMk cId="2426064635" sldId="313"/>
            <ac:picMk id="14" creationId="{01AF5FBB-9FDC-4D75-9DD6-DAF01ED197A0}"/>
          </ac:picMkLst>
        </pc:picChg>
        <pc:picChg chg="add del">
          <ac:chgData name="Karpuram, Jishnuvardhan (karp1121@vandals.uidaho.edu)" userId="S::karp1121@vandals.uidaho.edu::78281ebe-ca88-46c8-b9cf-7e3f237652fd" providerId="AD" clId="Web-{D3E1BDB0-904C-00AC-DCCB-F03C1FA8D465}" dt="2024-09-24T05:05:47.965" v="693"/>
          <ac:picMkLst>
            <pc:docMk/>
            <pc:sldMk cId="2426064635" sldId="313"/>
            <ac:picMk id="16" creationId="{933BBBE6-F4CF-483E-BA74-B51421B4D93F}"/>
          </ac:picMkLst>
        </pc:picChg>
        <pc:picChg chg="add del">
          <ac:chgData name="Karpuram, Jishnuvardhan (karp1121@vandals.uidaho.edu)" userId="S::karp1121@vandals.uidaho.edu::78281ebe-ca88-46c8-b9cf-7e3f237652fd" providerId="AD" clId="Web-{D3E1BDB0-904C-00AC-DCCB-F03C1FA8D465}" dt="2024-09-24T05:05:47.965" v="693"/>
          <ac:picMkLst>
            <pc:docMk/>
            <pc:sldMk cId="2426064635" sldId="313"/>
            <ac:picMk id="29" creationId="{9937E2AB-626F-4D5D-8344-EE2C08191D97}"/>
          </ac:picMkLst>
        </pc:picChg>
        <pc:picChg chg="add del">
          <ac:chgData name="Karpuram, Jishnuvardhan (karp1121@vandals.uidaho.edu)" userId="S::karp1121@vandals.uidaho.edu::78281ebe-ca88-46c8-b9cf-7e3f237652fd" providerId="AD" clId="Web-{D3E1BDB0-904C-00AC-DCCB-F03C1FA8D465}" dt="2024-09-24T05:05:47.965" v="693"/>
          <ac:picMkLst>
            <pc:docMk/>
            <pc:sldMk cId="2426064635" sldId="313"/>
            <ac:picMk id="31" creationId="{31374C91-3FF2-48F7-A02C-36E1E075F552}"/>
          </ac:picMkLst>
        </pc:picChg>
        <pc:picChg chg="add">
          <ac:chgData name="Karpuram, Jishnuvardhan (karp1121@vandals.uidaho.edu)" userId="S::karp1121@vandals.uidaho.edu::78281ebe-ca88-46c8-b9cf-7e3f237652fd" providerId="AD" clId="Web-{D3E1BDB0-904C-00AC-DCCB-F03C1FA8D465}" dt="2024-09-24T05:05:47.965" v="693"/>
          <ac:picMkLst>
            <pc:docMk/>
            <pc:sldMk cId="2426064635" sldId="313"/>
            <ac:picMk id="44" creationId="{01AF5FBB-9FDC-4D75-9DD6-DAF01ED197A0}"/>
          </ac:picMkLst>
        </pc:picChg>
        <pc:picChg chg="add">
          <ac:chgData name="Karpuram, Jishnuvardhan (karp1121@vandals.uidaho.edu)" userId="S::karp1121@vandals.uidaho.edu::78281ebe-ca88-46c8-b9cf-7e3f237652fd" providerId="AD" clId="Web-{D3E1BDB0-904C-00AC-DCCB-F03C1FA8D465}" dt="2024-09-24T05:05:47.965" v="693"/>
          <ac:picMkLst>
            <pc:docMk/>
            <pc:sldMk cId="2426064635" sldId="313"/>
            <ac:picMk id="46" creationId="{933BBBE6-F4CF-483E-BA74-B51421B4D93F}"/>
          </ac:picMkLst>
        </pc:picChg>
        <pc:picChg chg="add">
          <ac:chgData name="Karpuram, Jishnuvardhan (karp1121@vandals.uidaho.edu)" userId="S::karp1121@vandals.uidaho.edu::78281ebe-ca88-46c8-b9cf-7e3f237652fd" providerId="AD" clId="Web-{D3E1BDB0-904C-00AC-DCCB-F03C1FA8D465}" dt="2024-09-24T05:05:47.965" v="693"/>
          <ac:picMkLst>
            <pc:docMk/>
            <pc:sldMk cId="2426064635" sldId="313"/>
            <ac:picMk id="60" creationId="{9937E2AB-626F-4D5D-8344-EE2C08191D97}"/>
          </ac:picMkLst>
        </pc:picChg>
        <pc:picChg chg="add">
          <ac:chgData name="Karpuram, Jishnuvardhan (karp1121@vandals.uidaho.edu)" userId="S::karp1121@vandals.uidaho.edu::78281ebe-ca88-46c8-b9cf-7e3f237652fd" providerId="AD" clId="Web-{D3E1BDB0-904C-00AC-DCCB-F03C1FA8D465}" dt="2024-09-24T05:05:47.965" v="693"/>
          <ac:picMkLst>
            <pc:docMk/>
            <pc:sldMk cId="2426064635" sldId="313"/>
            <ac:picMk id="62" creationId="{31374C91-3FF2-48F7-A02C-36E1E075F552}"/>
          </ac:picMkLst>
        </pc:picChg>
      </pc:sldChg>
      <pc:sldChg chg="addSp delSp modSp new mod ord setBg modClrScheme setClrOvrMap delDesignElem chgLayout">
        <pc:chgData name="Karpuram, Jishnuvardhan (karp1121@vandals.uidaho.edu)" userId="S::karp1121@vandals.uidaho.edu::78281ebe-ca88-46c8-b9cf-7e3f237652fd" providerId="AD" clId="Web-{D3E1BDB0-904C-00AC-DCCB-F03C1FA8D465}" dt="2024-09-24T05:06:48.604" v="698"/>
        <pc:sldMkLst>
          <pc:docMk/>
          <pc:sldMk cId="3300425585" sldId="314"/>
        </pc:sldMkLst>
        <pc:spChg chg="mod ord">
          <ac:chgData name="Karpuram, Jishnuvardhan (karp1121@vandals.uidaho.edu)" userId="S::karp1121@vandals.uidaho.edu::78281ebe-ca88-46c8-b9cf-7e3f237652fd" providerId="AD" clId="Web-{D3E1BDB0-904C-00AC-DCCB-F03C1FA8D465}" dt="2024-09-24T05:06:48.604" v="698"/>
          <ac:spMkLst>
            <pc:docMk/>
            <pc:sldMk cId="3300425585" sldId="314"/>
            <ac:spMk id="2" creationId="{F09B6A34-9BFC-8C79-1F21-340887CE0C3C}"/>
          </ac:spMkLst>
        </pc:spChg>
        <pc:spChg chg="mod ord">
          <ac:chgData name="Karpuram, Jishnuvardhan (karp1121@vandals.uidaho.edu)" userId="S::karp1121@vandals.uidaho.edu::78281ebe-ca88-46c8-b9cf-7e3f237652fd" providerId="AD" clId="Web-{D3E1BDB0-904C-00AC-DCCB-F03C1FA8D465}" dt="2024-09-24T05:06:48.604" v="698"/>
          <ac:spMkLst>
            <pc:docMk/>
            <pc:sldMk cId="3300425585" sldId="314"/>
            <ac:spMk id="3" creationId="{A07D74CE-0D89-3B3F-8A0A-29F750493533}"/>
          </ac:spMkLst>
        </pc:spChg>
        <pc:spChg chg="del">
          <ac:chgData name="Karpuram, Jishnuvardhan (karp1121@vandals.uidaho.edu)" userId="S::karp1121@vandals.uidaho.edu::78281ebe-ca88-46c8-b9cf-7e3f237652fd" providerId="AD" clId="Web-{D3E1BDB0-904C-00AC-DCCB-F03C1FA8D465}" dt="2024-09-24T04:52:13.091" v="489"/>
          <ac:spMkLst>
            <pc:docMk/>
            <pc:sldMk cId="3300425585" sldId="314"/>
            <ac:spMk id="4" creationId="{EDD3764F-F59B-6ED8-0815-A52C7C30FC2B}"/>
          </ac:spMkLst>
        </pc:spChg>
        <pc:spChg chg="add del">
          <ac:chgData name="Karpuram, Jishnuvardhan (karp1121@vandals.uidaho.edu)" userId="S::karp1121@vandals.uidaho.edu::78281ebe-ca88-46c8-b9cf-7e3f237652fd" providerId="AD" clId="Web-{D3E1BDB0-904C-00AC-DCCB-F03C1FA8D465}" dt="2024-09-24T04:52:56.156" v="515"/>
          <ac:spMkLst>
            <pc:docMk/>
            <pc:sldMk cId="3300425585" sldId="314"/>
            <ac:spMk id="8" creationId="{8E019540-1104-4B12-9F83-45F58674186F}"/>
          </ac:spMkLst>
        </pc:spChg>
        <pc:spChg chg="add del">
          <ac:chgData name="Karpuram, Jishnuvardhan (karp1121@vandals.uidaho.edu)" userId="S::karp1121@vandals.uidaho.edu::78281ebe-ca88-46c8-b9cf-7e3f237652fd" providerId="AD" clId="Web-{D3E1BDB0-904C-00AC-DCCB-F03C1FA8D465}" dt="2024-09-24T04:52:56.156" v="515"/>
          <ac:spMkLst>
            <pc:docMk/>
            <pc:sldMk cId="3300425585" sldId="314"/>
            <ac:spMk id="10" creationId="{3580CFD6-E44A-486A-9E73-D8D948F78A34}"/>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16" creationId="{F655D83D-0F6A-4E37-8E24-FB51013759E9}"/>
          </ac:spMkLst>
        </pc:spChg>
        <pc:spChg chg="add del">
          <ac:chgData name="Karpuram, Jishnuvardhan (karp1121@vandals.uidaho.edu)" userId="S::karp1121@vandals.uidaho.edu::78281ebe-ca88-46c8-b9cf-7e3f237652fd" providerId="AD" clId="Web-{D3E1BDB0-904C-00AC-DCCB-F03C1FA8D465}" dt="2024-09-24T04:54:09.568" v="522"/>
          <ac:spMkLst>
            <pc:docMk/>
            <pc:sldMk cId="3300425585" sldId="314"/>
            <ac:spMk id="17" creationId="{A52FF1B8-145F-47AA-9F6F-7DA3201AA6CB}"/>
          </ac:spMkLst>
        </pc:spChg>
        <pc:spChg chg="add del">
          <ac:chgData name="Karpuram, Jishnuvardhan (karp1121@vandals.uidaho.edu)" userId="S::karp1121@vandals.uidaho.edu::78281ebe-ca88-46c8-b9cf-7e3f237652fd" providerId="AD" clId="Web-{D3E1BDB0-904C-00AC-DCCB-F03C1FA8D465}" dt="2024-09-24T04:54:09.568" v="522"/>
          <ac:spMkLst>
            <pc:docMk/>
            <pc:sldMk cId="3300425585" sldId="314"/>
            <ac:spMk id="19" creationId="{6DFE8A8C-8C1F-40A1-8A45-9D05B0DD8EF8}"/>
          </ac:spMkLst>
        </pc:spChg>
        <pc:spChg chg="add del">
          <ac:chgData name="Karpuram, Jishnuvardhan (karp1121@vandals.uidaho.edu)" userId="S::karp1121@vandals.uidaho.edu::78281ebe-ca88-46c8-b9cf-7e3f237652fd" providerId="AD" clId="Web-{D3E1BDB0-904C-00AC-DCCB-F03C1FA8D465}" dt="2024-09-24T04:54:09.568" v="522"/>
          <ac:spMkLst>
            <pc:docMk/>
            <pc:sldMk cId="3300425585" sldId="314"/>
            <ac:spMk id="21" creationId="{EE1EF8C3-8F8A-447D-A5FF-C12426825418}"/>
          </ac:spMkLst>
        </pc:spChg>
        <pc:spChg chg="add del">
          <ac:chgData name="Karpuram, Jishnuvardhan (karp1121@vandals.uidaho.edu)" userId="S::karp1121@vandals.uidaho.edu::78281ebe-ca88-46c8-b9cf-7e3f237652fd" providerId="AD" clId="Web-{D3E1BDB0-904C-00AC-DCCB-F03C1FA8D465}" dt="2024-09-24T04:54:09.568" v="522"/>
          <ac:spMkLst>
            <pc:docMk/>
            <pc:sldMk cId="3300425585" sldId="314"/>
            <ac:spMk id="23" creationId="{1B511BAF-6DC3-420A-8603-96945C66ADB3}"/>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25" creationId="{012146B2-5BA2-48DB-98DF-96C7E3709FF7}"/>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27" creationId="{C4E7CBD7-6115-4A16-A248-495C585A2484}"/>
          </ac:spMkLst>
        </pc:spChg>
        <pc:spChg chg="add del">
          <ac:chgData name="Karpuram, Jishnuvardhan (karp1121@vandals.uidaho.edu)" userId="S::karp1121@vandals.uidaho.edu::78281ebe-ca88-46c8-b9cf-7e3f237652fd" providerId="AD" clId="Web-{D3E1BDB0-904C-00AC-DCCB-F03C1FA8D465}" dt="2024-09-24T04:54:09.568" v="521"/>
          <ac:spMkLst>
            <pc:docMk/>
            <pc:sldMk cId="3300425585" sldId="314"/>
            <ac:spMk id="28" creationId="{A52FF1B8-145F-47AA-9F6F-7DA3201AA6CB}"/>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29" creationId="{BCF2B060-D805-413E-85D9-2005B25B7F73}"/>
          </ac:spMkLst>
        </pc:spChg>
        <pc:spChg chg="add del">
          <ac:chgData name="Karpuram, Jishnuvardhan (karp1121@vandals.uidaho.edu)" userId="S::karp1121@vandals.uidaho.edu::78281ebe-ca88-46c8-b9cf-7e3f237652fd" providerId="AD" clId="Web-{D3E1BDB0-904C-00AC-DCCB-F03C1FA8D465}" dt="2024-09-24T04:54:09.568" v="521"/>
          <ac:spMkLst>
            <pc:docMk/>
            <pc:sldMk cId="3300425585" sldId="314"/>
            <ac:spMk id="30" creationId="{6DFE8A8C-8C1F-40A1-8A45-9D05B0DD8EF8}"/>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31" creationId="{98E33F2B-65BC-4FD9-A293-1929F2AC1913}"/>
          </ac:spMkLst>
        </pc:spChg>
        <pc:spChg chg="add del">
          <ac:chgData name="Karpuram, Jishnuvardhan (karp1121@vandals.uidaho.edu)" userId="S::karp1121@vandals.uidaho.edu::78281ebe-ca88-46c8-b9cf-7e3f237652fd" providerId="AD" clId="Web-{D3E1BDB0-904C-00AC-DCCB-F03C1FA8D465}" dt="2024-09-24T04:54:09.568" v="521"/>
          <ac:spMkLst>
            <pc:docMk/>
            <pc:sldMk cId="3300425585" sldId="314"/>
            <ac:spMk id="32" creationId="{EE1EF8C3-8F8A-447D-A5FF-C12426825418}"/>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33" creationId="{45D939C7-7A25-4667-AA9E-6272886FAA8F}"/>
          </ac:spMkLst>
        </pc:spChg>
        <pc:spChg chg="add del">
          <ac:chgData name="Karpuram, Jishnuvardhan (karp1121@vandals.uidaho.edu)" userId="S::karp1121@vandals.uidaho.edu::78281ebe-ca88-46c8-b9cf-7e3f237652fd" providerId="AD" clId="Web-{D3E1BDB0-904C-00AC-DCCB-F03C1FA8D465}" dt="2024-09-24T04:54:09.568" v="521"/>
          <ac:spMkLst>
            <pc:docMk/>
            <pc:sldMk cId="3300425585" sldId="314"/>
            <ac:spMk id="34" creationId="{1B511BAF-6DC3-420A-8603-96945C66ADB3}"/>
          </ac:spMkLst>
        </pc:spChg>
        <pc:spChg chg="add del">
          <ac:chgData name="Karpuram, Jishnuvardhan (karp1121@vandals.uidaho.edu)" userId="S::karp1121@vandals.uidaho.edu::78281ebe-ca88-46c8-b9cf-7e3f237652fd" providerId="AD" clId="Web-{D3E1BDB0-904C-00AC-DCCB-F03C1FA8D465}" dt="2024-09-24T05:06:21.806" v="695"/>
          <ac:spMkLst>
            <pc:docMk/>
            <pc:sldMk cId="3300425585" sldId="314"/>
            <ac:spMk id="35" creationId="{6569258B-7DF5-4291-BA11-4E1932BD5114}"/>
          </ac:spMkLst>
        </pc:spChg>
        <pc:spChg chg="add del">
          <ac:chgData name="Karpuram, Jishnuvardhan (karp1121@vandals.uidaho.edu)" userId="S::karp1121@vandals.uidaho.edu::78281ebe-ca88-46c8-b9cf-7e3f237652fd" providerId="AD" clId="Web-{D3E1BDB0-904C-00AC-DCCB-F03C1FA8D465}" dt="2024-09-24T04:54:09.568" v="521"/>
          <ac:spMkLst>
            <pc:docMk/>
            <pc:sldMk cId="3300425585" sldId="314"/>
            <ac:spMk id="36" creationId="{6C60306D-4E52-44F2-9372-D634B17B8A97}"/>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37" creationId="{847489EB-355C-4170-8C70-5CDD42EFDDBC}"/>
          </ac:spMkLst>
        </pc:spChg>
        <pc:spChg chg="add del">
          <ac:chgData name="Karpuram, Jishnuvardhan (karp1121@vandals.uidaho.edu)" userId="S::karp1121@vandals.uidaho.edu::78281ebe-ca88-46c8-b9cf-7e3f237652fd" providerId="AD" clId="Web-{D3E1BDB0-904C-00AC-DCCB-F03C1FA8D465}" dt="2024-09-24T04:58:15.726" v="585"/>
          <ac:spMkLst>
            <pc:docMk/>
            <pc:sldMk cId="3300425585" sldId="314"/>
            <ac:spMk id="38" creationId="{A52FF1B8-145F-47AA-9F6F-7DA3201AA6CB}"/>
          </ac:spMkLst>
        </pc:spChg>
        <pc:spChg chg="add del">
          <ac:chgData name="Karpuram, Jishnuvardhan (karp1121@vandals.uidaho.edu)" userId="S::karp1121@vandals.uidaho.edu::78281ebe-ca88-46c8-b9cf-7e3f237652fd" providerId="AD" clId="Web-{D3E1BDB0-904C-00AC-DCCB-F03C1FA8D465}" dt="2024-09-24T04:58:15.726" v="585"/>
          <ac:spMkLst>
            <pc:docMk/>
            <pc:sldMk cId="3300425585" sldId="314"/>
            <ac:spMk id="39" creationId="{6DFE8A8C-8C1F-40A1-8A45-9D05B0DD8EF8}"/>
          </ac:spMkLst>
        </pc:spChg>
        <pc:spChg chg="add del">
          <ac:chgData name="Karpuram, Jishnuvardhan (karp1121@vandals.uidaho.edu)" userId="S::karp1121@vandals.uidaho.edu::78281ebe-ca88-46c8-b9cf-7e3f237652fd" providerId="AD" clId="Web-{D3E1BDB0-904C-00AC-DCCB-F03C1FA8D465}" dt="2024-09-24T04:58:15.726" v="585"/>
          <ac:spMkLst>
            <pc:docMk/>
            <pc:sldMk cId="3300425585" sldId="314"/>
            <ac:spMk id="40" creationId="{EE1EF8C3-8F8A-447D-A5FF-C12426825418}"/>
          </ac:spMkLst>
        </pc:spChg>
        <pc:spChg chg="add del">
          <ac:chgData name="Karpuram, Jishnuvardhan (karp1121@vandals.uidaho.edu)" userId="S::karp1121@vandals.uidaho.edu::78281ebe-ca88-46c8-b9cf-7e3f237652fd" providerId="AD" clId="Web-{D3E1BDB0-904C-00AC-DCCB-F03C1FA8D465}" dt="2024-09-24T04:58:15.726" v="585"/>
          <ac:spMkLst>
            <pc:docMk/>
            <pc:sldMk cId="3300425585" sldId="314"/>
            <ac:spMk id="41" creationId="{1B511BAF-6DC3-420A-8603-96945C66ADB3}"/>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44" creationId="{D8887E40-5A0B-4897-80F0-0BAFAAB61CF9}"/>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45" creationId="{92E3B1B6-DAAA-408B-A99C-2A7EE0409A7D}"/>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46" creationId="{7A72B882-D016-4849-AF04-88E39D13AC52}"/>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47" creationId="{41FF9E96-6955-4599-A2D0-1FF57939CBA3}"/>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48" creationId="{A15CFF31-2A56-4E24-9263-DC4342144D06}"/>
          </ac:spMkLst>
        </pc:spChg>
        <pc:spChg chg="add del">
          <ac:chgData name="Karpuram, Jishnuvardhan (karp1121@vandals.uidaho.edu)" userId="S::karp1121@vandals.uidaho.edu::78281ebe-ca88-46c8-b9cf-7e3f237652fd" providerId="AD" clId="Web-{D3E1BDB0-904C-00AC-DCCB-F03C1FA8D465}" dt="2024-09-24T05:06:48.572" v="697"/>
          <ac:spMkLst>
            <pc:docMk/>
            <pc:sldMk cId="3300425585" sldId="314"/>
            <ac:spMk id="49" creationId="{8F8907EB-52AA-4516-BC6A-7861CE0774DC}"/>
          </ac:spMkLst>
        </pc:spChg>
        <pc:spChg chg="add">
          <ac:chgData name="Karpuram, Jishnuvardhan (karp1121@vandals.uidaho.edu)" userId="S::karp1121@vandals.uidaho.edu::78281ebe-ca88-46c8-b9cf-7e3f237652fd" providerId="AD" clId="Web-{D3E1BDB0-904C-00AC-DCCB-F03C1FA8D465}" dt="2024-09-24T05:06:48.604" v="698"/>
          <ac:spMkLst>
            <pc:docMk/>
            <pc:sldMk cId="3300425585" sldId="314"/>
            <ac:spMk id="51" creationId="{36C4D283-22EA-4931-9DEC-0304C9414339}"/>
          </ac:spMkLst>
        </pc:spChg>
        <pc:spChg chg="add">
          <ac:chgData name="Karpuram, Jishnuvardhan (karp1121@vandals.uidaho.edu)" userId="S::karp1121@vandals.uidaho.edu::78281ebe-ca88-46c8-b9cf-7e3f237652fd" providerId="AD" clId="Web-{D3E1BDB0-904C-00AC-DCCB-F03C1FA8D465}" dt="2024-09-24T05:06:48.604" v="698"/>
          <ac:spMkLst>
            <pc:docMk/>
            <pc:sldMk cId="3300425585" sldId="314"/>
            <ac:spMk id="54" creationId="{9A1F42EF-9A4D-4E5A-B1EE-7E6EDAE71D9D}"/>
          </ac:spMkLst>
        </pc:spChg>
        <pc:spChg chg="add">
          <ac:chgData name="Karpuram, Jishnuvardhan (karp1121@vandals.uidaho.edu)" userId="S::karp1121@vandals.uidaho.edu::78281ebe-ca88-46c8-b9cf-7e3f237652fd" providerId="AD" clId="Web-{D3E1BDB0-904C-00AC-DCCB-F03C1FA8D465}" dt="2024-09-24T05:06:48.604" v="698"/>
          <ac:spMkLst>
            <pc:docMk/>
            <pc:sldMk cId="3300425585" sldId="314"/>
            <ac:spMk id="55" creationId="{70B59514-0D9B-415E-B4CB-4CB50B0FE609}"/>
          </ac:spMkLst>
        </pc:spChg>
        <pc:spChg chg="add">
          <ac:chgData name="Karpuram, Jishnuvardhan (karp1121@vandals.uidaho.edu)" userId="S::karp1121@vandals.uidaho.edu::78281ebe-ca88-46c8-b9cf-7e3f237652fd" providerId="AD" clId="Web-{D3E1BDB0-904C-00AC-DCCB-F03C1FA8D465}" dt="2024-09-24T05:06:48.604" v="698"/>
          <ac:spMkLst>
            <pc:docMk/>
            <pc:sldMk cId="3300425585" sldId="314"/>
            <ac:spMk id="56" creationId="{937B4B19-EFE0-4CF3-97D5-BADE0BED7865}"/>
          </ac:spMkLst>
        </pc:spChg>
        <pc:spChg chg="add">
          <ac:chgData name="Karpuram, Jishnuvardhan (karp1121@vandals.uidaho.edu)" userId="S::karp1121@vandals.uidaho.edu::78281ebe-ca88-46c8-b9cf-7e3f237652fd" providerId="AD" clId="Web-{D3E1BDB0-904C-00AC-DCCB-F03C1FA8D465}" dt="2024-09-24T05:06:48.604" v="698"/>
          <ac:spMkLst>
            <pc:docMk/>
            <pc:sldMk cId="3300425585" sldId="314"/>
            <ac:spMk id="57" creationId="{05610B29-A0F6-4F83-BF46-0A928A0AA446}"/>
          </ac:spMkLst>
        </pc:spChg>
        <pc:picChg chg="add mod ord">
          <ac:chgData name="Karpuram, Jishnuvardhan (karp1121@vandals.uidaho.edu)" userId="S::karp1121@vandals.uidaho.edu::78281ebe-ca88-46c8-b9cf-7e3f237652fd" providerId="AD" clId="Web-{D3E1BDB0-904C-00AC-DCCB-F03C1FA8D465}" dt="2024-09-24T05:06:48.604" v="698"/>
          <ac:picMkLst>
            <pc:docMk/>
            <pc:sldMk cId="3300425585" sldId="314"/>
            <ac:picMk id="14" creationId="{2C868249-DF41-8F4C-88A0-B788FAFF23B2}"/>
          </ac:picMkLst>
        </pc:picChg>
        <pc:picChg chg="add del">
          <ac:chgData name="Karpuram, Jishnuvardhan (karp1121@vandals.uidaho.edu)" userId="S::karp1121@vandals.uidaho.edu::78281ebe-ca88-46c8-b9cf-7e3f237652fd" providerId="AD" clId="Web-{D3E1BDB0-904C-00AC-DCCB-F03C1FA8D465}" dt="2024-09-24T05:06:21.806" v="695"/>
          <ac:picMkLst>
            <pc:docMk/>
            <pc:sldMk cId="3300425585" sldId="314"/>
            <ac:picMk id="18" creationId="{856EF27B-5169-4677-B2B6-E40F25420853}"/>
          </ac:picMkLst>
        </pc:picChg>
        <pc:picChg chg="add del">
          <ac:chgData name="Karpuram, Jishnuvardhan (karp1121@vandals.uidaho.edu)" userId="S::karp1121@vandals.uidaho.edu::78281ebe-ca88-46c8-b9cf-7e3f237652fd" providerId="AD" clId="Web-{D3E1BDB0-904C-00AC-DCCB-F03C1FA8D465}" dt="2024-09-24T05:06:21.806" v="695"/>
          <ac:picMkLst>
            <pc:docMk/>
            <pc:sldMk cId="3300425585" sldId="314"/>
            <ac:picMk id="20" creationId="{7D540DB9-C1CD-47A2-A300-3416B4068E88}"/>
          </ac:picMkLst>
        </pc:picChg>
        <pc:picChg chg="add del">
          <ac:chgData name="Karpuram, Jishnuvardhan (karp1121@vandals.uidaho.edu)" userId="S::karp1121@vandals.uidaho.edu::78281ebe-ca88-46c8-b9cf-7e3f237652fd" providerId="AD" clId="Web-{D3E1BDB0-904C-00AC-DCCB-F03C1FA8D465}" dt="2024-09-24T05:06:48.572" v="697"/>
          <ac:picMkLst>
            <pc:docMk/>
            <pc:sldMk cId="3300425585" sldId="314"/>
            <ac:picMk id="42" creationId="{521CC0F3-7B68-4C9C-999A-74F8925C33B2}"/>
          </ac:picMkLst>
        </pc:picChg>
        <pc:picChg chg="add del">
          <ac:chgData name="Karpuram, Jishnuvardhan (karp1121@vandals.uidaho.edu)" userId="S::karp1121@vandals.uidaho.edu::78281ebe-ca88-46c8-b9cf-7e3f237652fd" providerId="AD" clId="Web-{D3E1BDB0-904C-00AC-DCCB-F03C1FA8D465}" dt="2024-09-24T05:06:48.572" v="697"/>
          <ac:picMkLst>
            <pc:docMk/>
            <pc:sldMk cId="3300425585" sldId="314"/>
            <ac:picMk id="43" creationId="{3EB18ECF-1C11-48BB-8C2B-DC5532A906F4}"/>
          </ac:picMkLst>
        </pc:picChg>
        <pc:picChg chg="add">
          <ac:chgData name="Karpuram, Jishnuvardhan (karp1121@vandals.uidaho.edu)" userId="S::karp1121@vandals.uidaho.edu::78281ebe-ca88-46c8-b9cf-7e3f237652fd" providerId="AD" clId="Web-{D3E1BDB0-904C-00AC-DCCB-F03C1FA8D465}" dt="2024-09-24T05:06:48.604" v="698"/>
          <ac:picMkLst>
            <pc:docMk/>
            <pc:sldMk cId="3300425585" sldId="314"/>
            <ac:picMk id="52" creationId="{A7A9E6DD-CC7C-4150-8911-883397CCA1B2}"/>
          </ac:picMkLst>
        </pc:picChg>
        <pc:picChg chg="add">
          <ac:chgData name="Karpuram, Jishnuvardhan (karp1121@vandals.uidaho.edu)" userId="S::karp1121@vandals.uidaho.edu::78281ebe-ca88-46c8-b9cf-7e3f237652fd" providerId="AD" clId="Web-{D3E1BDB0-904C-00AC-DCCB-F03C1FA8D465}" dt="2024-09-24T05:06:48.604" v="698"/>
          <ac:picMkLst>
            <pc:docMk/>
            <pc:sldMk cId="3300425585" sldId="314"/>
            <ac:picMk id="53" creationId="{DDA1B7FE-FED9-4723-8992-4E2804D95197}"/>
          </ac:picMkLst>
        </pc:picChg>
      </pc:sldChg>
      <pc:sldChg chg="addSp delSp modSp new mod modClrScheme chgLayout">
        <pc:chgData name="Karpuram, Jishnuvardhan (karp1121@vandals.uidaho.edu)" userId="S::karp1121@vandals.uidaho.edu::78281ebe-ca88-46c8-b9cf-7e3f237652fd" providerId="AD" clId="Web-{D3E1BDB0-904C-00AC-DCCB-F03C1FA8D465}" dt="2024-09-24T05:05:18.214" v="689" actId="20577"/>
        <pc:sldMkLst>
          <pc:docMk/>
          <pc:sldMk cId="2355455943" sldId="315"/>
        </pc:sldMkLst>
        <pc:spChg chg="mod ord">
          <ac:chgData name="Karpuram, Jishnuvardhan (karp1121@vandals.uidaho.edu)" userId="S::karp1121@vandals.uidaho.edu::78281ebe-ca88-46c8-b9cf-7e3f237652fd" providerId="AD" clId="Web-{D3E1BDB0-904C-00AC-DCCB-F03C1FA8D465}" dt="2024-09-24T05:05:18.214" v="689" actId="20577"/>
          <ac:spMkLst>
            <pc:docMk/>
            <pc:sldMk cId="2355455943" sldId="315"/>
            <ac:spMk id="2" creationId="{1730544B-23CA-072D-2542-0FD47729B89F}"/>
          </ac:spMkLst>
        </pc:spChg>
        <pc:spChg chg="del">
          <ac:chgData name="Karpuram, Jishnuvardhan (karp1121@vandals.uidaho.edu)" userId="S::karp1121@vandals.uidaho.edu::78281ebe-ca88-46c8-b9cf-7e3f237652fd" providerId="AD" clId="Web-{D3E1BDB0-904C-00AC-DCCB-F03C1FA8D465}" dt="2024-09-24T05:04:20.741" v="671"/>
          <ac:spMkLst>
            <pc:docMk/>
            <pc:sldMk cId="2355455943" sldId="315"/>
            <ac:spMk id="3" creationId="{D62742DF-A468-F991-0CF4-431E24E2DAAD}"/>
          </ac:spMkLst>
        </pc:spChg>
        <pc:spChg chg="del">
          <ac:chgData name="Karpuram, Jishnuvardhan (karp1121@vandals.uidaho.edu)" userId="S::karp1121@vandals.uidaho.edu::78281ebe-ca88-46c8-b9cf-7e3f237652fd" providerId="AD" clId="Web-{D3E1BDB0-904C-00AC-DCCB-F03C1FA8D465}" dt="2024-09-24T05:04:20.741" v="671"/>
          <ac:spMkLst>
            <pc:docMk/>
            <pc:sldMk cId="2355455943" sldId="315"/>
            <ac:spMk id="4" creationId="{7794D49B-C5A8-77EC-B99D-926C191F5EFB}"/>
          </ac:spMkLst>
        </pc:spChg>
        <pc:picChg chg="add mod">
          <ac:chgData name="Karpuram, Jishnuvardhan (karp1121@vandals.uidaho.edu)" userId="S::karp1121@vandals.uidaho.edu::78281ebe-ca88-46c8-b9cf-7e3f237652fd" providerId="AD" clId="Web-{D3E1BDB0-904C-00AC-DCCB-F03C1FA8D465}" dt="2024-09-24T05:05:02.338" v="688" actId="14100"/>
          <ac:picMkLst>
            <pc:docMk/>
            <pc:sldMk cId="2355455943" sldId="315"/>
            <ac:picMk id="5" creationId="{B275A8E1-ABF3-C58F-11EE-10155CAEC0F7}"/>
          </ac:picMkLst>
        </pc:picChg>
      </pc:sldChg>
      <pc:sldChg chg="addSp delSp modSp new mod ord setBg modClrScheme chgLayout">
        <pc:chgData name="Karpuram, Jishnuvardhan (karp1121@vandals.uidaho.edu)" userId="S::karp1121@vandals.uidaho.edu::78281ebe-ca88-46c8-b9cf-7e3f237652fd" providerId="AD" clId="Web-{D3E1BDB0-904C-00AC-DCCB-F03C1FA8D465}" dt="2024-09-24T05:16:07.892" v="1052"/>
        <pc:sldMkLst>
          <pc:docMk/>
          <pc:sldMk cId="2265634327" sldId="316"/>
        </pc:sldMkLst>
        <pc:spChg chg="mod ord">
          <ac:chgData name="Karpuram, Jishnuvardhan (karp1121@vandals.uidaho.edu)" userId="S::karp1121@vandals.uidaho.edu::78281ebe-ca88-46c8-b9cf-7e3f237652fd" providerId="AD" clId="Web-{D3E1BDB0-904C-00AC-DCCB-F03C1FA8D465}" dt="2024-09-24T05:08:49.968" v="762" actId="14100"/>
          <ac:spMkLst>
            <pc:docMk/>
            <pc:sldMk cId="2265634327" sldId="316"/>
            <ac:spMk id="2" creationId="{01BC05CD-D125-CA1B-CF80-425A310063F1}"/>
          </ac:spMkLst>
        </pc:spChg>
        <pc:spChg chg="del">
          <ac:chgData name="Karpuram, Jishnuvardhan (karp1121@vandals.uidaho.edu)" userId="S::karp1121@vandals.uidaho.edu::78281ebe-ca88-46c8-b9cf-7e3f237652fd" providerId="AD" clId="Web-{D3E1BDB0-904C-00AC-DCCB-F03C1FA8D465}" dt="2024-09-24T05:07:33.449" v="701"/>
          <ac:spMkLst>
            <pc:docMk/>
            <pc:sldMk cId="2265634327" sldId="316"/>
            <ac:spMk id="3" creationId="{95E6388E-F976-F447-5EAE-858EF8BCB4B7}"/>
          </ac:spMkLst>
        </pc:spChg>
        <pc:spChg chg="del">
          <ac:chgData name="Karpuram, Jishnuvardhan (karp1121@vandals.uidaho.edu)" userId="S::karp1121@vandals.uidaho.edu::78281ebe-ca88-46c8-b9cf-7e3f237652fd" providerId="AD" clId="Web-{D3E1BDB0-904C-00AC-DCCB-F03C1FA8D465}" dt="2024-09-24T05:07:33.449" v="701"/>
          <ac:spMkLst>
            <pc:docMk/>
            <pc:sldMk cId="2265634327" sldId="316"/>
            <ac:spMk id="4" creationId="{97B77B31-EF96-8865-E123-D934513E1BB3}"/>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11" creationId="{7BA5DE79-30D1-4A10-8DB9-0A6E523A9723}"/>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13" creationId="{9ABD0D63-D23F-4AE7-8270-4185EF9C1C25}"/>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15" creationId="{72168E9E-94E9-4BE3-B88C-C8A468117753}"/>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17" creationId="{12107AC1-AA0D-4097-B03D-FD3C632AB886}"/>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19" creationId="{7C8D231A-EC46-4736-B00F-76D307082204}"/>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21" creationId="{92806DFD-E192-42CC-B190-3C4C95B8FF4E}"/>
          </ac:spMkLst>
        </pc:spChg>
        <pc:spChg chg="add del">
          <ac:chgData name="Karpuram, Jishnuvardhan (karp1121@vandals.uidaho.edu)" userId="S::karp1121@vandals.uidaho.edu::78281ebe-ca88-46c8-b9cf-7e3f237652fd" providerId="AD" clId="Web-{D3E1BDB0-904C-00AC-DCCB-F03C1FA8D465}" dt="2024-09-24T05:08:04.091" v="703"/>
          <ac:spMkLst>
            <pc:docMk/>
            <pc:sldMk cId="2265634327" sldId="316"/>
            <ac:spMk id="23" creationId="{558A0B6A-DEC0-46AC-8D12-B6E45FCD1EA2}"/>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34" creationId="{7BA5DE79-30D1-4A10-8DB9-0A6E523A9723}"/>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36" creationId="{9ABD0D63-D23F-4AE7-8270-4185EF9C1C25}"/>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38" creationId="{72168E9E-94E9-4BE3-B88C-C8A468117753}"/>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40" creationId="{12107AC1-AA0D-4097-B03D-FD3C632AB886}"/>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42" creationId="{7C8D231A-EC46-4736-B00F-76D307082204}"/>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44" creationId="{3C38C329-05C1-44E0-942C-D7A60A7F2810}"/>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48" creationId="{60DFF115-119D-479E-9D15-475C47026639}"/>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50" creationId="{DA98F3A3-687B-4002-93F2-58E8590DC79F}"/>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52" creationId="{27A1367E-049C-45E5-9C32-CC32DCEAEF94}"/>
          </ac:spMkLst>
        </pc:spChg>
        <pc:spChg chg="add">
          <ac:chgData name="Karpuram, Jishnuvardhan (karp1121@vandals.uidaho.edu)" userId="S::karp1121@vandals.uidaho.edu::78281ebe-ca88-46c8-b9cf-7e3f237652fd" providerId="AD" clId="Web-{D3E1BDB0-904C-00AC-DCCB-F03C1FA8D465}" dt="2024-09-24T05:08:04.091" v="703"/>
          <ac:spMkLst>
            <pc:docMk/>
            <pc:sldMk cId="2265634327" sldId="316"/>
            <ac:spMk id="54" creationId="{7E1CAA8C-D8F1-4D3B-87B4-4B17F3E28819}"/>
          </ac:spMkLst>
        </pc:spChg>
        <pc:picChg chg="add del">
          <ac:chgData name="Karpuram, Jishnuvardhan (karp1121@vandals.uidaho.edu)" userId="S::karp1121@vandals.uidaho.edu::78281ebe-ca88-46c8-b9cf-7e3f237652fd" providerId="AD" clId="Web-{D3E1BDB0-904C-00AC-DCCB-F03C1FA8D465}" dt="2024-09-24T05:08:04.091" v="703"/>
          <ac:picMkLst>
            <pc:docMk/>
            <pc:sldMk cId="2265634327" sldId="316"/>
            <ac:picMk id="7" creationId="{3DBBA26C-89C3-411F-9753-606A413F89AF}"/>
          </ac:picMkLst>
        </pc:picChg>
        <pc:picChg chg="add del">
          <ac:chgData name="Karpuram, Jishnuvardhan (karp1121@vandals.uidaho.edu)" userId="S::karp1121@vandals.uidaho.edu::78281ebe-ca88-46c8-b9cf-7e3f237652fd" providerId="AD" clId="Web-{D3E1BDB0-904C-00AC-DCCB-F03C1FA8D465}" dt="2024-09-24T05:08:04.091" v="703"/>
          <ac:picMkLst>
            <pc:docMk/>
            <pc:sldMk cId="2265634327" sldId="316"/>
            <ac:picMk id="9" creationId="{EEAD2215-6311-4D1C-B6B5-F57CB6BFCBCA}"/>
          </ac:picMkLst>
        </pc:picChg>
        <pc:picChg chg="add del">
          <ac:chgData name="Karpuram, Jishnuvardhan (karp1121@vandals.uidaho.edu)" userId="S::karp1121@vandals.uidaho.edu::78281ebe-ca88-46c8-b9cf-7e3f237652fd" providerId="AD" clId="Web-{D3E1BDB0-904C-00AC-DCCB-F03C1FA8D465}" dt="2024-09-24T05:08:04.091" v="703"/>
          <ac:picMkLst>
            <pc:docMk/>
            <pc:sldMk cId="2265634327" sldId="316"/>
            <ac:picMk id="25" creationId="{8C1A506D-EB69-4549-9782-F0EBB2A9AE9C}"/>
          </ac:picMkLst>
        </pc:picChg>
        <pc:picChg chg="add">
          <ac:chgData name="Karpuram, Jishnuvardhan (karp1121@vandals.uidaho.edu)" userId="S::karp1121@vandals.uidaho.edu::78281ebe-ca88-46c8-b9cf-7e3f237652fd" providerId="AD" clId="Web-{D3E1BDB0-904C-00AC-DCCB-F03C1FA8D465}" dt="2024-09-24T05:08:04.091" v="703"/>
          <ac:picMkLst>
            <pc:docMk/>
            <pc:sldMk cId="2265634327" sldId="316"/>
            <ac:picMk id="30" creationId="{3DBBA26C-89C3-411F-9753-606A413F89AF}"/>
          </ac:picMkLst>
        </pc:picChg>
        <pc:picChg chg="add">
          <ac:chgData name="Karpuram, Jishnuvardhan (karp1121@vandals.uidaho.edu)" userId="S::karp1121@vandals.uidaho.edu::78281ebe-ca88-46c8-b9cf-7e3f237652fd" providerId="AD" clId="Web-{D3E1BDB0-904C-00AC-DCCB-F03C1FA8D465}" dt="2024-09-24T05:08:04.091" v="703"/>
          <ac:picMkLst>
            <pc:docMk/>
            <pc:sldMk cId="2265634327" sldId="316"/>
            <ac:picMk id="32" creationId="{EEAD2215-6311-4D1C-B6B5-F57CB6BFCBCA}"/>
          </ac:picMkLst>
        </pc:picChg>
        <pc:picChg chg="add">
          <ac:chgData name="Karpuram, Jishnuvardhan (karp1121@vandals.uidaho.edu)" userId="S::karp1121@vandals.uidaho.edu::78281ebe-ca88-46c8-b9cf-7e3f237652fd" providerId="AD" clId="Web-{D3E1BDB0-904C-00AC-DCCB-F03C1FA8D465}" dt="2024-09-24T05:08:04.091" v="703"/>
          <ac:picMkLst>
            <pc:docMk/>
            <pc:sldMk cId="2265634327" sldId="316"/>
            <ac:picMk id="46" creationId="{A40E99DB-69B1-42D9-9A2E-A196302E0CAC}"/>
          </ac:picMkLst>
        </pc:picChg>
      </pc:sldChg>
      <pc:sldChg chg="modSp new ord">
        <pc:chgData name="Karpuram, Jishnuvardhan (karp1121@vandals.uidaho.edu)" userId="S::karp1121@vandals.uidaho.edu::78281ebe-ca88-46c8-b9cf-7e3f237652fd" providerId="AD" clId="Web-{D3E1BDB0-904C-00AC-DCCB-F03C1FA8D465}" dt="2024-09-24T05:16:07.892" v="1053"/>
        <pc:sldMkLst>
          <pc:docMk/>
          <pc:sldMk cId="3076769557" sldId="317"/>
        </pc:sldMkLst>
        <pc:spChg chg="mod">
          <ac:chgData name="Karpuram, Jishnuvardhan (karp1121@vandals.uidaho.edu)" userId="S::karp1121@vandals.uidaho.edu::78281ebe-ca88-46c8-b9cf-7e3f237652fd" providerId="AD" clId="Web-{D3E1BDB0-904C-00AC-DCCB-F03C1FA8D465}" dt="2024-09-24T05:11:20.849" v="1051" actId="20577"/>
          <ac:spMkLst>
            <pc:docMk/>
            <pc:sldMk cId="3076769557" sldId="317"/>
            <ac:spMk id="2" creationId="{7E61B366-4CA1-50FC-1635-1366289D5AD8}"/>
          </ac:spMkLst>
        </pc:spChg>
      </pc:sldChg>
      <pc:sldMasterChg chg="add del addSldLayout delSldLayout">
        <pc:chgData name="Karpuram, Jishnuvardhan (karp1121@vandals.uidaho.edu)" userId="S::karp1121@vandals.uidaho.edu::78281ebe-ca88-46c8-b9cf-7e3f237652fd" providerId="AD" clId="Web-{D3E1BDB0-904C-00AC-DCCB-F03C1FA8D465}" dt="2024-09-24T04:58:15.726" v="585"/>
        <pc:sldMasterMkLst>
          <pc:docMk/>
          <pc:sldMasterMk cId="1965219802" sldId="2147483660"/>
        </pc:sldMasterMkLst>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333572341" sldId="2147483661"/>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481562018" sldId="2147483662"/>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1554859883" sldId="2147483663"/>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2005235465" sldId="2147483664"/>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1439114568" sldId="2147483665"/>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1552773083" sldId="2147483666"/>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3221586289" sldId="2147483667"/>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2631530624" sldId="2147483668"/>
          </pc:sldLayoutMkLst>
        </pc:sldLayoutChg>
        <pc:sldLayoutChg chg="add del">
          <pc:chgData name="Karpuram, Jishnuvardhan (karp1121@vandals.uidaho.edu)" userId="S::karp1121@vandals.uidaho.edu::78281ebe-ca88-46c8-b9cf-7e3f237652fd" providerId="AD" clId="Web-{D3E1BDB0-904C-00AC-DCCB-F03C1FA8D465}" dt="2024-09-24T04:58:15.726" v="585"/>
          <pc:sldLayoutMkLst>
            <pc:docMk/>
            <pc:sldMasterMk cId="1965219802" sldId="2147483660"/>
            <pc:sldLayoutMk cId="92584080" sldId="2147483669"/>
          </pc:sldLayoutMkLst>
        </pc:sldLayoutChg>
      </pc:sldMasterChg>
      <pc:sldMasterChg chg="add del addSldLayout delSldLayout modSldLayout">
        <pc:chgData name="Karpuram, Jishnuvardhan (karp1121@vandals.uidaho.edu)" userId="S::karp1121@vandals.uidaho.edu::78281ebe-ca88-46c8-b9cf-7e3f237652fd" providerId="AD" clId="Web-{D3E1BDB0-904C-00AC-DCCB-F03C1FA8D465}" dt="2024-09-24T04:58:08.554" v="584"/>
        <pc:sldMasterMkLst>
          <pc:docMk/>
          <pc:sldMasterMk cId="623948655" sldId="2147483670"/>
        </pc:sldMasterMkLst>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2654630698" sldId="2147483671"/>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779337560" sldId="2147483672"/>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3182096198" sldId="2147483673"/>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1304881649" sldId="2147483674"/>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392979162" sldId="2147483675"/>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394098662" sldId="2147483676"/>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1086704892" sldId="2147483677"/>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3914222577" sldId="2147483678"/>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886197712" sldId="2147483679"/>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1874878222" sldId="2147483680"/>
          </pc:sldLayoutMkLst>
        </pc:sldLayoutChg>
        <pc:sldLayoutChg chg="add del mod replId">
          <pc:chgData name="Karpuram, Jishnuvardhan (karp1121@vandals.uidaho.edu)" userId="S::karp1121@vandals.uidaho.edu::78281ebe-ca88-46c8-b9cf-7e3f237652fd" providerId="AD" clId="Web-{D3E1BDB0-904C-00AC-DCCB-F03C1FA8D465}" dt="2024-09-24T04:58:08.554" v="584"/>
          <pc:sldLayoutMkLst>
            <pc:docMk/>
            <pc:sldMasterMk cId="623948655" sldId="2147483670"/>
            <pc:sldLayoutMk cId="4061009178" sldId="2147483681"/>
          </pc:sldLayoutMkLst>
        </pc:sldLayoutChg>
      </pc:sldMasterChg>
      <pc:sldMasterChg chg="add addSldLayout modSldLayout">
        <pc:chgData name="Karpuram, Jishnuvardhan (karp1121@vandals.uidaho.edu)" userId="S::karp1121@vandals.uidaho.edu::78281ebe-ca88-46c8-b9cf-7e3f237652fd" providerId="AD" clId="Web-{D3E1BDB0-904C-00AC-DCCB-F03C1FA8D465}" dt="2024-09-24T04:58:15.726" v="585"/>
        <pc:sldMasterMkLst>
          <pc:docMk/>
          <pc:sldMasterMk cId="1503711139" sldId="2147483670"/>
        </pc:sldMasterMkLst>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3993393310" sldId="2147483671"/>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1308845898" sldId="2147483672"/>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3650154400" sldId="2147483673"/>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4052065640" sldId="2147483674"/>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4267695743" sldId="2147483675"/>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340077738" sldId="2147483676"/>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56324623" sldId="2147483677"/>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2726170079" sldId="2147483678"/>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1845521279" sldId="2147483679"/>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3084961419" sldId="2147483680"/>
          </pc:sldLayoutMkLst>
        </pc:sldLayoutChg>
        <pc:sldLayoutChg chg="add mod replId">
          <pc:chgData name="Karpuram, Jishnuvardhan (karp1121@vandals.uidaho.edu)" userId="S::karp1121@vandals.uidaho.edu::78281ebe-ca88-46c8-b9cf-7e3f237652fd" providerId="AD" clId="Web-{D3E1BDB0-904C-00AC-DCCB-F03C1FA8D465}" dt="2024-09-24T04:58:15.726" v="585"/>
          <pc:sldLayoutMkLst>
            <pc:docMk/>
            <pc:sldMasterMk cId="1503711139" sldId="2147483670"/>
            <pc:sldLayoutMk cId="1149589957" sldId="2147483681"/>
          </pc:sldLayoutMkLst>
        </pc:sldLayoutChg>
      </pc:sldMasterChg>
    </pc:docChg>
  </pc:docChgLst>
  <pc:docChgLst>
    <pc:chgData name="Kilari, Nikhitha (kila2554@vandals.uidaho.edu)" userId="452bea2a-c53c-40aa-918d-bc35892c0b29" providerId="ADAL" clId="{3643E58D-435B-4304-9E2F-1A43623DA1CE}"/>
    <pc:docChg chg="undo redo custSel addSld delSld modSld sldOrd">
      <pc:chgData name="Kilari, Nikhitha (kila2554@vandals.uidaho.edu)" userId="452bea2a-c53c-40aa-918d-bc35892c0b29" providerId="ADAL" clId="{3643E58D-435B-4304-9E2F-1A43623DA1CE}" dt="2024-09-24T21:53:15.749" v="1110" actId="14826"/>
      <pc:docMkLst>
        <pc:docMk/>
      </pc:docMkLst>
      <pc:sldChg chg="addSp delSp modSp mod">
        <pc:chgData name="Kilari, Nikhitha (kila2554@vandals.uidaho.edu)" userId="452bea2a-c53c-40aa-918d-bc35892c0b29" providerId="ADAL" clId="{3643E58D-435B-4304-9E2F-1A43623DA1CE}" dt="2024-09-24T20:41:59.268" v="1011" actId="1036"/>
        <pc:sldMkLst>
          <pc:docMk/>
          <pc:sldMk cId="1205248810" sldId="274"/>
        </pc:sldMkLst>
        <pc:spChg chg="mod">
          <ac:chgData name="Kilari, Nikhitha (kila2554@vandals.uidaho.edu)" userId="452bea2a-c53c-40aa-918d-bc35892c0b29" providerId="ADAL" clId="{3643E58D-435B-4304-9E2F-1A43623DA1CE}" dt="2024-09-24T05:00:21.803" v="8" actId="1076"/>
          <ac:spMkLst>
            <pc:docMk/>
            <pc:sldMk cId="1205248810" sldId="274"/>
            <ac:spMk id="2" creationId="{1C21E816-31F5-48BB-BD02-D15F2F18B48A}"/>
          </ac:spMkLst>
        </pc:spChg>
        <pc:spChg chg="mod">
          <ac:chgData name="Kilari, Nikhitha (kila2554@vandals.uidaho.edu)" userId="452bea2a-c53c-40aa-918d-bc35892c0b29" providerId="ADAL" clId="{3643E58D-435B-4304-9E2F-1A43623DA1CE}" dt="2024-09-24T05:06:15.150" v="69" actId="1076"/>
          <ac:spMkLst>
            <pc:docMk/>
            <pc:sldMk cId="1205248810" sldId="274"/>
            <ac:spMk id="4" creationId="{75B0ED3F-7FE4-68B0-3D63-3774685F8847}"/>
          </ac:spMkLst>
        </pc:spChg>
        <pc:spChg chg="add del">
          <ac:chgData name="Kilari, Nikhitha (kila2554@vandals.uidaho.edu)" userId="452bea2a-c53c-40aa-918d-bc35892c0b29" providerId="ADAL" clId="{3643E58D-435B-4304-9E2F-1A43623DA1CE}" dt="2024-09-24T20:41:55.644" v="1009" actId="21"/>
          <ac:spMkLst>
            <pc:docMk/>
            <pc:sldMk cId="1205248810" sldId="274"/>
            <ac:spMk id="5" creationId="{F9BD946B-6284-1805-E60D-061F369C3090}"/>
          </ac:spMkLst>
        </pc:spChg>
        <pc:spChg chg="mod">
          <ac:chgData name="Kilari, Nikhitha (kila2554@vandals.uidaho.edu)" userId="452bea2a-c53c-40aa-918d-bc35892c0b29" providerId="ADAL" clId="{3643E58D-435B-4304-9E2F-1A43623DA1CE}" dt="2024-09-24T05:06:00.584" v="65" actId="1076"/>
          <ac:spMkLst>
            <pc:docMk/>
            <pc:sldMk cId="1205248810" sldId="274"/>
            <ac:spMk id="6" creationId="{C9DD0070-1422-7704-4477-71439F97B782}"/>
          </ac:spMkLst>
        </pc:spChg>
        <pc:picChg chg="mod">
          <ac:chgData name="Kilari, Nikhitha (kila2554@vandals.uidaho.edu)" userId="452bea2a-c53c-40aa-918d-bc35892c0b29" providerId="ADAL" clId="{3643E58D-435B-4304-9E2F-1A43623DA1CE}" dt="2024-09-24T20:41:59.268" v="1011" actId="1036"/>
          <ac:picMkLst>
            <pc:docMk/>
            <pc:sldMk cId="1205248810" sldId="274"/>
            <ac:picMk id="8" creationId="{F0B92F21-44D0-49F2-B59D-6723737D9B5C}"/>
          </ac:picMkLst>
        </pc:picChg>
      </pc:sldChg>
      <pc:sldChg chg="del">
        <pc:chgData name="Kilari, Nikhitha (kila2554@vandals.uidaho.edu)" userId="452bea2a-c53c-40aa-918d-bc35892c0b29" providerId="ADAL" clId="{3643E58D-435B-4304-9E2F-1A43623DA1CE}" dt="2024-09-24T05:16:28.622" v="84" actId="47"/>
        <pc:sldMkLst>
          <pc:docMk/>
          <pc:sldMk cId="2633271797" sldId="307"/>
        </pc:sldMkLst>
      </pc:sldChg>
      <pc:sldChg chg="modSp mod">
        <pc:chgData name="Kilari, Nikhitha (kila2554@vandals.uidaho.edu)" userId="452bea2a-c53c-40aa-918d-bc35892c0b29" providerId="ADAL" clId="{3643E58D-435B-4304-9E2F-1A43623DA1CE}" dt="2024-09-24T17:49:30.423" v="264" actId="20577"/>
        <pc:sldMkLst>
          <pc:docMk/>
          <pc:sldMk cId="3014749970" sldId="308"/>
        </pc:sldMkLst>
        <pc:spChg chg="mod">
          <ac:chgData name="Kilari, Nikhitha (kila2554@vandals.uidaho.edu)" userId="452bea2a-c53c-40aa-918d-bc35892c0b29" providerId="ADAL" clId="{3643E58D-435B-4304-9E2F-1A43623DA1CE}" dt="2024-09-24T05:06:29.164" v="71" actId="1076"/>
          <ac:spMkLst>
            <pc:docMk/>
            <pc:sldMk cId="3014749970" sldId="308"/>
            <ac:spMk id="2" creationId="{4AB4E7C5-FD98-AE05-A0BA-A217C95F685B}"/>
          </ac:spMkLst>
        </pc:spChg>
        <pc:spChg chg="mod">
          <ac:chgData name="Kilari, Nikhitha (kila2554@vandals.uidaho.edu)" userId="452bea2a-c53c-40aa-918d-bc35892c0b29" providerId="ADAL" clId="{3643E58D-435B-4304-9E2F-1A43623DA1CE}" dt="2024-09-24T17:49:30.423" v="264" actId="20577"/>
          <ac:spMkLst>
            <pc:docMk/>
            <pc:sldMk cId="3014749970" sldId="308"/>
            <ac:spMk id="417" creationId="{6F806F51-9F94-7338-E0DA-B590D0E2FE58}"/>
          </ac:spMkLst>
        </pc:spChg>
      </pc:sldChg>
      <pc:sldChg chg="modSp mod">
        <pc:chgData name="Kilari, Nikhitha (kila2554@vandals.uidaho.edu)" userId="452bea2a-c53c-40aa-918d-bc35892c0b29" providerId="ADAL" clId="{3643E58D-435B-4304-9E2F-1A43623DA1CE}" dt="2024-09-24T17:51:59.510" v="280" actId="27636"/>
        <pc:sldMkLst>
          <pc:docMk/>
          <pc:sldMk cId="2883779944" sldId="309"/>
        </pc:sldMkLst>
        <pc:spChg chg="mod">
          <ac:chgData name="Kilari, Nikhitha (kila2554@vandals.uidaho.edu)" userId="452bea2a-c53c-40aa-918d-bc35892c0b29" providerId="ADAL" clId="{3643E58D-435B-4304-9E2F-1A43623DA1CE}" dt="2024-09-24T05:03:03.255" v="46" actId="14100"/>
          <ac:spMkLst>
            <pc:docMk/>
            <pc:sldMk cId="2883779944" sldId="309"/>
            <ac:spMk id="2" creationId="{203019F5-25B5-8CD3-4064-88C45178AA93}"/>
          </ac:spMkLst>
        </pc:spChg>
        <pc:spChg chg="mod">
          <ac:chgData name="Kilari, Nikhitha (kila2554@vandals.uidaho.edu)" userId="452bea2a-c53c-40aa-918d-bc35892c0b29" providerId="ADAL" clId="{3643E58D-435B-4304-9E2F-1A43623DA1CE}" dt="2024-09-24T17:51:59.510" v="280" actId="27636"/>
          <ac:spMkLst>
            <pc:docMk/>
            <pc:sldMk cId="2883779944" sldId="309"/>
            <ac:spMk id="3" creationId="{4D689D9B-8C39-69CA-988C-95A395EB3654}"/>
          </ac:spMkLst>
        </pc:spChg>
      </pc:sldChg>
      <pc:sldChg chg="addSp delSp modSp mod">
        <pc:chgData name="Kilari, Nikhitha (kila2554@vandals.uidaho.edu)" userId="452bea2a-c53c-40aa-918d-bc35892c0b29" providerId="ADAL" clId="{3643E58D-435B-4304-9E2F-1A43623DA1CE}" dt="2024-09-24T21:53:15.749" v="1110" actId="14826"/>
        <pc:sldMkLst>
          <pc:docMk/>
          <pc:sldMk cId="682242756" sldId="310"/>
        </pc:sldMkLst>
        <pc:spChg chg="mod">
          <ac:chgData name="Kilari, Nikhitha (kila2554@vandals.uidaho.edu)" userId="452bea2a-c53c-40aa-918d-bc35892c0b29" providerId="ADAL" clId="{3643E58D-435B-4304-9E2F-1A43623DA1CE}" dt="2024-09-24T17:53:53.680" v="291" actId="20577"/>
          <ac:spMkLst>
            <pc:docMk/>
            <pc:sldMk cId="682242756" sldId="310"/>
            <ac:spMk id="2" creationId="{B2F081BD-9282-3DE8-1052-D33D2C65AEF3}"/>
          </ac:spMkLst>
        </pc:spChg>
        <pc:spChg chg="del">
          <ac:chgData name="Kilari, Nikhitha (kila2554@vandals.uidaho.edu)" userId="452bea2a-c53c-40aa-918d-bc35892c0b29" providerId="ADAL" clId="{3643E58D-435B-4304-9E2F-1A43623DA1CE}" dt="2024-09-24T05:17:30.914" v="90"/>
          <ac:spMkLst>
            <pc:docMk/>
            <pc:sldMk cId="682242756" sldId="310"/>
            <ac:spMk id="3" creationId="{707D6019-54B5-3BB6-8EEC-FD3BC75957CB}"/>
          </ac:spMkLst>
        </pc:spChg>
        <pc:spChg chg="add del mod">
          <ac:chgData name="Kilari, Nikhitha (kila2554@vandals.uidaho.edu)" userId="452bea2a-c53c-40aa-918d-bc35892c0b29" providerId="ADAL" clId="{3643E58D-435B-4304-9E2F-1A43623DA1CE}" dt="2024-09-24T20:37:19.696" v="1007" actId="21"/>
          <ac:spMkLst>
            <pc:docMk/>
            <pc:sldMk cId="682242756" sldId="310"/>
            <ac:spMk id="7" creationId="{2CA425D8-A379-2114-170A-7D0368DD53FB}"/>
          </ac:spMkLst>
        </pc:spChg>
        <pc:picChg chg="add mod">
          <ac:chgData name="Kilari, Nikhitha (kila2554@vandals.uidaho.edu)" userId="452bea2a-c53c-40aa-918d-bc35892c0b29" providerId="ADAL" clId="{3643E58D-435B-4304-9E2F-1A43623DA1CE}" dt="2024-09-24T21:53:15.749" v="1110" actId="14826"/>
          <ac:picMkLst>
            <pc:docMk/>
            <pc:sldMk cId="682242756" sldId="310"/>
            <ac:picMk id="6" creationId="{11817543-B2B4-D439-D956-FAFEF99F26B4}"/>
          </ac:picMkLst>
        </pc:picChg>
        <pc:picChg chg="add del">
          <ac:chgData name="Kilari, Nikhitha (kila2554@vandals.uidaho.edu)" userId="452bea2a-c53c-40aa-918d-bc35892c0b29" providerId="ADAL" clId="{3643E58D-435B-4304-9E2F-1A43623DA1CE}" dt="2024-09-24T21:53:11.663" v="1109" actId="22"/>
          <ac:picMkLst>
            <pc:docMk/>
            <pc:sldMk cId="682242756" sldId="310"/>
            <ac:picMk id="11" creationId="{F9EB4176-413F-1D3E-2329-18693EFC7617}"/>
          </ac:picMkLst>
        </pc:picChg>
      </pc:sldChg>
      <pc:sldChg chg="modSp mod">
        <pc:chgData name="Kilari, Nikhitha (kila2554@vandals.uidaho.edu)" userId="452bea2a-c53c-40aa-918d-bc35892c0b29" providerId="ADAL" clId="{3643E58D-435B-4304-9E2F-1A43623DA1CE}" dt="2024-09-24T05:14:58.158" v="83" actId="20577"/>
        <pc:sldMkLst>
          <pc:docMk/>
          <pc:sldMk cId="2321104757" sldId="311"/>
        </pc:sldMkLst>
        <pc:spChg chg="mod">
          <ac:chgData name="Kilari, Nikhitha (kila2554@vandals.uidaho.edu)" userId="452bea2a-c53c-40aa-918d-bc35892c0b29" providerId="ADAL" clId="{3643E58D-435B-4304-9E2F-1A43623DA1CE}" dt="2024-09-24T05:03:50.095" v="54" actId="20577"/>
          <ac:spMkLst>
            <pc:docMk/>
            <pc:sldMk cId="2321104757" sldId="311"/>
            <ac:spMk id="2" creationId="{C66E51A3-851E-C8AD-E584-A8FD001EAD83}"/>
          </ac:spMkLst>
        </pc:spChg>
        <pc:graphicFrameChg chg="mod">
          <ac:chgData name="Kilari, Nikhitha (kila2554@vandals.uidaho.edu)" userId="452bea2a-c53c-40aa-918d-bc35892c0b29" providerId="ADAL" clId="{3643E58D-435B-4304-9E2F-1A43623DA1CE}" dt="2024-09-24T05:14:58.158" v="83" actId="20577"/>
          <ac:graphicFrameMkLst>
            <pc:docMk/>
            <pc:sldMk cId="2321104757" sldId="311"/>
            <ac:graphicFrameMk id="14" creationId="{0A264C0F-CB6B-ED6E-E886-7E0B0B46A893}"/>
          </ac:graphicFrameMkLst>
        </pc:graphicFrameChg>
      </pc:sldChg>
      <pc:sldChg chg="modSp mod">
        <pc:chgData name="Kilari, Nikhitha (kila2554@vandals.uidaho.edu)" userId="452bea2a-c53c-40aa-918d-bc35892c0b29" providerId="ADAL" clId="{3643E58D-435B-4304-9E2F-1A43623DA1CE}" dt="2024-09-24T05:01:00.896" v="12" actId="1076"/>
        <pc:sldMkLst>
          <pc:docMk/>
          <pc:sldMk cId="3464601890" sldId="312"/>
        </pc:sldMkLst>
        <pc:spChg chg="mod">
          <ac:chgData name="Kilari, Nikhitha (kila2554@vandals.uidaho.edu)" userId="452bea2a-c53c-40aa-918d-bc35892c0b29" providerId="ADAL" clId="{3643E58D-435B-4304-9E2F-1A43623DA1CE}" dt="2024-09-24T05:00:56" v="11" actId="1076"/>
          <ac:spMkLst>
            <pc:docMk/>
            <pc:sldMk cId="3464601890" sldId="312"/>
            <ac:spMk id="2" creationId="{9C3A13DA-1298-2144-EF37-4C9A44659931}"/>
          </ac:spMkLst>
        </pc:spChg>
        <pc:picChg chg="mod">
          <ac:chgData name="Kilari, Nikhitha (kila2554@vandals.uidaho.edu)" userId="452bea2a-c53c-40aa-918d-bc35892c0b29" providerId="ADAL" clId="{3643E58D-435B-4304-9E2F-1A43623DA1CE}" dt="2024-09-24T05:01:00.896" v="12" actId="1076"/>
          <ac:picMkLst>
            <pc:docMk/>
            <pc:sldMk cId="3464601890" sldId="312"/>
            <ac:picMk id="5" creationId="{7594C9E9-873D-E1B9-AB21-623A99D02480}"/>
          </ac:picMkLst>
        </pc:picChg>
      </pc:sldChg>
      <pc:sldChg chg="modSp mod">
        <pc:chgData name="Kilari, Nikhitha (kila2554@vandals.uidaho.edu)" userId="452bea2a-c53c-40aa-918d-bc35892c0b29" providerId="ADAL" clId="{3643E58D-435B-4304-9E2F-1A43623DA1CE}" dt="2024-09-24T05:07:49.359" v="80" actId="14100"/>
        <pc:sldMkLst>
          <pc:docMk/>
          <pc:sldMk cId="2426064635" sldId="313"/>
        </pc:sldMkLst>
        <pc:spChg chg="mod">
          <ac:chgData name="Kilari, Nikhitha (kila2554@vandals.uidaho.edu)" userId="452bea2a-c53c-40aa-918d-bc35892c0b29" providerId="ADAL" clId="{3643E58D-435B-4304-9E2F-1A43623DA1CE}" dt="2024-09-24T05:07:35.554" v="78" actId="255"/>
          <ac:spMkLst>
            <pc:docMk/>
            <pc:sldMk cId="2426064635" sldId="313"/>
            <ac:spMk id="2" creationId="{9C3A13DA-1298-2144-EF37-4C9A44659931}"/>
          </ac:spMkLst>
        </pc:spChg>
        <pc:spChg chg="mod">
          <ac:chgData name="Kilari, Nikhitha (kila2554@vandals.uidaho.edu)" userId="452bea2a-c53c-40aa-918d-bc35892c0b29" providerId="ADAL" clId="{3643E58D-435B-4304-9E2F-1A43623DA1CE}" dt="2024-09-24T05:07:49.359" v="80" actId="14100"/>
          <ac:spMkLst>
            <pc:docMk/>
            <pc:sldMk cId="2426064635" sldId="313"/>
            <ac:spMk id="3" creationId="{59E854BF-2AB7-3D5E-0262-663CF5E2DAFF}"/>
          </ac:spMkLst>
        </pc:spChg>
      </pc:sldChg>
      <pc:sldChg chg="modSp mod">
        <pc:chgData name="Kilari, Nikhitha (kila2554@vandals.uidaho.edu)" userId="452bea2a-c53c-40aa-918d-bc35892c0b29" providerId="ADAL" clId="{3643E58D-435B-4304-9E2F-1A43623DA1CE}" dt="2024-09-24T05:04:44.493" v="61" actId="1076"/>
        <pc:sldMkLst>
          <pc:docMk/>
          <pc:sldMk cId="3300425585" sldId="314"/>
        </pc:sldMkLst>
        <pc:spChg chg="mod">
          <ac:chgData name="Kilari, Nikhitha (kila2554@vandals.uidaho.edu)" userId="452bea2a-c53c-40aa-918d-bc35892c0b29" providerId="ADAL" clId="{3643E58D-435B-4304-9E2F-1A43623DA1CE}" dt="2024-09-24T05:04:34.171" v="59" actId="1076"/>
          <ac:spMkLst>
            <pc:docMk/>
            <pc:sldMk cId="3300425585" sldId="314"/>
            <ac:spMk id="2" creationId="{F09B6A34-9BFC-8C79-1F21-340887CE0C3C}"/>
          </ac:spMkLst>
        </pc:spChg>
        <pc:spChg chg="mod">
          <ac:chgData name="Kilari, Nikhitha (kila2554@vandals.uidaho.edu)" userId="452bea2a-c53c-40aa-918d-bc35892c0b29" providerId="ADAL" clId="{3643E58D-435B-4304-9E2F-1A43623DA1CE}" dt="2024-09-24T05:04:44.493" v="61" actId="1076"/>
          <ac:spMkLst>
            <pc:docMk/>
            <pc:sldMk cId="3300425585" sldId="314"/>
            <ac:spMk id="3" creationId="{A07D74CE-0D89-3B3F-8A0A-29F750493533}"/>
          </ac:spMkLst>
        </pc:spChg>
      </pc:sldChg>
      <pc:sldChg chg="modSp mod">
        <pc:chgData name="Kilari, Nikhitha (kila2554@vandals.uidaho.edu)" userId="452bea2a-c53c-40aa-918d-bc35892c0b29" providerId="ADAL" clId="{3643E58D-435B-4304-9E2F-1A43623DA1CE}" dt="2024-09-24T05:07:09.305" v="77" actId="14100"/>
        <pc:sldMkLst>
          <pc:docMk/>
          <pc:sldMk cId="2355455943" sldId="315"/>
        </pc:sldMkLst>
        <pc:spChg chg="mod">
          <ac:chgData name="Kilari, Nikhitha (kila2554@vandals.uidaho.edu)" userId="452bea2a-c53c-40aa-918d-bc35892c0b29" providerId="ADAL" clId="{3643E58D-435B-4304-9E2F-1A43623DA1CE}" dt="2024-09-24T05:07:03.188" v="75" actId="1076"/>
          <ac:spMkLst>
            <pc:docMk/>
            <pc:sldMk cId="2355455943" sldId="315"/>
            <ac:spMk id="2" creationId="{1730544B-23CA-072D-2542-0FD47729B89F}"/>
          </ac:spMkLst>
        </pc:spChg>
        <pc:picChg chg="mod">
          <ac:chgData name="Kilari, Nikhitha (kila2554@vandals.uidaho.edu)" userId="452bea2a-c53c-40aa-918d-bc35892c0b29" providerId="ADAL" clId="{3643E58D-435B-4304-9E2F-1A43623DA1CE}" dt="2024-09-24T05:07:09.305" v="77" actId="14100"/>
          <ac:picMkLst>
            <pc:docMk/>
            <pc:sldMk cId="2355455943" sldId="315"/>
            <ac:picMk id="5" creationId="{B275A8E1-ABF3-C58F-11EE-10155CAEC0F7}"/>
          </ac:picMkLst>
        </pc:picChg>
      </pc:sldChg>
      <pc:sldChg chg="addSp delSp modSp mod">
        <pc:chgData name="Kilari, Nikhitha (kila2554@vandals.uidaho.edu)" userId="452bea2a-c53c-40aa-918d-bc35892c0b29" providerId="ADAL" clId="{3643E58D-435B-4304-9E2F-1A43623DA1CE}" dt="2024-09-24T20:50:53.514" v="1102"/>
        <pc:sldMkLst>
          <pc:docMk/>
          <pc:sldMk cId="2265634327" sldId="316"/>
        </pc:sldMkLst>
        <pc:spChg chg="mod">
          <ac:chgData name="Kilari, Nikhitha (kila2554@vandals.uidaho.edu)" userId="452bea2a-c53c-40aa-918d-bc35892c0b29" providerId="ADAL" clId="{3643E58D-435B-4304-9E2F-1A43623DA1CE}" dt="2024-09-24T18:27:55.589" v="1004" actId="1076"/>
          <ac:spMkLst>
            <pc:docMk/>
            <pc:sldMk cId="2265634327" sldId="316"/>
            <ac:spMk id="2" creationId="{01BC05CD-D125-CA1B-CF80-425A310063F1}"/>
          </ac:spMkLst>
        </pc:spChg>
        <pc:spChg chg="add del mod">
          <ac:chgData name="Kilari, Nikhitha (kila2554@vandals.uidaho.edu)" userId="452bea2a-c53c-40aa-918d-bc35892c0b29" providerId="ADAL" clId="{3643E58D-435B-4304-9E2F-1A43623DA1CE}" dt="2024-09-24T20:50:22.482" v="1101" actId="6549"/>
          <ac:spMkLst>
            <pc:docMk/>
            <pc:sldMk cId="2265634327" sldId="316"/>
            <ac:spMk id="3" creationId="{7B48150A-789B-F63F-CE37-C3D81513FFE5}"/>
          </ac:spMkLst>
        </pc:spChg>
        <pc:spChg chg="add">
          <ac:chgData name="Kilari, Nikhitha (kila2554@vandals.uidaho.edu)" userId="452bea2a-c53c-40aa-918d-bc35892c0b29" providerId="ADAL" clId="{3643E58D-435B-4304-9E2F-1A43623DA1CE}" dt="2024-09-24T18:23:09.517" v="506"/>
          <ac:spMkLst>
            <pc:docMk/>
            <pc:sldMk cId="2265634327" sldId="316"/>
            <ac:spMk id="4" creationId="{69820E3B-0BF9-8F9D-9212-F285B12308B2}"/>
          </ac:spMkLst>
        </pc:spChg>
        <pc:spChg chg="add">
          <ac:chgData name="Kilari, Nikhitha (kila2554@vandals.uidaho.edu)" userId="452bea2a-c53c-40aa-918d-bc35892c0b29" providerId="ADAL" clId="{3643E58D-435B-4304-9E2F-1A43623DA1CE}" dt="2024-09-24T18:23:17.622" v="507"/>
          <ac:spMkLst>
            <pc:docMk/>
            <pc:sldMk cId="2265634327" sldId="316"/>
            <ac:spMk id="5" creationId="{A86CF554-58A7-52A6-D4B9-28F9345C801D}"/>
          </ac:spMkLst>
        </pc:spChg>
        <pc:spChg chg="add">
          <ac:chgData name="Kilari, Nikhitha (kila2554@vandals.uidaho.edu)" userId="452bea2a-c53c-40aa-918d-bc35892c0b29" providerId="ADAL" clId="{3643E58D-435B-4304-9E2F-1A43623DA1CE}" dt="2024-09-24T18:23:51.815" v="537"/>
          <ac:spMkLst>
            <pc:docMk/>
            <pc:sldMk cId="2265634327" sldId="316"/>
            <ac:spMk id="6" creationId="{4140EE93-8AD4-A8D0-AAEA-A803FD7E5D5C}"/>
          </ac:spMkLst>
        </pc:spChg>
        <pc:spChg chg="add">
          <ac:chgData name="Kilari, Nikhitha (kila2554@vandals.uidaho.edu)" userId="452bea2a-c53c-40aa-918d-bc35892c0b29" providerId="ADAL" clId="{3643E58D-435B-4304-9E2F-1A43623DA1CE}" dt="2024-09-24T18:24:03.036" v="540"/>
          <ac:spMkLst>
            <pc:docMk/>
            <pc:sldMk cId="2265634327" sldId="316"/>
            <ac:spMk id="7" creationId="{51F4FFCF-5038-62B6-E3FE-0609C42FFC99}"/>
          </ac:spMkLst>
        </pc:spChg>
        <pc:spChg chg="add">
          <ac:chgData name="Kilari, Nikhitha (kila2554@vandals.uidaho.edu)" userId="452bea2a-c53c-40aa-918d-bc35892c0b29" providerId="ADAL" clId="{3643E58D-435B-4304-9E2F-1A43623DA1CE}" dt="2024-09-24T20:48:03.845" v="1012"/>
          <ac:spMkLst>
            <pc:docMk/>
            <pc:sldMk cId="2265634327" sldId="316"/>
            <ac:spMk id="8" creationId="{D98EBE5B-7C55-9B56-2226-8EA5A9AB90B3}"/>
          </ac:spMkLst>
        </pc:spChg>
        <pc:spChg chg="add mod">
          <ac:chgData name="Kilari, Nikhitha (kila2554@vandals.uidaho.edu)" userId="452bea2a-c53c-40aa-918d-bc35892c0b29" providerId="ADAL" clId="{3643E58D-435B-4304-9E2F-1A43623DA1CE}" dt="2024-09-24T20:48:09.144" v="1014"/>
          <ac:spMkLst>
            <pc:docMk/>
            <pc:sldMk cId="2265634327" sldId="316"/>
            <ac:spMk id="9" creationId="{AED151C6-8BBE-9ECA-D9D7-3A7431016376}"/>
          </ac:spMkLst>
        </pc:spChg>
        <pc:spChg chg="add">
          <ac:chgData name="Kilari, Nikhitha (kila2554@vandals.uidaho.edu)" userId="452bea2a-c53c-40aa-918d-bc35892c0b29" providerId="ADAL" clId="{3643E58D-435B-4304-9E2F-1A43623DA1CE}" dt="2024-09-24T20:50:53.514" v="1102"/>
          <ac:spMkLst>
            <pc:docMk/>
            <pc:sldMk cId="2265634327" sldId="316"/>
            <ac:spMk id="10" creationId="{D9C23696-6ED2-4024-373E-894D81ABCD75}"/>
          </ac:spMkLst>
        </pc:spChg>
      </pc:sldChg>
      <pc:sldChg chg="modSp del mod">
        <pc:chgData name="Kilari, Nikhitha (kila2554@vandals.uidaho.edu)" userId="452bea2a-c53c-40aa-918d-bc35892c0b29" providerId="ADAL" clId="{3643E58D-435B-4304-9E2F-1A43623DA1CE}" dt="2024-09-24T18:21:29.430" v="497" actId="47"/>
        <pc:sldMkLst>
          <pc:docMk/>
          <pc:sldMk cId="3076769557" sldId="317"/>
        </pc:sldMkLst>
        <pc:spChg chg="mod">
          <ac:chgData name="Kilari, Nikhitha (kila2554@vandals.uidaho.edu)" userId="452bea2a-c53c-40aa-918d-bc35892c0b29" providerId="ADAL" clId="{3643E58D-435B-4304-9E2F-1A43623DA1CE}" dt="2024-09-24T18:07:57.795" v="335" actId="1076"/>
          <ac:spMkLst>
            <pc:docMk/>
            <pc:sldMk cId="3076769557" sldId="317"/>
            <ac:spMk id="2" creationId="{7E61B366-4CA1-50FC-1635-1366289D5AD8}"/>
          </ac:spMkLst>
        </pc:spChg>
      </pc:sldChg>
      <pc:sldChg chg="addSp modSp add mod ord">
        <pc:chgData name="Kilari, Nikhitha (kila2554@vandals.uidaho.edu)" userId="452bea2a-c53c-40aa-918d-bc35892c0b29" providerId="ADAL" clId="{3643E58D-435B-4304-9E2F-1A43623DA1CE}" dt="2024-09-24T18:20:16.545" v="496" actId="6549"/>
        <pc:sldMkLst>
          <pc:docMk/>
          <pc:sldMk cId="3914486578" sldId="318"/>
        </pc:sldMkLst>
        <pc:spChg chg="mod">
          <ac:chgData name="Kilari, Nikhitha (kila2554@vandals.uidaho.edu)" userId="452bea2a-c53c-40aa-918d-bc35892c0b29" providerId="ADAL" clId="{3643E58D-435B-4304-9E2F-1A43623DA1CE}" dt="2024-09-24T18:15:33.076" v="373" actId="1076"/>
          <ac:spMkLst>
            <pc:docMk/>
            <pc:sldMk cId="3914486578" sldId="318"/>
            <ac:spMk id="2" creationId="{203019F5-25B5-8CD3-4064-88C45178AA93}"/>
          </ac:spMkLst>
        </pc:spChg>
        <pc:spChg chg="mod">
          <ac:chgData name="Kilari, Nikhitha (kila2554@vandals.uidaho.edu)" userId="452bea2a-c53c-40aa-918d-bc35892c0b29" providerId="ADAL" clId="{3643E58D-435B-4304-9E2F-1A43623DA1CE}" dt="2024-09-24T18:20:16.545" v="496" actId="6549"/>
          <ac:spMkLst>
            <pc:docMk/>
            <pc:sldMk cId="3914486578" sldId="318"/>
            <ac:spMk id="3" creationId="{4D689D9B-8C39-69CA-988C-95A395EB3654}"/>
          </ac:spMkLst>
        </pc:spChg>
        <pc:spChg chg="add">
          <ac:chgData name="Kilari, Nikhitha (kila2554@vandals.uidaho.edu)" userId="452bea2a-c53c-40aa-918d-bc35892c0b29" providerId="ADAL" clId="{3643E58D-435B-4304-9E2F-1A43623DA1CE}" dt="2024-09-24T18:17:19.613" v="438"/>
          <ac:spMkLst>
            <pc:docMk/>
            <pc:sldMk cId="3914486578" sldId="318"/>
            <ac:spMk id="5" creationId="{F8AB5237-650E-1597-8C2A-590BC017A259}"/>
          </ac:spMkLst>
        </pc:spChg>
        <pc:spChg chg="add">
          <ac:chgData name="Kilari, Nikhitha (kila2554@vandals.uidaho.edu)" userId="452bea2a-c53c-40aa-918d-bc35892c0b29" providerId="ADAL" clId="{3643E58D-435B-4304-9E2F-1A43623DA1CE}" dt="2024-09-24T18:17:25.542" v="440"/>
          <ac:spMkLst>
            <pc:docMk/>
            <pc:sldMk cId="3914486578" sldId="318"/>
            <ac:spMk id="6" creationId="{C208F0AC-F154-93B8-3D37-499691A5CAFF}"/>
          </ac:spMkLst>
        </pc:spChg>
        <pc:spChg chg="add">
          <ac:chgData name="Kilari, Nikhitha (kila2554@vandals.uidaho.edu)" userId="452bea2a-c53c-40aa-918d-bc35892c0b29" providerId="ADAL" clId="{3643E58D-435B-4304-9E2F-1A43623DA1CE}" dt="2024-09-24T18:17:38.967" v="442"/>
          <ac:spMkLst>
            <pc:docMk/>
            <pc:sldMk cId="3914486578" sldId="318"/>
            <ac:spMk id="7" creationId="{AE0D3C3C-3DB8-B145-77BF-199C04124ACE}"/>
          </ac:spMkLst>
        </pc:spChg>
      </pc:sldChg>
    </pc:docChg>
  </pc:docChgLst>
  <pc:docChgLst>
    <pc:chgData name="Chunduri, Lalith Aditya (chun8135@vandals.uidaho.edu)" userId="S::chun8135@vandals.uidaho.edu::e45fb55f-4e65-46cf-945b-2791e5c32bdb" providerId="AD" clId="Web-{0BA40D6A-963F-358B-AEDE-58AC398F6401}"/>
    <pc:docChg chg="modSld sldOrd">
      <pc:chgData name="Chunduri, Lalith Aditya (chun8135@vandals.uidaho.edu)" userId="S::chun8135@vandals.uidaho.edu::e45fb55f-4e65-46cf-945b-2791e5c32bdb" providerId="AD" clId="Web-{0BA40D6A-963F-358B-AEDE-58AC398F6401}" dt="2024-09-24T05:16:04.540" v="21"/>
      <pc:docMkLst>
        <pc:docMk/>
      </pc:docMkLst>
      <pc:sldChg chg="modSp">
        <pc:chgData name="Chunduri, Lalith Aditya (chun8135@vandals.uidaho.edu)" userId="S::chun8135@vandals.uidaho.edu::e45fb55f-4e65-46cf-945b-2791e5c32bdb" providerId="AD" clId="Web-{0BA40D6A-963F-358B-AEDE-58AC398F6401}" dt="2024-09-24T05:13:50.609" v="18" actId="20577"/>
        <pc:sldMkLst>
          <pc:docMk/>
          <pc:sldMk cId="682242756" sldId="310"/>
        </pc:sldMkLst>
        <pc:spChg chg="mod">
          <ac:chgData name="Chunduri, Lalith Aditya (chun8135@vandals.uidaho.edu)" userId="S::chun8135@vandals.uidaho.edu::e45fb55f-4e65-46cf-945b-2791e5c32bdb" providerId="AD" clId="Web-{0BA40D6A-963F-358B-AEDE-58AC398F6401}" dt="2024-09-24T05:13:50.609" v="18" actId="20577"/>
          <ac:spMkLst>
            <pc:docMk/>
            <pc:sldMk cId="682242756" sldId="310"/>
            <ac:spMk id="2" creationId="{B2F081BD-9282-3DE8-1052-D33D2C65AEF3}"/>
          </ac:spMkLst>
        </pc:spChg>
      </pc:sldChg>
      <pc:sldChg chg="modSp">
        <pc:chgData name="Chunduri, Lalith Aditya (chun8135@vandals.uidaho.edu)" userId="S::chun8135@vandals.uidaho.edu::e45fb55f-4e65-46cf-945b-2791e5c32bdb" providerId="AD" clId="Web-{0BA40D6A-963F-358B-AEDE-58AC398F6401}" dt="2024-09-24T05:14:57.364" v="20" actId="14100"/>
        <pc:sldMkLst>
          <pc:docMk/>
          <pc:sldMk cId="2355455943" sldId="315"/>
        </pc:sldMkLst>
        <pc:picChg chg="mod">
          <ac:chgData name="Chunduri, Lalith Aditya (chun8135@vandals.uidaho.edu)" userId="S::chun8135@vandals.uidaho.edu::e45fb55f-4e65-46cf-945b-2791e5c32bdb" providerId="AD" clId="Web-{0BA40D6A-963F-358B-AEDE-58AC398F6401}" dt="2024-09-24T05:14:57.364" v="20" actId="14100"/>
          <ac:picMkLst>
            <pc:docMk/>
            <pc:sldMk cId="2355455943" sldId="315"/>
            <ac:picMk id="5" creationId="{B275A8E1-ABF3-C58F-11EE-10155CAEC0F7}"/>
          </ac:picMkLst>
        </pc:picChg>
      </pc:sldChg>
      <pc:sldChg chg="ord">
        <pc:chgData name="Chunduri, Lalith Aditya (chun8135@vandals.uidaho.edu)" userId="S::chun8135@vandals.uidaho.edu::e45fb55f-4e65-46cf-945b-2791e5c32bdb" providerId="AD" clId="Web-{0BA40D6A-963F-358B-AEDE-58AC398F6401}" dt="2024-09-24T05:16:04.540" v="21"/>
        <pc:sldMkLst>
          <pc:docMk/>
          <pc:sldMk cId="3076769557" sldId="317"/>
        </pc:sldMkLst>
      </pc:sldChg>
    </pc:docChg>
  </pc:docChgLst>
  <pc:docChgLst>
    <pc:chgData name="Chunduri, Lalith Aditya (chun8135@vandals.uidaho.edu)" userId="S::chun8135@vandals.uidaho.edu::e45fb55f-4e65-46cf-945b-2791e5c32bdb" providerId="AD" clId="Web-{0D5F5234-9E71-1A25-0B52-C792799B1177}"/>
    <pc:docChg chg="modSld">
      <pc:chgData name="Chunduri, Lalith Aditya (chun8135@vandals.uidaho.edu)" userId="S::chun8135@vandals.uidaho.edu::e45fb55f-4e65-46cf-945b-2791e5c32bdb" providerId="AD" clId="Web-{0D5F5234-9E71-1A25-0B52-C792799B1177}" dt="2024-09-24T20:09:53.353" v="30" actId="20577"/>
      <pc:docMkLst>
        <pc:docMk/>
      </pc:docMkLst>
      <pc:sldChg chg="addSp modSp">
        <pc:chgData name="Chunduri, Lalith Aditya (chun8135@vandals.uidaho.edu)" userId="S::chun8135@vandals.uidaho.edu::e45fb55f-4e65-46cf-945b-2791e5c32bdb" providerId="AD" clId="Web-{0D5F5234-9E71-1A25-0B52-C792799B1177}" dt="2024-09-24T20:08:38.476" v="6" actId="20577"/>
        <pc:sldMkLst>
          <pc:docMk/>
          <pc:sldMk cId="1205248810" sldId="274"/>
        </pc:sldMkLst>
        <pc:spChg chg="add mod">
          <ac:chgData name="Chunduri, Lalith Aditya (chun8135@vandals.uidaho.edu)" userId="S::chun8135@vandals.uidaho.edu::e45fb55f-4e65-46cf-945b-2791e5c32bdb" providerId="AD" clId="Web-{0D5F5234-9E71-1A25-0B52-C792799B1177}" dt="2024-09-24T20:08:38.476" v="6" actId="20577"/>
          <ac:spMkLst>
            <pc:docMk/>
            <pc:sldMk cId="1205248810" sldId="274"/>
            <ac:spMk id="5" creationId="{F9BD946B-6284-1805-E60D-061F369C3090}"/>
          </ac:spMkLst>
        </pc:spChg>
      </pc:sldChg>
      <pc:sldChg chg="addSp modSp">
        <pc:chgData name="Chunduri, Lalith Aditya (chun8135@vandals.uidaho.edu)" userId="S::chun8135@vandals.uidaho.edu::e45fb55f-4e65-46cf-945b-2791e5c32bdb" providerId="AD" clId="Web-{0D5F5234-9E71-1A25-0B52-C792799B1177}" dt="2024-09-24T20:08:46.601" v="9" actId="20577"/>
        <pc:sldMkLst>
          <pc:docMk/>
          <pc:sldMk cId="3014749970" sldId="308"/>
        </pc:sldMkLst>
        <pc:spChg chg="add mod">
          <ac:chgData name="Chunduri, Lalith Aditya (chun8135@vandals.uidaho.edu)" userId="S::chun8135@vandals.uidaho.edu::e45fb55f-4e65-46cf-945b-2791e5c32bdb" providerId="AD" clId="Web-{0D5F5234-9E71-1A25-0B52-C792799B1177}" dt="2024-09-24T20:08:46.601" v="9" actId="20577"/>
          <ac:spMkLst>
            <pc:docMk/>
            <pc:sldMk cId="3014749970" sldId="308"/>
            <ac:spMk id="3" creationId="{F93EFC57-0A9F-EBEE-7F10-0BE3E64DDA67}"/>
          </ac:spMkLst>
        </pc:spChg>
      </pc:sldChg>
      <pc:sldChg chg="addSp modSp">
        <pc:chgData name="Chunduri, Lalith Aditya (chun8135@vandals.uidaho.edu)" userId="S::chun8135@vandals.uidaho.edu::e45fb55f-4e65-46cf-945b-2791e5c32bdb" providerId="AD" clId="Web-{0D5F5234-9E71-1A25-0B52-C792799B1177}" dt="2024-09-24T20:08:54.617" v="12" actId="20577"/>
        <pc:sldMkLst>
          <pc:docMk/>
          <pc:sldMk cId="2883779944" sldId="309"/>
        </pc:sldMkLst>
        <pc:spChg chg="mod">
          <ac:chgData name="Chunduri, Lalith Aditya (chun8135@vandals.uidaho.edu)" userId="S::chun8135@vandals.uidaho.edu::e45fb55f-4e65-46cf-945b-2791e5c32bdb" providerId="AD" clId="Web-{0D5F5234-9E71-1A25-0B52-C792799B1177}" dt="2024-09-24T20:05:26.579" v="1" actId="20577"/>
          <ac:spMkLst>
            <pc:docMk/>
            <pc:sldMk cId="2883779944" sldId="309"/>
            <ac:spMk id="3" creationId="{4D689D9B-8C39-69CA-988C-95A395EB3654}"/>
          </ac:spMkLst>
        </pc:spChg>
        <pc:spChg chg="add mod">
          <ac:chgData name="Chunduri, Lalith Aditya (chun8135@vandals.uidaho.edu)" userId="S::chun8135@vandals.uidaho.edu::e45fb55f-4e65-46cf-945b-2791e5c32bdb" providerId="AD" clId="Web-{0D5F5234-9E71-1A25-0B52-C792799B1177}" dt="2024-09-24T20:08:54.617" v="12" actId="20577"/>
          <ac:spMkLst>
            <pc:docMk/>
            <pc:sldMk cId="2883779944" sldId="309"/>
            <ac:spMk id="5" creationId="{6A132FB3-E97A-96DF-BDED-90765AA00E66}"/>
          </ac:spMkLst>
        </pc:spChg>
      </pc:sldChg>
      <pc:sldChg chg="addSp modSp">
        <pc:chgData name="Chunduri, Lalith Aditya (chun8135@vandals.uidaho.edu)" userId="S::chun8135@vandals.uidaho.edu::e45fb55f-4e65-46cf-945b-2791e5c32bdb" providerId="AD" clId="Web-{0D5F5234-9E71-1A25-0B52-C792799B1177}" dt="2024-09-24T20:09:02.180" v="15" actId="20577"/>
        <pc:sldMkLst>
          <pc:docMk/>
          <pc:sldMk cId="682242756" sldId="310"/>
        </pc:sldMkLst>
        <pc:spChg chg="add mod">
          <ac:chgData name="Chunduri, Lalith Aditya (chun8135@vandals.uidaho.edu)" userId="S::chun8135@vandals.uidaho.edu::e45fb55f-4e65-46cf-945b-2791e5c32bdb" providerId="AD" clId="Web-{0D5F5234-9E71-1A25-0B52-C792799B1177}" dt="2024-09-24T20:09:02.180" v="15" actId="20577"/>
          <ac:spMkLst>
            <pc:docMk/>
            <pc:sldMk cId="682242756" sldId="310"/>
            <ac:spMk id="3" creationId="{669883AC-747F-6118-166F-30697071C9AA}"/>
          </ac:spMkLst>
        </pc:spChg>
      </pc:sldChg>
      <pc:sldChg chg="addSp modSp">
        <pc:chgData name="Chunduri, Lalith Aditya (chun8135@vandals.uidaho.edu)" userId="S::chun8135@vandals.uidaho.edu::e45fb55f-4e65-46cf-945b-2791e5c32bdb" providerId="AD" clId="Web-{0D5F5234-9E71-1A25-0B52-C792799B1177}" dt="2024-09-24T20:09:15.571" v="18" actId="20577"/>
        <pc:sldMkLst>
          <pc:docMk/>
          <pc:sldMk cId="2321104757" sldId="311"/>
        </pc:sldMkLst>
        <pc:spChg chg="add mod">
          <ac:chgData name="Chunduri, Lalith Aditya (chun8135@vandals.uidaho.edu)" userId="S::chun8135@vandals.uidaho.edu::e45fb55f-4e65-46cf-945b-2791e5c32bdb" providerId="AD" clId="Web-{0D5F5234-9E71-1A25-0B52-C792799B1177}" dt="2024-09-24T20:09:15.571" v="18" actId="20577"/>
          <ac:spMkLst>
            <pc:docMk/>
            <pc:sldMk cId="2321104757" sldId="311"/>
            <ac:spMk id="17" creationId="{0A4A190C-2629-E8C2-3841-A07BFFCFBBE8}"/>
          </ac:spMkLst>
        </pc:spChg>
      </pc:sldChg>
      <pc:sldChg chg="addSp modSp">
        <pc:chgData name="Chunduri, Lalith Aditya (chun8135@vandals.uidaho.edu)" userId="S::chun8135@vandals.uidaho.edu::e45fb55f-4e65-46cf-945b-2791e5c32bdb" providerId="AD" clId="Web-{0D5F5234-9E71-1A25-0B52-C792799B1177}" dt="2024-09-24T20:09:53.353" v="30" actId="20577"/>
        <pc:sldMkLst>
          <pc:docMk/>
          <pc:sldMk cId="2426064635" sldId="313"/>
        </pc:sldMkLst>
        <pc:spChg chg="add mod">
          <ac:chgData name="Chunduri, Lalith Aditya (chun8135@vandals.uidaho.edu)" userId="S::chun8135@vandals.uidaho.edu::e45fb55f-4e65-46cf-945b-2791e5c32bdb" providerId="AD" clId="Web-{0D5F5234-9E71-1A25-0B52-C792799B1177}" dt="2024-09-24T20:09:53.353" v="30" actId="20577"/>
          <ac:spMkLst>
            <pc:docMk/>
            <pc:sldMk cId="2426064635" sldId="313"/>
            <ac:spMk id="5" creationId="{2664103A-3898-75EE-B9AE-9B7FF430D61A}"/>
          </ac:spMkLst>
        </pc:spChg>
      </pc:sldChg>
      <pc:sldChg chg="addSp modSp">
        <pc:chgData name="Chunduri, Lalith Aditya (chun8135@vandals.uidaho.edu)" userId="S::chun8135@vandals.uidaho.edu::e45fb55f-4e65-46cf-945b-2791e5c32bdb" providerId="AD" clId="Web-{0D5F5234-9E71-1A25-0B52-C792799B1177}" dt="2024-09-24T20:09:24.430" v="21" actId="20577"/>
        <pc:sldMkLst>
          <pc:docMk/>
          <pc:sldMk cId="2355455943" sldId="315"/>
        </pc:sldMkLst>
        <pc:spChg chg="add mod">
          <ac:chgData name="Chunduri, Lalith Aditya (chun8135@vandals.uidaho.edu)" userId="S::chun8135@vandals.uidaho.edu::e45fb55f-4e65-46cf-945b-2791e5c32bdb" providerId="AD" clId="Web-{0D5F5234-9E71-1A25-0B52-C792799B1177}" dt="2024-09-24T20:09:24.430" v="21" actId="20577"/>
          <ac:spMkLst>
            <pc:docMk/>
            <pc:sldMk cId="2355455943" sldId="315"/>
            <ac:spMk id="3" creationId="{90E040C7-BD1E-E639-C325-902B2AD883CB}"/>
          </ac:spMkLst>
        </pc:spChg>
      </pc:sldChg>
      <pc:sldChg chg="addSp modSp">
        <pc:chgData name="Chunduri, Lalith Aditya (chun8135@vandals.uidaho.edu)" userId="S::chun8135@vandals.uidaho.edu::e45fb55f-4e65-46cf-945b-2791e5c32bdb" providerId="AD" clId="Web-{0D5F5234-9E71-1A25-0B52-C792799B1177}" dt="2024-09-24T20:09:45.618" v="27" actId="20577"/>
        <pc:sldMkLst>
          <pc:docMk/>
          <pc:sldMk cId="2265634327" sldId="316"/>
        </pc:sldMkLst>
        <pc:spChg chg="add mod">
          <ac:chgData name="Chunduri, Lalith Aditya (chun8135@vandals.uidaho.edu)" userId="S::chun8135@vandals.uidaho.edu::e45fb55f-4e65-46cf-945b-2791e5c32bdb" providerId="AD" clId="Web-{0D5F5234-9E71-1A25-0B52-C792799B1177}" dt="2024-09-24T20:09:45.618" v="27" actId="20577"/>
          <ac:spMkLst>
            <pc:docMk/>
            <pc:sldMk cId="2265634327" sldId="316"/>
            <ac:spMk id="4" creationId="{69B3BFB2-C4E3-CEFF-998A-2FFDAB178A07}"/>
          </ac:spMkLst>
        </pc:spChg>
      </pc:sldChg>
      <pc:sldChg chg="addSp modSp">
        <pc:chgData name="Chunduri, Lalith Aditya (chun8135@vandals.uidaho.edu)" userId="S::chun8135@vandals.uidaho.edu::e45fb55f-4e65-46cf-945b-2791e5c32bdb" providerId="AD" clId="Web-{0D5F5234-9E71-1A25-0B52-C792799B1177}" dt="2024-09-24T20:09:37.321" v="24" actId="20577"/>
        <pc:sldMkLst>
          <pc:docMk/>
          <pc:sldMk cId="3914486578" sldId="318"/>
        </pc:sldMkLst>
        <pc:spChg chg="add mod">
          <ac:chgData name="Chunduri, Lalith Aditya (chun8135@vandals.uidaho.edu)" userId="S::chun8135@vandals.uidaho.edu::e45fb55f-4e65-46cf-945b-2791e5c32bdb" providerId="AD" clId="Web-{0D5F5234-9E71-1A25-0B52-C792799B1177}" dt="2024-09-24T20:09:37.321" v="24" actId="20577"/>
          <ac:spMkLst>
            <pc:docMk/>
            <pc:sldMk cId="3914486578" sldId="318"/>
            <ac:spMk id="5" creationId="{17C72BE2-ADA5-B658-F81A-D0F98B22ED8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C51B1C-7118-447E-BFB0-723EC9740CF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4A217A-A474-4898-B53A-D21934F2E3C9}">
      <dgm:prSet/>
      <dgm:spPr/>
      <dgm:t>
        <a:bodyPr/>
        <a:lstStyle/>
        <a:p>
          <a:pPr>
            <a:lnSpc>
              <a:spcPct val="100000"/>
            </a:lnSpc>
          </a:pPr>
          <a:r>
            <a:rPr lang="en-US"/>
            <a:t>Database: MySQL</a:t>
          </a:r>
        </a:p>
      </dgm:t>
    </dgm:pt>
    <dgm:pt modelId="{176D203D-8E28-4BCE-8E6E-4BB62C86E9A7}" type="parTrans" cxnId="{8C116423-2652-4053-9A4B-853CEA7589E8}">
      <dgm:prSet/>
      <dgm:spPr/>
      <dgm:t>
        <a:bodyPr/>
        <a:lstStyle/>
        <a:p>
          <a:endParaRPr lang="en-US"/>
        </a:p>
      </dgm:t>
    </dgm:pt>
    <dgm:pt modelId="{F5688762-83C9-4A6B-972B-0462331913CB}" type="sibTrans" cxnId="{8C116423-2652-4053-9A4B-853CEA7589E8}">
      <dgm:prSet/>
      <dgm:spPr/>
      <dgm:t>
        <a:bodyPr/>
        <a:lstStyle/>
        <a:p>
          <a:endParaRPr lang="en-US"/>
        </a:p>
      </dgm:t>
    </dgm:pt>
    <dgm:pt modelId="{9CB9D4F4-2845-465D-BB34-6E8CC1A9BD49}">
      <dgm:prSet/>
      <dgm:spPr/>
      <dgm:t>
        <a:bodyPr/>
        <a:lstStyle/>
        <a:p>
          <a:pPr>
            <a:lnSpc>
              <a:spcPct val="100000"/>
            </a:lnSpc>
          </a:pPr>
          <a:r>
            <a:rPr lang="en-US" dirty="0"/>
            <a:t>Front-End: HTML, CSS, Java Script.</a:t>
          </a:r>
        </a:p>
      </dgm:t>
    </dgm:pt>
    <dgm:pt modelId="{C15A69B9-1B63-419C-ADF1-1E3985D1B589}" type="parTrans" cxnId="{81D32D23-920E-460C-9371-A0B520E2D172}">
      <dgm:prSet/>
      <dgm:spPr/>
      <dgm:t>
        <a:bodyPr/>
        <a:lstStyle/>
        <a:p>
          <a:endParaRPr lang="en-US"/>
        </a:p>
      </dgm:t>
    </dgm:pt>
    <dgm:pt modelId="{B71DA9E5-AEB4-4687-B13D-4207218A66F3}" type="sibTrans" cxnId="{81D32D23-920E-460C-9371-A0B520E2D172}">
      <dgm:prSet/>
      <dgm:spPr/>
      <dgm:t>
        <a:bodyPr/>
        <a:lstStyle/>
        <a:p>
          <a:endParaRPr lang="en-US"/>
        </a:p>
      </dgm:t>
    </dgm:pt>
    <dgm:pt modelId="{19EC847D-1431-4373-9CBC-A591477ADBB6}">
      <dgm:prSet/>
      <dgm:spPr/>
      <dgm:t>
        <a:bodyPr/>
        <a:lstStyle/>
        <a:p>
          <a:pPr>
            <a:lnSpc>
              <a:spcPct val="100000"/>
            </a:lnSpc>
          </a:pPr>
          <a:r>
            <a:rPr lang="en-US"/>
            <a:t>Documentation: Overleaf</a:t>
          </a:r>
        </a:p>
      </dgm:t>
    </dgm:pt>
    <dgm:pt modelId="{AC6DAA0F-5193-4DC4-980A-E3A3CA1445A8}" type="parTrans" cxnId="{8C8B3DF6-D5D8-4C23-8412-C15DC8D200FA}">
      <dgm:prSet/>
      <dgm:spPr/>
      <dgm:t>
        <a:bodyPr/>
        <a:lstStyle/>
        <a:p>
          <a:endParaRPr lang="en-US"/>
        </a:p>
      </dgm:t>
    </dgm:pt>
    <dgm:pt modelId="{A9709E67-CFE7-4E64-A688-437AE74D6563}" type="sibTrans" cxnId="{8C8B3DF6-D5D8-4C23-8412-C15DC8D200FA}">
      <dgm:prSet/>
      <dgm:spPr/>
      <dgm:t>
        <a:bodyPr/>
        <a:lstStyle/>
        <a:p>
          <a:endParaRPr lang="en-US"/>
        </a:p>
      </dgm:t>
    </dgm:pt>
    <dgm:pt modelId="{8E28927F-CFD6-4DC2-A907-3E80E59461EB}">
      <dgm:prSet/>
      <dgm:spPr/>
      <dgm:t>
        <a:bodyPr/>
        <a:lstStyle/>
        <a:p>
          <a:pPr>
            <a:lnSpc>
              <a:spcPct val="100000"/>
            </a:lnSpc>
          </a:pPr>
          <a:r>
            <a:rPr lang="en-US" dirty="0"/>
            <a:t>ER-Diagram-Lucid Chart</a:t>
          </a:r>
        </a:p>
      </dgm:t>
    </dgm:pt>
    <dgm:pt modelId="{97E34BFE-B1B6-4FCC-9634-14DDF4EEBE59}" type="parTrans" cxnId="{9EC2D18C-0E23-401B-B5EB-92DB9A8528C6}">
      <dgm:prSet/>
      <dgm:spPr/>
      <dgm:t>
        <a:bodyPr/>
        <a:lstStyle/>
        <a:p>
          <a:endParaRPr lang="en-US"/>
        </a:p>
      </dgm:t>
    </dgm:pt>
    <dgm:pt modelId="{652245BA-187B-4533-B4F2-BEF8A17EC5C3}" type="sibTrans" cxnId="{9EC2D18C-0E23-401B-B5EB-92DB9A8528C6}">
      <dgm:prSet/>
      <dgm:spPr/>
      <dgm:t>
        <a:bodyPr/>
        <a:lstStyle/>
        <a:p>
          <a:endParaRPr lang="en-US"/>
        </a:p>
      </dgm:t>
    </dgm:pt>
    <dgm:pt modelId="{69F540AC-F1BC-42D0-9A4B-41D37838E616}">
      <dgm:prSet/>
      <dgm:spPr/>
      <dgm:t>
        <a:bodyPr/>
        <a:lstStyle/>
        <a:p>
          <a:pPr>
            <a:lnSpc>
              <a:spcPct val="100000"/>
            </a:lnSpc>
          </a:pPr>
          <a:r>
            <a:rPr lang="en-US"/>
            <a:t>Server: Xampp</a:t>
          </a:r>
        </a:p>
      </dgm:t>
    </dgm:pt>
    <dgm:pt modelId="{8AD19EE3-066D-475F-BCE0-F605E5BE5C98}" type="parTrans" cxnId="{E88E565B-0A07-4F0B-B069-7DD04926B407}">
      <dgm:prSet/>
      <dgm:spPr/>
      <dgm:t>
        <a:bodyPr/>
        <a:lstStyle/>
        <a:p>
          <a:endParaRPr lang="en-US"/>
        </a:p>
      </dgm:t>
    </dgm:pt>
    <dgm:pt modelId="{6996FE49-CACF-42FA-8CC3-D6E7DC94A4C6}" type="sibTrans" cxnId="{E88E565B-0A07-4F0B-B069-7DD04926B407}">
      <dgm:prSet/>
      <dgm:spPr/>
      <dgm:t>
        <a:bodyPr/>
        <a:lstStyle/>
        <a:p>
          <a:endParaRPr lang="en-US"/>
        </a:p>
      </dgm:t>
    </dgm:pt>
    <dgm:pt modelId="{11572912-65E7-46A2-84D4-34D771852688}">
      <dgm:prSet/>
      <dgm:spPr/>
      <dgm:t>
        <a:bodyPr/>
        <a:lstStyle/>
        <a:p>
          <a:pPr>
            <a:lnSpc>
              <a:spcPct val="100000"/>
            </a:lnSpc>
          </a:pPr>
          <a:r>
            <a:rPr lang="en-US"/>
            <a:t>Other Cretaive Tools: Microsoft Power BI, Python, GIT Hub etc. </a:t>
          </a:r>
        </a:p>
      </dgm:t>
    </dgm:pt>
    <dgm:pt modelId="{D8EC79DD-FC9D-4A55-B420-03B31223284B}" type="parTrans" cxnId="{F3191165-A043-43E3-95D5-6CCA196A81FC}">
      <dgm:prSet/>
      <dgm:spPr/>
      <dgm:t>
        <a:bodyPr/>
        <a:lstStyle/>
        <a:p>
          <a:endParaRPr lang="en-US"/>
        </a:p>
      </dgm:t>
    </dgm:pt>
    <dgm:pt modelId="{91C0314B-5545-4560-8BC9-4B6C10650285}" type="sibTrans" cxnId="{F3191165-A043-43E3-95D5-6CCA196A81FC}">
      <dgm:prSet/>
      <dgm:spPr/>
      <dgm:t>
        <a:bodyPr/>
        <a:lstStyle/>
        <a:p>
          <a:endParaRPr lang="en-US"/>
        </a:p>
      </dgm:t>
    </dgm:pt>
    <dgm:pt modelId="{AD2F389F-AD64-42A2-B556-7A168B31AFB2}" type="pres">
      <dgm:prSet presAssocID="{41C51B1C-7118-447E-BFB0-723EC9740CF2}" presName="root" presStyleCnt="0">
        <dgm:presLayoutVars>
          <dgm:dir/>
          <dgm:resizeHandles val="exact"/>
        </dgm:presLayoutVars>
      </dgm:prSet>
      <dgm:spPr/>
    </dgm:pt>
    <dgm:pt modelId="{438313B9-8693-4BA0-A652-7F8199094C51}" type="pres">
      <dgm:prSet presAssocID="{3F4A217A-A474-4898-B53A-D21934F2E3C9}" presName="compNode" presStyleCnt="0"/>
      <dgm:spPr/>
    </dgm:pt>
    <dgm:pt modelId="{D0BB4A46-ECEB-441A-8437-F92D05E90848}" type="pres">
      <dgm:prSet presAssocID="{3F4A217A-A474-4898-B53A-D21934F2E3C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473C7BD-E5AC-4C29-A436-08C110906E3A}" type="pres">
      <dgm:prSet presAssocID="{3F4A217A-A474-4898-B53A-D21934F2E3C9}" presName="spaceRect" presStyleCnt="0"/>
      <dgm:spPr/>
    </dgm:pt>
    <dgm:pt modelId="{6BFD98EA-C757-4D7B-9411-DF7148E0A5A2}" type="pres">
      <dgm:prSet presAssocID="{3F4A217A-A474-4898-B53A-D21934F2E3C9}" presName="textRect" presStyleLbl="revTx" presStyleIdx="0" presStyleCnt="6">
        <dgm:presLayoutVars>
          <dgm:chMax val="1"/>
          <dgm:chPref val="1"/>
        </dgm:presLayoutVars>
      </dgm:prSet>
      <dgm:spPr/>
    </dgm:pt>
    <dgm:pt modelId="{40FE4997-B4CC-4A06-AA21-A02E7B5BA81C}" type="pres">
      <dgm:prSet presAssocID="{F5688762-83C9-4A6B-972B-0462331913CB}" presName="sibTrans" presStyleCnt="0"/>
      <dgm:spPr/>
    </dgm:pt>
    <dgm:pt modelId="{FEE34F4A-12CF-4061-A87C-BFC043CCE435}" type="pres">
      <dgm:prSet presAssocID="{9CB9D4F4-2845-465D-BB34-6E8CC1A9BD49}" presName="compNode" presStyleCnt="0"/>
      <dgm:spPr/>
    </dgm:pt>
    <dgm:pt modelId="{1C854490-7C7A-4C50-8D71-ECFB4039881E}" type="pres">
      <dgm:prSet presAssocID="{9CB9D4F4-2845-465D-BB34-6E8CC1A9BD4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7CB8C0B-C139-42CD-8699-550FDF9CE865}" type="pres">
      <dgm:prSet presAssocID="{9CB9D4F4-2845-465D-BB34-6E8CC1A9BD49}" presName="spaceRect" presStyleCnt="0"/>
      <dgm:spPr/>
    </dgm:pt>
    <dgm:pt modelId="{1FC16149-C24D-4B8B-A306-338CC2AE9E21}" type="pres">
      <dgm:prSet presAssocID="{9CB9D4F4-2845-465D-BB34-6E8CC1A9BD49}" presName="textRect" presStyleLbl="revTx" presStyleIdx="1" presStyleCnt="6">
        <dgm:presLayoutVars>
          <dgm:chMax val="1"/>
          <dgm:chPref val="1"/>
        </dgm:presLayoutVars>
      </dgm:prSet>
      <dgm:spPr/>
    </dgm:pt>
    <dgm:pt modelId="{6E29B74A-7EA7-456B-BD4E-DCBCB65923FA}" type="pres">
      <dgm:prSet presAssocID="{B71DA9E5-AEB4-4687-B13D-4207218A66F3}" presName="sibTrans" presStyleCnt="0"/>
      <dgm:spPr/>
    </dgm:pt>
    <dgm:pt modelId="{AF58E9B4-D085-4EAE-8188-18DD88C08863}" type="pres">
      <dgm:prSet presAssocID="{19EC847D-1431-4373-9CBC-A591477ADBB6}" presName="compNode" presStyleCnt="0"/>
      <dgm:spPr/>
    </dgm:pt>
    <dgm:pt modelId="{F3E2DEF4-6242-4518-9CB3-645F315D77E9}" type="pres">
      <dgm:prSet presAssocID="{19EC847D-1431-4373-9CBC-A591477ADBB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8F54238D-430B-46CD-94E9-89975DEA9729}" type="pres">
      <dgm:prSet presAssocID="{19EC847D-1431-4373-9CBC-A591477ADBB6}" presName="spaceRect" presStyleCnt="0"/>
      <dgm:spPr/>
    </dgm:pt>
    <dgm:pt modelId="{CA3EEEBA-B94B-49CC-92ED-B64B00283076}" type="pres">
      <dgm:prSet presAssocID="{19EC847D-1431-4373-9CBC-A591477ADBB6}" presName="textRect" presStyleLbl="revTx" presStyleIdx="2" presStyleCnt="6">
        <dgm:presLayoutVars>
          <dgm:chMax val="1"/>
          <dgm:chPref val="1"/>
        </dgm:presLayoutVars>
      </dgm:prSet>
      <dgm:spPr/>
    </dgm:pt>
    <dgm:pt modelId="{9ED2EDAF-1E3A-4967-8AA0-94FB7969C43C}" type="pres">
      <dgm:prSet presAssocID="{A9709E67-CFE7-4E64-A688-437AE74D6563}" presName="sibTrans" presStyleCnt="0"/>
      <dgm:spPr/>
    </dgm:pt>
    <dgm:pt modelId="{E1B4F8E6-40C2-407D-9FE6-4B3843236B4F}" type="pres">
      <dgm:prSet presAssocID="{8E28927F-CFD6-4DC2-A907-3E80E59461EB}" presName="compNode" presStyleCnt="0"/>
      <dgm:spPr/>
    </dgm:pt>
    <dgm:pt modelId="{3722B99C-DC3C-4011-8AE3-F20621410E47}" type="pres">
      <dgm:prSet presAssocID="{8E28927F-CFD6-4DC2-A907-3E80E59461E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19F29585-F270-4F05-9D55-480BBCE6B20E}" type="pres">
      <dgm:prSet presAssocID="{8E28927F-CFD6-4DC2-A907-3E80E59461EB}" presName="spaceRect" presStyleCnt="0"/>
      <dgm:spPr/>
    </dgm:pt>
    <dgm:pt modelId="{329622CE-D20B-44EB-A710-836486548E77}" type="pres">
      <dgm:prSet presAssocID="{8E28927F-CFD6-4DC2-A907-3E80E59461EB}" presName="textRect" presStyleLbl="revTx" presStyleIdx="3" presStyleCnt="6">
        <dgm:presLayoutVars>
          <dgm:chMax val="1"/>
          <dgm:chPref val="1"/>
        </dgm:presLayoutVars>
      </dgm:prSet>
      <dgm:spPr/>
    </dgm:pt>
    <dgm:pt modelId="{F68E2565-0AFB-43A5-BD5A-65552F8D208A}" type="pres">
      <dgm:prSet presAssocID="{652245BA-187B-4533-B4F2-BEF8A17EC5C3}" presName="sibTrans" presStyleCnt="0"/>
      <dgm:spPr/>
    </dgm:pt>
    <dgm:pt modelId="{24F833AD-6ED1-41C0-9470-5A4CD04511DA}" type="pres">
      <dgm:prSet presAssocID="{69F540AC-F1BC-42D0-9A4B-41D37838E616}" presName="compNode" presStyleCnt="0"/>
      <dgm:spPr/>
    </dgm:pt>
    <dgm:pt modelId="{5F2B0C69-BAA9-4DFB-9AFD-78DCB8F99F93}" type="pres">
      <dgm:prSet presAssocID="{69F540AC-F1BC-42D0-9A4B-41D37838E6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mputer"/>
        </a:ext>
      </dgm:extLst>
    </dgm:pt>
    <dgm:pt modelId="{350FF0FF-2969-4AAD-9F17-9D396B80CFD4}" type="pres">
      <dgm:prSet presAssocID="{69F540AC-F1BC-42D0-9A4B-41D37838E616}" presName="spaceRect" presStyleCnt="0"/>
      <dgm:spPr/>
    </dgm:pt>
    <dgm:pt modelId="{FE0ED6F5-AE0B-42AD-B64D-83F692FBF786}" type="pres">
      <dgm:prSet presAssocID="{69F540AC-F1BC-42D0-9A4B-41D37838E616}" presName="textRect" presStyleLbl="revTx" presStyleIdx="4" presStyleCnt="6">
        <dgm:presLayoutVars>
          <dgm:chMax val="1"/>
          <dgm:chPref val="1"/>
        </dgm:presLayoutVars>
      </dgm:prSet>
      <dgm:spPr/>
    </dgm:pt>
    <dgm:pt modelId="{6BF29368-B5E2-4D49-A0C3-2D04E7A65295}" type="pres">
      <dgm:prSet presAssocID="{6996FE49-CACF-42FA-8CC3-D6E7DC94A4C6}" presName="sibTrans" presStyleCnt="0"/>
      <dgm:spPr/>
    </dgm:pt>
    <dgm:pt modelId="{697FCE10-AD80-417B-A92D-D0991E7FCA52}" type="pres">
      <dgm:prSet presAssocID="{11572912-65E7-46A2-84D4-34D771852688}" presName="compNode" presStyleCnt="0"/>
      <dgm:spPr/>
    </dgm:pt>
    <dgm:pt modelId="{2F93BFEC-7ABC-48FB-A4D4-7C0F75A2E44D}" type="pres">
      <dgm:prSet presAssocID="{11572912-65E7-46A2-84D4-34D77185268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D91D135D-1DB7-4702-B2FD-780714AA9B4D}" type="pres">
      <dgm:prSet presAssocID="{11572912-65E7-46A2-84D4-34D771852688}" presName="spaceRect" presStyleCnt="0"/>
      <dgm:spPr/>
    </dgm:pt>
    <dgm:pt modelId="{2DA1B8F4-1199-46B7-BE79-27DCA61F69AE}" type="pres">
      <dgm:prSet presAssocID="{11572912-65E7-46A2-84D4-34D771852688}" presName="textRect" presStyleLbl="revTx" presStyleIdx="5" presStyleCnt="6">
        <dgm:presLayoutVars>
          <dgm:chMax val="1"/>
          <dgm:chPref val="1"/>
        </dgm:presLayoutVars>
      </dgm:prSet>
      <dgm:spPr/>
    </dgm:pt>
  </dgm:ptLst>
  <dgm:cxnLst>
    <dgm:cxn modelId="{81D32D23-920E-460C-9371-A0B520E2D172}" srcId="{41C51B1C-7118-447E-BFB0-723EC9740CF2}" destId="{9CB9D4F4-2845-465D-BB34-6E8CC1A9BD49}" srcOrd="1" destOrd="0" parTransId="{C15A69B9-1B63-419C-ADF1-1E3985D1B589}" sibTransId="{B71DA9E5-AEB4-4687-B13D-4207218A66F3}"/>
    <dgm:cxn modelId="{8C116423-2652-4053-9A4B-853CEA7589E8}" srcId="{41C51B1C-7118-447E-BFB0-723EC9740CF2}" destId="{3F4A217A-A474-4898-B53A-D21934F2E3C9}" srcOrd="0" destOrd="0" parTransId="{176D203D-8E28-4BCE-8E6E-4BB62C86E9A7}" sibTransId="{F5688762-83C9-4A6B-972B-0462331913CB}"/>
    <dgm:cxn modelId="{44A0073F-3BAC-4AD2-B522-3C4F56D2FB3D}" type="presOf" srcId="{8E28927F-CFD6-4DC2-A907-3E80E59461EB}" destId="{329622CE-D20B-44EB-A710-836486548E77}" srcOrd="0" destOrd="0" presId="urn:microsoft.com/office/officeart/2018/2/layout/IconLabelList"/>
    <dgm:cxn modelId="{E88E565B-0A07-4F0B-B069-7DD04926B407}" srcId="{41C51B1C-7118-447E-BFB0-723EC9740CF2}" destId="{69F540AC-F1BC-42D0-9A4B-41D37838E616}" srcOrd="4" destOrd="0" parTransId="{8AD19EE3-066D-475F-BCE0-F605E5BE5C98}" sibTransId="{6996FE49-CACF-42FA-8CC3-D6E7DC94A4C6}"/>
    <dgm:cxn modelId="{F3191165-A043-43E3-95D5-6CCA196A81FC}" srcId="{41C51B1C-7118-447E-BFB0-723EC9740CF2}" destId="{11572912-65E7-46A2-84D4-34D771852688}" srcOrd="5" destOrd="0" parTransId="{D8EC79DD-FC9D-4A55-B420-03B31223284B}" sibTransId="{91C0314B-5545-4560-8BC9-4B6C10650285}"/>
    <dgm:cxn modelId="{82D2BF6B-35CF-4C69-ABD0-EA4142CA9DB8}" type="presOf" srcId="{19EC847D-1431-4373-9CBC-A591477ADBB6}" destId="{CA3EEEBA-B94B-49CC-92ED-B64B00283076}" srcOrd="0" destOrd="0" presId="urn:microsoft.com/office/officeart/2018/2/layout/IconLabelList"/>
    <dgm:cxn modelId="{BB4EE253-559D-4B3E-B58B-C2A918F42A0F}" type="presOf" srcId="{3F4A217A-A474-4898-B53A-D21934F2E3C9}" destId="{6BFD98EA-C757-4D7B-9411-DF7148E0A5A2}" srcOrd="0" destOrd="0" presId="urn:microsoft.com/office/officeart/2018/2/layout/IconLabelList"/>
    <dgm:cxn modelId="{9EC2D18C-0E23-401B-B5EB-92DB9A8528C6}" srcId="{41C51B1C-7118-447E-BFB0-723EC9740CF2}" destId="{8E28927F-CFD6-4DC2-A907-3E80E59461EB}" srcOrd="3" destOrd="0" parTransId="{97E34BFE-B1B6-4FCC-9634-14DDF4EEBE59}" sibTransId="{652245BA-187B-4533-B4F2-BEF8A17EC5C3}"/>
    <dgm:cxn modelId="{B5687B9F-3275-442A-9468-D4A62D8200C0}" type="presOf" srcId="{41C51B1C-7118-447E-BFB0-723EC9740CF2}" destId="{AD2F389F-AD64-42A2-B556-7A168B31AFB2}" srcOrd="0" destOrd="0" presId="urn:microsoft.com/office/officeart/2018/2/layout/IconLabelList"/>
    <dgm:cxn modelId="{F513A3B0-D350-47EA-9ECE-8E1397E52C46}" type="presOf" srcId="{9CB9D4F4-2845-465D-BB34-6E8CC1A9BD49}" destId="{1FC16149-C24D-4B8B-A306-338CC2AE9E21}" srcOrd="0" destOrd="0" presId="urn:microsoft.com/office/officeart/2018/2/layout/IconLabelList"/>
    <dgm:cxn modelId="{0B8FABB9-FE74-4CA9-BFB9-62AE6904A385}" type="presOf" srcId="{11572912-65E7-46A2-84D4-34D771852688}" destId="{2DA1B8F4-1199-46B7-BE79-27DCA61F69AE}" srcOrd="0" destOrd="0" presId="urn:microsoft.com/office/officeart/2018/2/layout/IconLabelList"/>
    <dgm:cxn modelId="{A85C14DE-5D14-4C8F-A49E-A5758B268BD4}" type="presOf" srcId="{69F540AC-F1BC-42D0-9A4B-41D37838E616}" destId="{FE0ED6F5-AE0B-42AD-B64D-83F692FBF786}" srcOrd="0" destOrd="0" presId="urn:microsoft.com/office/officeart/2018/2/layout/IconLabelList"/>
    <dgm:cxn modelId="{8C8B3DF6-D5D8-4C23-8412-C15DC8D200FA}" srcId="{41C51B1C-7118-447E-BFB0-723EC9740CF2}" destId="{19EC847D-1431-4373-9CBC-A591477ADBB6}" srcOrd="2" destOrd="0" parTransId="{AC6DAA0F-5193-4DC4-980A-E3A3CA1445A8}" sibTransId="{A9709E67-CFE7-4E64-A688-437AE74D6563}"/>
    <dgm:cxn modelId="{20ED327F-ECC2-4150-BFAD-3AE2C38B7CAA}" type="presParOf" srcId="{AD2F389F-AD64-42A2-B556-7A168B31AFB2}" destId="{438313B9-8693-4BA0-A652-7F8199094C51}" srcOrd="0" destOrd="0" presId="urn:microsoft.com/office/officeart/2018/2/layout/IconLabelList"/>
    <dgm:cxn modelId="{63CCE02C-3C2A-4ABC-8828-E046C033F4F2}" type="presParOf" srcId="{438313B9-8693-4BA0-A652-7F8199094C51}" destId="{D0BB4A46-ECEB-441A-8437-F92D05E90848}" srcOrd="0" destOrd="0" presId="urn:microsoft.com/office/officeart/2018/2/layout/IconLabelList"/>
    <dgm:cxn modelId="{17A731C6-65D0-4B4E-90F0-7159EA744A6E}" type="presParOf" srcId="{438313B9-8693-4BA0-A652-7F8199094C51}" destId="{9473C7BD-E5AC-4C29-A436-08C110906E3A}" srcOrd="1" destOrd="0" presId="urn:microsoft.com/office/officeart/2018/2/layout/IconLabelList"/>
    <dgm:cxn modelId="{63232179-F89D-492C-A976-241B77447888}" type="presParOf" srcId="{438313B9-8693-4BA0-A652-7F8199094C51}" destId="{6BFD98EA-C757-4D7B-9411-DF7148E0A5A2}" srcOrd="2" destOrd="0" presId="urn:microsoft.com/office/officeart/2018/2/layout/IconLabelList"/>
    <dgm:cxn modelId="{099E7459-291D-4166-AC3B-FC0C8C24BE78}" type="presParOf" srcId="{AD2F389F-AD64-42A2-B556-7A168B31AFB2}" destId="{40FE4997-B4CC-4A06-AA21-A02E7B5BA81C}" srcOrd="1" destOrd="0" presId="urn:microsoft.com/office/officeart/2018/2/layout/IconLabelList"/>
    <dgm:cxn modelId="{C94F4A1A-A45B-4A91-B29C-B5DA748698BE}" type="presParOf" srcId="{AD2F389F-AD64-42A2-B556-7A168B31AFB2}" destId="{FEE34F4A-12CF-4061-A87C-BFC043CCE435}" srcOrd="2" destOrd="0" presId="urn:microsoft.com/office/officeart/2018/2/layout/IconLabelList"/>
    <dgm:cxn modelId="{FB364C69-22D8-48B4-9FDE-77418379EF46}" type="presParOf" srcId="{FEE34F4A-12CF-4061-A87C-BFC043CCE435}" destId="{1C854490-7C7A-4C50-8D71-ECFB4039881E}" srcOrd="0" destOrd="0" presId="urn:microsoft.com/office/officeart/2018/2/layout/IconLabelList"/>
    <dgm:cxn modelId="{0AAD8841-614E-49AC-8525-0C1E3E6CF3D5}" type="presParOf" srcId="{FEE34F4A-12CF-4061-A87C-BFC043CCE435}" destId="{37CB8C0B-C139-42CD-8699-550FDF9CE865}" srcOrd="1" destOrd="0" presId="urn:microsoft.com/office/officeart/2018/2/layout/IconLabelList"/>
    <dgm:cxn modelId="{9E2ABB62-920E-416A-A4F1-BFABA6E08A52}" type="presParOf" srcId="{FEE34F4A-12CF-4061-A87C-BFC043CCE435}" destId="{1FC16149-C24D-4B8B-A306-338CC2AE9E21}" srcOrd="2" destOrd="0" presId="urn:microsoft.com/office/officeart/2018/2/layout/IconLabelList"/>
    <dgm:cxn modelId="{6DEF0999-20F4-4AAB-A1A0-BF9B5EC3DC60}" type="presParOf" srcId="{AD2F389F-AD64-42A2-B556-7A168B31AFB2}" destId="{6E29B74A-7EA7-456B-BD4E-DCBCB65923FA}" srcOrd="3" destOrd="0" presId="urn:microsoft.com/office/officeart/2018/2/layout/IconLabelList"/>
    <dgm:cxn modelId="{508DE14E-74C1-4964-92B1-B6324504C023}" type="presParOf" srcId="{AD2F389F-AD64-42A2-B556-7A168B31AFB2}" destId="{AF58E9B4-D085-4EAE-8188-18DD88C08863}" srcOrd="4" destOrd="0" presId="urn:microsoft.com/office/officeart/2018/2/layout/IconLabelList"/>
    <dgm:cxn modelId="{3D834400-59A3-4B07-85E1-2546A273EE32}" type="presParOf" srcId="{AF58E9B4-D085-4EAE-8188-18DD88C08863}" destId="{F3E2DEF4-6242-4518-9CB3-645F315D77E9}" srcOrd="0" destOrd="0" presId="urn:microsoft.com/office/officeart/2018/2/layout/IconLabelList"/>
    <dgm:cxn modelId="{2793BFE6-3E23-4F70-B350-8C0E05CA70FA}" type="presParOf" srcId="{AF58E9B4-D085-4EAE-8188-18DD88C08863}" destId="{8F54238D-430B-46CD-94E9-89975DEA9729}" srcOrd="1" destOrd="0" presId="urn:microsoft.com/office/officeart/2018/2/layout/IconLabelList"/>
    <dgm:cxn modelId="{8C18D980-E5B7-4712-8B3C-0DFCB50B797A}" type="presParOf" srcId="{AF58E9B4-D085-4EAE-8188-18DD88C08863}" destId="{CA3EEEBA-B94B-49CC-92ED-B64B00283076}" srcOrd="2" destOrd="0" presId="urn:microsoft.com/office/officeart/2018/2/layout/IconLabelList"/>
    <dgm:cxn modelId="{9B816A47-E909-415C-85FC-1C67131966CB}" type="presParOf" srcId="{AD2F389F-AD64-42A2-B556-7A168B31AFB2}" destId="{9ED2EDAF-1E3A-4967-8AA0-94FB7969C43C}" srcOrd="5" destOrd="0" presId="urn:microsoft.com/office/officeart/2018/2/layout/IconLabelList"/>
    <dgm:cxn modelId="{B68F7320-67C0-46B5-A482-D73EAFA9A995}" type="presParOf" srcId="{AD2F389F-AD64-42A2-B556-7A168B31AFB2}" destId="{E1B4F8E6-40C2-407D-9FE6-4B3843236B4F}" srcOrd="6" destOrd="0" presId="urn:microsoft.com/office/officeart/2018/2/layout/IconLabelList"/>
    <dgm:cxn modelId="{5D8F152F-34D0-4BD5-9D24-B3F0CD8CF080}" type="presParOf" srcId="{E1B4F8E6-40C2-407D-9FE6-4B3843236B4F}" destId="{3722B99C-DC3C-4011-8AE3-F20621410E47}" srcOrd="0" destOrd="0" presId="urn:microsoft.com/office/officeart/2018/2/layout/IconLabelList"/>
    <dgm:cxn modelId="{77622964-A770-463F-89ED-5BB0F02D330A}" type="presParOf" srcId="{E1B4F8E6-40C2-407D-9FE6-4B3843236B4F}" destId="{19F29585-F270-4F05-9D55-480BBCE6B20E}" srcOrd="1" destOrd="0" presId="urn:microsoft.com/office/officeart/2018/2/layout/IconLabelList"/>
    <dgm:cxn modelId="{B2F26755-17A8-4948-ADC6-B09745540FBD}" type="presParOf" srcId="{E1B4F8E6-40C2-407D-9FE6-4B3843236B4F}" destId="{329622CE-D20B-44EB-A710-836486548E77}" srcOrd="2" destOrd="0" presId="urn:microsoft.com/office/officeart/2018/2/layout/IconLabelList"/>
    <dgm:cxn modelId="{CF9AB2B6-B40D-436A-844E-B1C3F40209EB}" type="presParOf" srcId="{AD2F389F-AD64-42A2-B556-7A168B31AFB2}" destId="{F68E2565-0AFB-43A5-BD5A-65552F8D208A}" srcOrd="7" destOrd="0" presId="urn:microsoft.com/office/officeart/2018/2/layout/IconLabelList"/>
    <dgm:cxn modelId="{6DED34F8-4218-4AF9-85AC-182746FC55EB}" type="presParOf" srcId="{AD2F389F-AD64-42A2-B556-7A168B31AFB2}" destId="{24F833AD-6ED1-41C0-9470-5A4CD04511DA}" srcOrd="8" destOrd="0" presId="urn:microsoft.com/office/officeart/2018/2/layout/IconLabelList"/>
    <dgm:cxn modelId="{C5892443-625A-4DFF-A778-2A8188E3C4A7}" type="presParOf" srcId="{24F833AD-6ED1-41C0-9470-5A4CD04511DA}" destId="{5F2B0C69-BAA9-4DFB-9AFD-78DCB8F99F93}" srcOrd="0" destOrd="0" presId="urn:microsoft.com/office/officeart/2018/2/layout/IconLabelList"/>
    <dgm:cxn modelId="{8CF54CD6-47DA-4571-80A3-21CB1FE625BE}" type="presParOf" srcId="{24F833AD-6ED1-41C0-9470-5A4CD04511DA}" destId="{350FF0FF-2969-4AAD-9F17-9D396B80CFD4}" srcOrd="1" destOrd="0" presId="urn:microsoft.com/office/officeart/2018/2/layout/IconLabelList"/>
    <dgm:cxn modelId="{9F7DADE8-9B03-4AEA-8B98-253D692EBF70}" type="presParOf" srcId="{24F833AD-6ED1-41C0-9470-5A4CD04511DA}" destId="{FE0ED6F5-AE0B-42AD-B64D-83F692FBF786}" srcOrd="2" destOrd="0" presId="urn:microsoft.com/office/officeart/2018/2/layout/IconLabelList"/>
    <dgm:cxn modelId="{C5680F72-1303-4227-9FD7-9737E53C094B}" type="presParOf" srcId="{AD2F389F-AD64-42A2-B556-7A168B31AFB2}" destId="{6BF29368-B5E2-4D49-A0C3-2D04E7A65295}" srcOrd="9" destOrd="0" presId="urn:microsoft.com/office/officeart/2018/2/layout/IconLabelList"/>
    <dgm:cxn modelId="{CA630072-8BF7-4443-B8DB-D07E32CF23B3}" type="presParOf" srcId="{AD2F389F-AD64-42A2-B556-7A168B31AFB2}" destId="{697FCE10-AD80-417B-A92D-D0991E7FCA52}" srcOrd="10" destOrd="0" presId="urn:microsoft.com/office/officeart/2018/2/layout/IconLabelList"/>
    <dgm:cxn modelId="{1FF5CC78-D33F-4374-A95C-6717FDD4F099}" type="presParOf" srcId="{697FCE10-AD80-417B-A92D-D0991E7FCA52}" destId="{2F93BFEC-7ABC-48FB-A4D4-7C0F75A2E44D}" srcOrd="0" destOrd="0" presId="urn:microsoft.com/office/officeart/2018/2/layout/IconLabelList"/>
    <dgm:cxn modelId="{57D445CB-98A6-4BB7-A71C-AB839F87E1AF}" type="presParOf" srcId="{697FCE10-AD80-417B-A92D-D0991E7FCA52}" destId="{D91D135D-1DB7-4702-B2FD-780714AA9B4D}" srcOrd="1" destOrd="0" presId="urn:microsoft.com/office/officeart/2018/2/layout/IconLabelList"/>
    <dgm:cxn modelId="{9713670B-810E-4352-A1A7-3293EEF10C55}" type="presParOf" srcId="{697FCE10-AD80-417B-A92D-D0991E7FCA52}" destId="{2DA1B8F4-1199-46B7-BE79-27DCA61F69AE}"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B4A46-ECEB-441A-8437-F92D05E90848}">
      <dsp:nvSpPr>
        <dsp:cNvPr id="0" name=""/>
        <dsp:cNvSpPr/>
      </dsp:nvSpPr>
      <dsp:spPr>
        <a:xfrm>
          <a:off x="435506" y="1049406"/>
          <a:ext cx="711123" cy="7111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FD98EA-C757-4D7B-9411-DF7148E0A5A2}">
      <dsp:nvSpPr>
        <dsp:cNvPr id="0" name=""/>
        <dsp:cNvSpPr/>
      </dsp:nvSpPr>
      <dsp:spPr>
        <a:xfrm>
          <a:off x="930"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Database: MySQL</a:t>
          </a:r>
        </a:p>
      </dsp:txBody>
      <dsp:txXfrm>
        <a:off x="930" y="2034140"/>
        <a:ext cx="1580273" cy="632109"/>
      </dsp:txXfrm>
    </dsp:sp>
    <dsp:sp modelId="{1C854490-7C7A-4C50-8D71-ECFB4039881E}">
      <dsp:nvSpPr>
        <dsp:cNvPr id="0" name=""/>
        <dsp:cNvSpPr/>
      </dsp:nvSpPr>
      <dsp:spPr>
        <a:xfrm>
          <a:off x="2292327" y="1049406"/>
          <a:ext cx="711123" cy="7111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C16149-C24D-4B8B-A306-338CC2AE9E21}">
      <dsp:nvSpPr>
        <dsp:cNvPr id="0" name=""/>
        <dsp:cNvSpPr/>
      </dsp:nvSpPr>
      <dsp:spPr>
        <a:xfrm>
          <a:off x="1857752"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Front-End: HTML, CSS, Java Script.</a:t>
          </a:r>
        </a:p>
      </dsp:txBody>
      <dsp:txXfrm>
        <a:off x="1857752" y="2034140"/>
        <a:ext cx="1580273" cy="632109"/>
      </dsp:txXfrm>
    </dsp:sp>
    <dsp:sp modelId="{F3E2DEF4-6242-4518-9CB3-645F315D77E9}">
      <dsp:nvSpPr>
        <dsp:cNvPr id="0" name=""/>
        <dsp:cNvSpPr/>
      </dsp:nvSpPr>
      <dsp:spPr>
        <a:xfrm>
          <a:off x="4149148" y="1049406"/>
          <a:ext cx="711123" cy="7111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3EEEBA-B94B-49CC-92ED-B64B00283076}">
      <dsp:nvSpPr>
        <dsp:cNvPr id="0" name=""/>
        <dsp:cNvSpPr/>
      </dsp:nvSpPr>
      <dsp:spPr>
        <a:xfrm>
          <a:off x="3714573" y="2034140"/>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Documentation: Overleaf</a:t>
          </a:r>
        </a:p>
      </dsp:txBody>
      <dsp:txXfrm>
        <a:off x="3714573" y="2034140"/>
        <a:ext cx="1580273" cy="632109"/>
      </dsp:txXfrm>
    </dsp:sp>
    <dsp:sp modelId="{3722B99C-DC3C-4011-8AE3-F20621410E47}">
      <dsp:nvSpPr>
        <dsp:cNvPr id="0" name=""/>
        <dsp:cNvSpPr/>
      </dsp:nvSpPr>
      <dsp:spPr>
        <a:xfrm>
          <a:off x="435506" y="3061318"/>
          <a:ext cx="711123" cy="7111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9622CE-D20B-44EB-A710-836486548E77}">
      <dsp:nvSpPr>
        <dsp:cNvPr id="0" name=""/>
        <dsp:cNvSpPr/>
      </dsp:nvSpPr>
      <dsp:spPr>
        <a:xfrm>
          <a:off x="930" y="4046052"/>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ER-Diagram-Lucid Chart</a:t>
          </a:r>
        </a:p>
      </dsp:txBody>
      <dsp:txXfrm>
        <a:off x="930" y="4046052"/>
        <a:ext cx="1580273" cy="632109"/>
      </dsp:txXfrm>
    </dsp:sp>
    <dsp:sp modelId="{5F2B0C69-BAA9-4DFB-9AFD-78DCB8F99F93}">
      <dsp:nvSpPr>
        <dsp:cNvPr id="0" name=""/>
        <dsp:cNvSpPr/>
      </dsp:nvSpPr>
      <dsp:spPr>
        <a:xfrm>
          <a:off x="2292327" y="3061318"/>
          <a:ext cx="711123" cy="71112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E0ED6F5-AE0B-42AD-B64D-83F692FBF786}">
      <dsp:nvSpPr>
        <dsp:cNvPr id="0" name=""/>
        <dsp:cNvSpPr/>
      </dsp:nvSpPr>
      <dsp:spPr>
        <a:xfrm>
          <a:off x="1857752" y="4046052"/>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Server: Xampp</a:t>
          </a:r>
        </a:p>
      </dsp:txBody>
      <dsp:txXfrm>
        <a:off x="1857752" y="4046052"/>
        <a:ext cx="1580273" cy="632109"/>
      </dsp:txXfrm>
    </dsp:sp>
    <dsp:sp modelId="{2F93BFEC-7ABC-48FB-A4D4-7C0F75A2E44D}">
      <dsp:nvSpPr>
        <dsp:cNvPr id="0" name=""/>
        <dsp:cNvSpPr/>
      </dsp:nvSpPr>
      <dsp:spPr>
        <a:xfrm>
          <a:off x="4149148" y="3061318"/>
          <a:ext cx="711123" cy="71112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A1B8F4-1199-46B7-BE79-27DCA61F69AE}">
      <dsp:nvSpPr>
        <dsp:cNvPr id="0" name=""/>
        <dsp:cNvSpPr/>
      </dsp:nvSpPr>
      <dsp:spPr>
        <a:xfrm>
          <a:off x="3714573" y="4046052"/>
          <a:ext cx="1580273" cy="632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Other Cretaive Tools: Microsoft Power BI, Python, GIT Hub etc. </a:t>
          </a:r>
        </a:p>
      </dsp:txBody>
      <dsp:txXfrm>
        <a:off x="3714573" y="4046052"/>
        <a:ext cx="1580273" cy="63210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9/23/2024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dirty="0"/>
              <a:t>9/23/2024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99339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dirty="0"/>
              <a:t>9/23/2024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084961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dirty="0"/>
              <a:t>9/23/2024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14958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dirty="0"/>
              <a:t>9/23/2024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308845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9/23/2024</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3650154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dirty="0"/>
              <a:t>9/23/2024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52065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dirty="0"/>
              <a:t>9/23/2024</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426769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dirty="0"/>
              <a:t>9/23/2024</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007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9/23/2024</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5632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9/23/2024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272617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9/23/2024</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extLst>
      <p:ext uri="{BB962C8B-B14F-4D97-AF65-F5344CB8AC3E}">
        <p14:creationId xmlns:p14="http://schemas.microsoft.com/office/powerpoint/2010/main" val="1845521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Eigth level</a:t>
            </a:r>
          </a:p>
          <a:p>
            <a:pPr lvl="8"/>
            <a:r>
              <a:rPr lang="en-US"/>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9/23/2024</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3711139"/>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Layout" Target="../slideLayouts/slideLayout8.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One luminous opened box among closed white square boxes">
            <a:extLst>
              <a:ext uri="{FF2B5EF4-FFF2-40B4-BE49-F238E27FC236}">
                <a16:creationId xmlns:a16="http://schemas.microsoft.com/office/drawing/2014/main" id="{F0B92F21-44D0-49F2-B59D-6723737D9B5C}"/>
              </a:ext>
            </a:extLst>
          </p:cNvPr>
          <p:cNvPicPr>
            <a:picLocks noChangeAspect="1"/>
          </p:cNvPicPr>
          <p:nvPr/>
        </p:nvPicPr>
        <p:blipFill>
          <a:blip r:embed="rId3">
            <a:alphaModFix amt="50000"/>
            <a:duotone>
              <a:prstClr val="black"/>
              <a:schemeClr val="accent1">
                <a:tint val="45000"/>
                <a:satMod val="400000"/>
              </a:schemeClr>
            </a:duotone>
          </a:blip>
          <a:srcRect/>
          <a:stretch/>
        </p:blipFill>
        <p:spPr>
          <a:xfrm>
            <a:off x="-14515" y="19888"/>
            <a:ext cx="1219200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98718" y="1781065"/>
            <a:ext cx="10885054" cy="590321"/>
          </a:xfrm>
        </p:spPr>
        <p:txBody>
          <a:bodyPr>
            <a:noAutofit/>
          </a:bodyPr>
          <a:lstStyle/>
          <a:p>
            <a:r>
              <a:rPr lang="en-US" sz="6600" dirty="0">
                <a:solidFill>
                  <a:schemeClr val="tx1"/>
                </a:solidFill>
              </a:rPr>
              <a:t>Barter Database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965200" y="2495445"/>
            <a:ext cx="10225530" cy="590321"/>
          </a:xfrm>
        </p:spPr>
        <p:txBody>
          <a:bodyPr>
            <a:normAutofit/>
          </a:bodyPr>
          <a:lstStyle/>
          <a:p>
            <a:r>
              <a:rPr lang="en-US" sz="1600" dirty="0">
                <a:solidFill>
                  <a:schemeClr val="tx1"/>
                </a:solidFill>
              </a:rPr>
              <a:t>Phase I Presentation</a:t>
            </a:r>
          </a:p>
        </p:txBody>
      </p:sp>
      <p:sp>
        <p:nvSpPr>
          <p:cNvPr id="4" name="Subtitle 2">
            <a:extLst>
              <a:ext uri="{FF2B5EF4-FFF2-40B4-BE49-F238E27FC236}">
                <a16:creationId xmlns:a16="http://schemas.microsoft.com/office/drawing/2014/main" id="{75B0ED3F-7FE4-68B0-3D63-3774685F8847}"/>
              </a:ext>
            </a:extLst>
          </p:cNvPr>
          <p:cNvSpPr txBox="1">
            <a:spLocks/>
          </p:cNvSpPr>
          <p:nvPr/>
        </p:nvSpPr>
        <p:spPr>
          <a:xfrm>
            <a:off x="9664698" y="5959648"/>
            <a:ext cx="2527302" cy="742722"/>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n-US" dirty="0">
                <a:solidFill>
                  <a:schemeClr val="tx1"/>
                </a:solidFill>
              </a:rPr>
              <a:t>Nikhitha Kilari</a:t>
            </a:r>
          </a:p>
          <a:p>
            <a:r>
              <a:rPr lang="en-US" dirty="0">
                <a:solidFill>
                  <a:schemeClr val="tx1"/>
                </a:solidFill>
              </a:rPr>
              <a:t>Lalith Aditya chunduri</a:t>
            </a:r>
          </a:p>
        </p:txBody>
      </p:sp>
      <p:sp>
        <p:nvSpPr>
          <p:cNvPr id="6" name="TextBox 5">
            <a:extLst>
              <a:ext uri="{FF2B5EF4-FFF2-40B4-BE49-F238E27FC236}">
                <a16:creationId xmlns:a16="http://schemas.microsoft.com/office/drawing/2014/main" id="{C9DD0070-1422-7704-4477-71439F97B782}"/>
              </a:ext>
            </a:extLst>
          </p:cNvPr>
          <p:cNvSpPr txBox="1"/>
          <p:nvPr/>
        </p:nvSpPr>
        <p:spPr>
          <a:xfrm>
            <a:off x="9650901" y="5434686"/>
            <a:ext cx="17328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j-lt"/>
              </a:rPr>
              <a:t>Team Leads:</a:t>
            </a:r>
          </a:p>
        </p:txBody>
      </p:sp>
      <p:sp>
        <p:nvSpPr>
          <p:cNvPr id="5" name="TextBox 4">
            <a:extLst>
              <a:ext uri="{FF2B5EF4-FFF2-40B4-BE49-F238E27FC236}">
                <a16:creationId xmlns:a16="http://schemas.microsoft.com/office/drawing/2014/main" id="{F9BD946B-6284-1805-E60D-061F369C3090}"/>
              </a:ext>
            </a:extLst>
          </p:cNvPr>
          <p:cNvSpPr txBox="1"/>
          <p:nvPr/>
        </p:nvSpPr>
        <p:spPr>
          <a:xfrm>
            <a:off x="11518604" y="259906"/>
            <a:ext cx="496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Arial"/>
              </a:rPr>
              <a:t>N</a:t>
            </a:r>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6C4D283-22EA-4931-9DEC-0304C9414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a:extLst>
              <a:ext uri="{FF2B5EF4-FFF2-40B4-BE49-F238E27FC236}">
                <a16:creationId xmlns:a16="http://schemas.microsoft.com/office/drawing/2014/main" id="{A7A9E6DD-CC7C-4150-8911-883397CCA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3" name="Picture 52">
            <a:extLst>
              <a:ext uri="{FF2B5EF4-FFF2-40B4-BE49-F238E27FC236}">
                <a16:creationId xmlns:a16="http://schemas.microsoft.com/office/drawing/2014/main" id="{DDA1B7FE-FED9-4723-8992-4E2804D951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4" name="Rectangle 53">
            <a:extLst>
              <a:ext uri="{FF2B5EF4-FFF2-40B4-BE49-F238E27FC236}">
                <a16:creationId xmlns:a16="http://schemas.microsoft.com/office/drawing/2014/main" id="{9A1F42EF-9A4D-4E5A-B1EE-7E6EDAE71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0B59514-0D9B-415E-B4CB-4CB50B0FE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937B4B19-EFE0-4CF3-97D5-BADE0BED7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B6A34-9BFC-8C79-1F21-340887CE0C3C}"/>
              </a:ext>
            </a:extLst>
          </p:cNvPr>
          <p:cNvSpPr>
            <a:spLocks noGrp="1"/>
          </p:cNvSpPr>
          <p:nvPr>
            <p:ph type="ctrTitle"/>
          </p:nvPr>
        </p:nvSpPr>
        <p:spPr>
          <a:xfrm>
            <a:off x="1969804" y="3428998"/>
            <a:ext cx="4533194" cy="2268559"/>
          </a:xfrm>
        </p:spPr>
        <p:txBody>
          <a:bodyPr>
            <a:normAutofit/>
          </a:bodyPr>
          <a:lstStyle/>
          <a:p>
            <a:r>
              <a:rPr lang="en-US"/>
              <a:t>Thank you </a:t>
            </a:r>
          </a:p>
        </p:txBody>
      </p:sp>
      <p:sp>
        <p:nvSpPr>
          <p:cNvPr id="3" name="Content Placeholder 2">
            <a:extLst>
              <a:ext uri="{FF2B5EF4-FFF2-40B4-BE49-F238E27FC236}">
                <a16:creationId xmlns:a16="http://schemas.microsoft.com/office/drawing/2014/main" id="{A07D74CE-0D89-3B3F-8A0A-29F750493533}"/>
              </a:ext>
            </a:extLst>
          </p:cNvPr>
          <p:cNvSpPr>
            <a:spLocks noGrp="1"/>
          </p:cNvSpPr>
          <p:nvPr>
            <p:ph type="subTitle" idx="1"/>
          </p:nvPr>
        </p:nvSpPr>
        <p:spPr>
          <a:xfrm>
            <a:off x="2124907" y="2268786"/>
            <a:ext cx="4378091" cy="1160213"/>
          </a:xfrm>
        </p:spPr>
        <p:txBody>
          <a:bodyPr>
            <a:normAutofit/>
          </a:bodyPr>
          <a:lstStyle/>
          <a:p>
            <a:r>
              <a:rPr lang="en-US"/>
              <a:t>Any Questions?</a:t>
            </a:r>
          </a:p>
        </p:txBody>
      </p:sp>
      <p:pic>
        <p:nvPicPr>
          <p:cNvPr id="14" name="Graphic 13" descr="Smiling Face with No Fill">
            <a:extLst>
              <a:ext uri="{FF2B5EF4-FFF2-40B4-BE49-F238E27FC236}">
                <a16:creationId xmlns:a16="http://schemas.microsoft.com/office/drawing/2014/main" id="{2C868249-DF41-8F4C-88A0-B788FAFF23B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11249" y="1711763"/>
            <a:ext cx="3435136" cy="3435136"/>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7" name="Rectangle 56">
            <a:extLst>
              <a:ext uri="{FF2B5EF4-FFF2-40B4-BE49-F238E27FC236}">
                <a16:creationId xmlns:a16="http://schemas.microsoft.com/office/drawing/2014/main" id="{05610B29-A0F6-4F83-BF46-0A928A0AA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0425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23" name="Picture 422">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25" name="Picture 424">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27" name="Rectangle 426">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9" name="Rectangle 428">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1" name="Rectangle 430">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3" name="Rectangle 432">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5" name="TextBox 434">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437" name="Rectangle 436">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9" name="Picture 438">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441" name="Picture 440">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443" name="Rectangle 442">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5" name="Freeform: Shape 444">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47" name="Oval 446">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4E7C5-FD98-AE05-A0BA-A217C95F685B}"/>
              </a:ext>
            </a:extLst>
          </p:cNvPr>
          <p:cNvSpPr>
            <a:spLocks noGrp="1"/>
          </p:cNvSpPr>
          <p:nvPr>
            <p:ph type="title"/>
          </p:nvPr>
        </p:nvSpPr>
        <p:spPr>
          <a:xfrm>
            <a:off x="2038726" y="951351"/>
            <a:ext cx="7958331" cy="734376"/>
          </a:xfrm>
        </p:spPr>
        <p:txBody>
          <a:bodyPr vert="horz" lIns="91440" tIns="45720" rIns="91440" bIns="45720" rtlCol="0" anchor="t">
            <a:normAutofit/>
          </a:bodyPr>
          <a:lstStyle/>
          <a:p>
            <a:r>
              <a:rPr lang="en-US" sz="3600" dirty="0"/>
              <a:t>ABSTRACT OF THE PROJECT: </a:t>
            </a:r>
          </a:p>
        </p:txBody>
      </p:sp>
      <p:sp>
        <p:nvSpPr>
          <p:cNvPr id="417" name="Content Placeholder 416">
            <a:extLst>
              <a:ext uri="{FF2B5EF4-FFF2-40B4-BE49-F238E27FC236}">
                <a16:creationId xmlns:a16="http://schemas.microsoft.com/office/drawing/2014/main" id="{6F806F51-9F94-7338-E0DA-B590D0E2FE58}"/>
              </a:ext>
            </a:extLst>
          </p:cNvPr>
          <p:cNvSpPr>
            <a:spLocks noGrp="1"/>
          </p:cNvSpPr>
          <p:nvPr>
            <p:ph idx="1"/>
          </p:nvPr>
        </p:nvSpPr>
        <p:spPr>
          <a:xfrm>
            <a:off x="2241534" y="1685727"/>
            <a:ext cx="8207265" cy="4643448"/>
          </a:xfrm>
        </p:spPr>
        <p:txBody>
          <a:bodyPr vert="horz" lIns="91440" tIns="45720" rIns="91440" bIns="45720" rtlCol="0" anchor="t">
            <a:noAutofit/>
          </a:bodyPr>
          <a:lstStyle/>
          <a:p>
            <a:pPr>
              <a:lnSpc>
                <a:spcPct val="110000"/>
              </a:lnSpc>
            </a:pPr>
            <a:r>
              <a:rPr lang="en-US" sz="1600" dirty="0"/>
              <a:t>Online platform for secure and anonymous trading and selling.</a:t>
            </a:r>
          </a:p>
          <a:p>
            <a:pPr>
              <a:lnSpc>
                <a:spcPct val="110000"/>
              </a:lnSpc>
            </a:pPr>
            <a:r>
              <a:rPr lang="en-US" sz="1600" dirty="0"/>
              <a:t>Users can trade without knowing each other's identities.</a:t>
            </a:r>
          </a:p>
          <a:p>
            <a:pPr>
              <a:lnSpc>
                <a:spcPct val="110000"/>
              </a:lnSpc>
            </a:pPr>
            <a:r>
              <a:rPr lang="en-US" sz="1600" dirty="0"/>
              <a:t>Secure and encrypted transactions using hashing of achieved trades.</a:t>
            </a:r>
          </a:p>
          <a:p>
            <a:pPr>
              <a:lnSpc>
                <a:spcPct val="110000"/>
              </a:lnSpc>
            </a:pPr>
            <a:r>
              <a:rPr lang="en-US" sz="1600" dirty="0"/>
              <a:t>No direct contact required between users.</a:t>
            </a:r>
          </a:p>
          <a:p>
            <a:pPr>
              <a:lnSpc>
                <a:spcPct val="110000"/>
              </a:lnSpc>
            </a:pPr>
            <a:r>
              <a:rPr lang="en-US" sz="1600" dirty="0"/>
              <a:t>Trades conducted via a credit system.</a:t>
            </a:r>
          </a:p>
          <a:p>
            <a:pPr>
              <a:lnSpc>
                <a:spcPct val="110000"/>
              </a:lnSpc>
            </a:pPr>
            <a:r>
              <a:rPr lang="en-US" sz="1600" dirty="0"/>
              <a:t>Backend development focuses on secure trade management and user interaction.</a:t>
            </a:r>
          </a:p>
          <a:p>
            <a:pPr>
              <a:lnSpc>
                <a:spcPct val="110000"/>
              </a:lnSpc>
            </a:pPr>
            <a:r>
              <a:rPr lang="en-US" sz="1600" dirty="0"/>
              <a:t>Reliable and secure dialogue between users.</a:t>
            </a:r>
          </a:p>
          <a:p>
            <a:pPr>
              <a:lnSpc>
                <a:spcPct val="110000"/>
              </a:lnSpc>
            </a:pPr>
            <a:r>
              <a:rPr lang="en-US" sz="1600" dirty="0"/>
              <a:t>Strong emphasis on privacy and anonymity.</a:t>
            </a:r>
          </a:p>
          <a:p>
            <a:pPr>
              <a:lnSpc>
                <a:spcPct val="110000"/>
              </a:lnSpc>
            </a:pPr>
            <a:r>
              <a:rPr lang="en-US" sz="1600" dirty="0"/>
              <a:t>User-friendly interface for ease of use.</a:t>
            </a:r>
          </a:p>
          <a:p>
            <a:pPr>
              <a:lnSpc>
                <a:spcPct val="110000"/>
              </a:lnSpc>
            </a:pPr>
            <a:r>
              <a:rPr lang="en-US" sz="1600" dirty="0"/>
              <a:t>Admin dashboard for controlling and managing the barter exchange process.</a:t>
            </a:r>
          </a:p>
        </p:txBody>
      </p:sp>
      <p:sp>
        <p:nvSpPr>
          <p:cNvPr id="3" name="TextBox 2">
            <a:extLst>
              <a:ext uri="{FF2B5EF4-FFF2-40B4-BE49-F238E27FC236}">
                <a16:creationId xmlns:a16="http://schemas.microsoft.com/office/drawing/2014/main" id="{F93EFC57-0A9F-EBEE-7F10-0BE3E64DDA67}"/>
              </a:ext>
            </a:extLst>
          </p:cNvPr>
          <p:cNvSpPr txBox="1"/>
          <p:nvPr/>
        </p:nvSpPr>
        <p:spPr>
          <a:xfrm>
            <a:off x="11601302" y="200836"/>
            <a:ext cx="4843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A</a:t>
            </a:r>
            <a:endParaRPr lang="en-US"/>
          </a:p>
        </p:txBody>
      </p:sp>
    </p:spTree>
    <p:extLst>
      <p:ext uri="{BB962C8B-B14F-4D97-AF65-F5344CB8AC3E}">
        <p14:creationId xmlns:p14="http://schemas.microsoft.com/office/powerpoint/2010/main" val="3014749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7" name="Picture 2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9"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Freeform: Shape 3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019F5-25B5-8CD3-4064-88C45178AA93}"/>
              </a:ext>
            </a:extLst>
          </p:cNvPr>
          <p:cNvSpPr>
            <a:spLocks noGrp="1"/>
          </p:cNvSpPr>
          <p:nvPr>
            <p:ph type="title"/>
          </p:nvPr>
        </p:nvSpPr>
        <p:spPr>
          <a:xfrm>
            <a:off x="2144793" y="886511"/>
            <a:ext cx="7958331" cy="845026"/>
          </a:xfrm>
        </p:spPr>
        <p:txBody>
          <a:bodyPr vert="horz" lIns="91440" tIns="45720" rIns="91440" bIns="45720" rtlCol="0" anchor="t">
            <a:normAutofit/>
          </a:bodyPr>
          <a:lstStyle/>
          <a:p>
            <a:r>
              <a:rPr lang="en-US" sz="3600" dirty="0"/>
              <a:t>INTRODUCTION:</a:t>
            </a:r>
          </a:p>
        </p:txBody>
      </p:sp>
      <p:sp>
        <p:nvSpPr>
          <p:cNvPr id="3" name="Content Placeholder 2">
            <a:extLst>
              <a:ext uri="{FF2B5EF4-FFF2-40B4-BE49-F238E27FC236}">
                <a16:creationId xmlns:a16="http://schemas.microsoft.com/office/drawing/2014/main" id="{4D689D9B-8C39-69CA-988C-95A395EB3654}"/>
              </a:ext>
            </a:extLst>
          </p:cNvPr>
          <p:cNvSpPr>
            <a:spLocks noGrp="1"/>
          </p:cNvSpPr>
          <p:nvPr>
            <p:ph idx="1"/>
          </p:nvPr>
        </p:nvSpPr>
        <p:spPr>
          <a:xfrm>
            <a:off x="2144793" y="1839343"/>
            <a:ext cx="8207265" cy="3387664"/>
          </a:xfrm>
        </p:spPr>
        <p:txBody>
          <a:bodyPr vert="horz" lIns="91440" tIns="45720" rIns="91440" bIns="45720" rtlCol="0" anchor="t">
            <a:normAutofit lnSpcReduction="10000"/>
          </a:bodyPr>
          <a:lstStyle/>
          <a:p>
            <a:pPr marL="0" indent="0">
              <a:buNone/>
            </a:pPr>
            <a:r>
              <a:rPr lang="en-US" sz="1900"/>
              <a:t> </a:t>
            </a:r>
            <a:r>
              <a:rPr lang="en-US" sz="1900" dirty="0"/>
              <a:t>The Barter DB platform allows users to trade goods while maintaining anonymity, which is often lacking on other comparable sites. It features an advertisement board where users can create offers for products they want to acquire and list items they wish to exchange. All transactions are processed through a clearing house using hashed verification, ensuring security for both parties. The platform's design combines the concepts of equality and privacy, with an administrative module to manage user actions and exchanges. The project's goal is to develop a simple yet secure database and online framework that enhances the trading process by ensuring seamless, safe transactions.</a:t>
            </a:r>
            <a:endParaRPr lang="en-US"/>
          </a:p>
        </p:txBody>
      </p:sp>
      <p:sp>
        <p:nvSpPr>
          <p:cNvPr id="4" name="Text Placeholder 3">
            <a:extLst>
              <a:ext uri="{FF2B5EF4-FFF2-40B4-BE49-F238E27FC236}">
                <a16:creationId xmlns:a16="http://schemas.microsoft.com/office/drawing/2014/main" id="{FDDE794D-9FD9-B0E4-A1CE-DD019E13834D}"/>
              </a:ext>
            </a:extLst>
          </p:cNvPr>
          <p:cNvSpPr>
            <a:spLocks noGrp="1"/>
          </p:cNvSpPr>
          <p:nvPr>
            <p:ph type="body" sz="half" idx="2"/>
          </p:nvPr>
        </p:nvSpPr>
        <p:spPr>
          <a:xfrm rot="7920000" flipH="1">
            <a:off x="1176893" y="7838403"/>
            <a:ext cx="392337" cy="640584"/>
          </a:xfrm>
        </p:spPr>
        <p:txBody>
          <a:bodyPr/>
          <a:lstStyle/>
          <a:p>
            <a:endParaRPr lang="en-US"/>
          </a:p>
        </p:txBody>
      </p:sp>
      <p:sp>
        <p:nvSpPr>
          <p:cNvPr id="5" name="TextBox 4">
            <a:extLst>
              <a:ext uri="{FF2B5EF4-FFF2-40B4-BE49-F238E27FC236}">
                <a16:creationId xmlns:a16="http://schemas.microsoft.com/office/drawing/2014/main" id="{6A132FB3-E97A-96DF-BDED-90765AA00E66}"/>
              </a:ext>
            </a:extLst>
          </p:cNvPr>
          <p:cNvSpPr txBox="1"/>
          <p:nvPr/>
        </p:nvSpPr>
        <p:spPr>
          <a:xfrm>
            <a:off x="11105116" y="354418"/>
            <a:ext cx="8033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A</a:t>
            </a:r>
            <a:endParaRPr lang="en-US"/>
          </a:p>
        </p:txBody>
      </p:sp>
    </p:spTree>
    <p:extLst>
      <p:ext uri="{BB962C8B-B14F-4D97-AF65-F5344CB8AC3E}">
        <p14:creationId xmlns:p14="http://schemas.microsoft.com/office/powerpoint/2010/main" val="288377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0" name="Picture 9">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2" name="Rectangle 11">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TextBox 19">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2" name="Rectangle 21">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6" name="Picture 25">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8" name="Rectangle 27">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F081BD-9282-3DE8-1052-D33D2C65AEF3}"/>
              </a:ext>
            </a:extLst>
          </p:cNvPr>
          <p:cNvSpPr>
            <a:spLocks noGrp="1"/>
          </p:cNvSpPr>
          <p:nvPr>
            <p:ph type="title"/>
          </p:nvPr>
        </p:nvSpPr>
        <p:spPr>
          <a:xfrm>
            <a:off x="2038726" y="939905"/>
            <a:ext cx="7958331" cy="759579"/>
          </a:xfrm>
        </p:spPr>
        <p:txBody>
          <a:bodyPr vert="horz" lIns="91440" tIns="45720" rIns="91440" bIns="45720" rtlCol="0" anchor="t">
            <a:normAutofit fontScale="90000"/>
          </a:bodyPr>
          <a:lstStyle/>
          <a:p>
            <a:r>
              <a:rPr lang="en-US" sz="3600" dirty="0"/>
              <a:t>ER DIAGRAM (Entity Relationship Model)</a:t>
            </a:r>
          </a:p>
        </p:txBody>
      </p:sp>
      <p:pic>
        <p:nvPicPr>
          <p:cNvPr id="6" name="Content Placeholder 5">
            <a:extLst>
              <a:ext uri="{FF2B5EF4-FFF2-40B4-BE49-F238E27FC236}">
                <a16:creationId xmlns:a16="http://schemas.microsoft.com/office/drawing/2014/main" id="{11817543-B2B4-D439-D956-FAFEF99F26B4}"/>
              </a:ext>
            </a:extLst>
          </p:cNvPr>
          <p:cNvPicPr>
            <a:picLocks noGrp="1" noChangeAspect="1"/>
          </p:cNvPicPr>
          <p:nvPr>
            <p:ph idx="1"/>
          </p:nvPr>
        </p:nvPicPr>
        <p:blipFill>
          <a:blip r:embed="rId4"/>
          <a:srcRect/>
          <a:stretch/>
        </p:blipFill>
        <p:spPr>
          <a:xfrm>
            <a:off x="3048768" y="1699484"/>
            <a:ext cx="6155785" cy="4892523"/>
          </a:xfrm>
        </p:spPr>
      </p:pic>
      <p:sp>
        <p:nvSpPr>
          <p:cNvPr id="3" name="TextBox 2">
            <a:extLst>
              <a:ext uri="{FF2B5EF4-FFF2-40B4-BE49-F238E27FC236}">
                <a16:creationId xmlns:a16="http://schemas.microsoft.com/office/drawing/2014/main" id="{669883AC-747F-6118-166F-30697071C9AA}"/>
              </a:ext>
            </a:extLst>
          </p:cNvPr>
          <p:cNvSpPr txBox="1"/>
          <p:nvPr/>
        </p:nvSpPr>
        <p:spPr>
          <a:xfrm>
            <a:off x="11057860" y="342604"/>
            <a:ext cx="8506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N</a:t>
            </a:r>
            <a:endParaRPr lang="en-US"/>
          </a:p>
        </p:txBody>
      </p:sp>
    </p:spTree>
    <p:extLst>
      <p:ext uri="{BB962C8B-B14F-4D97-AF65-F5344CB8AC3E}">
        <p14:creationId xmlns:p14="http://schemas.microsoft.com/office/powerpoint/2010/main" val="68224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5B6243D-1659-4D4B-806E-6EB5F798AB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1" name="Picture 20">
            <a:extLst>
              <a:ext uri="{FF2B5EF4-FFF2-40B4-BE49-F238E27FC236}">
                <a16:creationId xmlns:a16="http://schemas.microsoft.com/office/drawing/2014/main" id="{74FECEB1-EC11-4546-A647-2BC14FFC4E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23" name="Rectangle 22">
            <a:extLst>
              <a:ext uri="{FF2B5EF4-FFF2-40B4-BE49-F238E27FC236}">
                <a16:creationId xmlns:a16="http://schemas.microsoft.com/office/drawing/2014/main" id="{B681A340-4E9C-4A53-8BF1-A9554FC8D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F0AB25C7-C9A2-4029-B780-972A17ACB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01519CBC-04B6-49F8-BE9C-C3FA4966C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F0D9536D-8205-4CE1-B98A-CE9695A7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TextBox 30">
            <a:extLst>
              <a:ext uri="{FF2B5EF4-FFF2-40B4-BE49-F238E27FC236}">
                <a16:creationId xmlns:a16="http://schemas.microsoft.com/office/drawing/2014/main" id="{E2872EB9-81ED-49FE-81A8-B2DE3B3CDDE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33" name="Rectangle 32">
            <a:extLst>
              <a:ext uri="{FF2B5EF4-FFF2-40B4-BE49-F238E27FC236}">
                <a16:creationId xmlns:a16="http://schemas.microsoft.com/office/drawing/2014/main" id="{936FA072-D541-4EE8-9DC6-513AAB2B9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1"/>
            <a:ext cx="1118446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2BD4AA0B-889E-42F1-8C61-06B5909880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7" name="Rectangle 36">
            <a:extLst>
              <a:ext uri="{FF2B5EF4-FFF2-40B4-BE49-F238E27FC236}">
                <a16:creationId xmlns:a16="http://schemas.microsoft.com/office/drawing/2014/main" id="{27A27B9E-2573-4972-8BC6-6FC372B9F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2684A4E-2FEB-456B-BFC9-4FEA3CCD5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E51A3-851E-C8AD-E584-A8FD001EAD83}"/>
              </a:ext>
            </a:extLst>
          </p:cNvPr>
          <p:cNvSpPr>
            <a:spLocks noGrp="1"/>
          </p:cNvSpPr>
          <p:nvPr>
            <p:ph type="title"/>
          </p:nvPr>
        </p:nvSpPr>
        <p:spPr>
          <a:xfrm>
            <a:off x="1169089" y="2811270"/>
            <a:ext cx="4113600" cy="1409404"/>
          </a:xfrm>
        </p:spPr>
        <p:txBody>
          <a:bodyPr vert="horz" lIns="91440" tIns="45720" rIns="91440" bIns="45720" rtlCol="0" anchor="t">
            <a:normAutofit/>
          </a:bodyPr>
          <a:lstStyle/>
          <a:p>
            <a:r>
              <a:rPr lang="en-US" sz="3600" dirty="0"/>
              <a:t>Tools that Planning on using</a:t>
            </a:r>
          </a:p>
        </p:txBody>
      </p:sp>
      <p:graphicFrame>
        <p:nvGraphicFramePr>
          <p:cNvPr id="14" name="Content Placeholder 2">
            <a:extLst>
              <a:ext uri="{FF2B5EF4-FFF2-40B4-BE49-F238E27FC236}">
                <a16:creationId xmlns:a16="http://schemas.microsoft.com/office/drawing/2014/main" id="{0A264C0F-CB6B-ED6E-E886-7E0B0B46A893}"/>
              </a:ext>
            </a:extLst>
          </p:cNvPr>
          <p:cNvGraphicFramePr>
            <a:graphicFrameLocks noGrp="1"/>
          </p:cNvGraphicFramePr>
          <p:nvPr>
            <p:ph idx="1"/>
            <p:extLst>
              <p:ext uri="{D42A27DB-BD31-4B8C-83A1-F6EECF244321}">
                <p14:modId xmlns:p14="http://schemas.microsoft.com/office/powerpoint/2010/main" val="2856840066"/>
              </p:ext>
            </p:extLst>
          </p:nvPr>
        </p:nvGraphicFramePr>
        <p:xfrm>
          <a:off x="6280264" y="550974"/>
          <a:ext cx="5295778" cy="572756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7" name="TextBox 16">
            <a:extLst>
              <a:ext uri="{FF2B5EF4-FFF2-40B4-BE49-F238E27FC236}">
                <a16:creationId xmlns:a16="http://schemas.microsoft.com/office/drawing/2014/main" id="{0A4A190C-2629-E8C2-3841-A07BFFCFBBE8}"/>
              </a:ext>
            </a:extLst>
          </p:cNvPr>
          <p:cNvSpPr txBox="1"/>
          <p:nvPr/>
        </p:nvSpPr>
        <p:spPr>
          <a:xfrm>
            <a:off x="11305953" y="236278"/>
            <a:ext cx="72065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N</a:t>
            </a:r>
            <a:endParaRPr lang="en-US"/>
          </a:p>
        </p:txBody>
      </p:sp>
    </p:spTree>
    <p:extLst>
      <p:ext uri="{BB962C8B-B14F-4D97-AF65-F5344CB8AC3E}">
        <p14:creationId xmlns:p14="http://schemas.microsoft.com/office/powerpoint/2010/main" val="2321104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544B-23CA-072D-2542-0FD47729B89F}"/>
              </a:ext>
            </a:extLst>
          </p:cNvPr>
          <p:cNvSpPr>
            <a:spLocks noGrp="1"/>
          </p:cNvSpPr>
          <p:nvPr>
            <p:ph type="title"/>
          </p:nvPr>
        </p:nvSpPr>
        <p:spPr>
          <a:xfrm>
            <a:off x="2011444" y="890116"/>
            <a:ext cx="7958331" cy="1077229"/>
          </a:xfrm>
        </p:spPr>
        <p:txBody>
          <a:bodyPr>
            <a:normAutofit/>
          </a:bodyPr>
          <a:lstStyle/>
          <a:p>
            <a:pPr algn="ctr"/>
            <a:r>
              <a:rPr lang="en-US" sz="3600" dirty="0">
                <a:cs typeface="Arial"/>
              </a:rPr>
              <a:t>PLAN AND TIMELINE </a:t>
            </a:r>
          </a:p>
        </p:txBody>
      </p:sp>
      <p:pic>
        <p:nvPicPr>
          <p:cNvPr id="5" name="Picture 4" descr="A black and white screen with white text&#10;&#10;Description automatically generated">
            <a:extLst>
              <a:ext uri="{FF2B5EF4-FFF2-40B4-BE49-F238E27FC236}">
                <a16:creationId xmlns:a16="http://schemas.microsoft.com/office/drawing/2014/main" id="{B275A8E1-ABF3-C58F-11EE-10155CAEC0F7}"/>
              </a:ext>
            </a:extLst>
          </p:cNvPr>
          <p:cNvPicPr>
            <a:picLocks noChangeAspect="1"/>
          </p:cNvPicPr>
          <p:nvPr/>
        </p:nvPicPr>
        <p:blipFill>
          <a:blip r:embed="rId2"/>
          <a:stretch>
            <a:fillRect/>
          </a:stretch>
        </p:blipFill>
        <p:spPr>
          <a:xfrm>
            <a:off x="1424009" y="1533853"/>
            <a:ext cx="9339230" cy="4830001"/>
          </a:xfrm>
          <a:prstGeom prst="rect">
            <a:avLst/>
          </a:prstGeom>
        </p:spPr>
      </p:pic>
      <p:sp>
        <p:nvSpPr>
          <p:cNvPr id="3" name="TextBox 2">
            <a:extLst>
              <a:ext uri="{FF2B5EF4-FFF2-40B4-BE49-F238E27FC236}">
                <a16:creationId xmlns:a16="http://schemas.microsoft.com/office/drawing/2014/main" id="{90E040C7-BD1E-E639-C325-902B2AD883CB}"/>
              </a:ext>
            </a:extLst>
          </p:cNvPr>
          <p:cNvSpPr txBox="1"/>
          <p:nvPr/>
        </p:nvSpPr>
        <p:spPr>
          <a:xfrm>
            <a:off x="10998790" y="259907"/>
            <a:ext cx="6615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A</a:t>
            </a:r>
            <a:endParaRPr lang="en-US"/>
          </a:p>
        </p:txBody>
      </p:sp>
    </p:spTree>
    <p:extLst>
      <p:ext uri="{BB962C8B-B14F-4D97-AF65-F5344CB8AC3E}">
        <p14:creationId xmlns:p14="http://schemas.microsoft.com/office/powerpoint/2010/main" val="2355455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1" name="Picture 10">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3" name="Rectangle 12">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5B0B43F-2CE7-4C6C-BABC-EE342B328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5459F07-63F9-48CF-B725-A873C4BC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14B83E1E-DAC1-4851-84FF-D6FE1649DE0B}"/>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3" name="Rectangle 22">
            <a:extLst>
              <a:ext uri="{FF2B5EF4-FFF2-40B4-BE49-F238E27FC236}">
                <a16:creationId xmlns:a16="http://schemas.microsoft.com/office/drawing/2014/main" id="{8F3CF990-ACB8-443A-BB74-D36EC8A00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B98862-BEE1-44FB-A335-A1B9106B445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a:noFill/>
        </p:spPr>
      </p:pic>
      <p:pic>
        <p:nvPicPr>
          <p:cNvPr id="27" name="Picture 26">
            <a:extLst>
              <a:ext uri="{FF2B5EF4-FFF2-40B4-BE49-F238E27FC236}">
                <a16:creationId xmlns:a16="http://schemas.microsoft.com/office/drawing/2014/main" id="{7185CF21-0594-48C0-9F3E-254D6BCE9D9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45489" y="-5487"/>
            <a:ext cx="12189867" cy="6858000"/>
          </a:xfrm>
          <a:prstGeom prst="rect">
            <a:avLst/>
          </a:prstGeom>
        </p:spPr>
      </p:pic>
      <p:sp>
        <p:nvSpPr>
          <p:cNvPr id="29" name="Rectangle 28">
            <a:extLst>
              <a:ext uri="{FF2B5EF4-FFF2-40B4-BE49-F238E27FC236}">
                <a16:creationId xmlns:a16="http://schemas.microsoft.com/office/drawing/2014/main" id="{A0B5529D-5CAA-4BF2-B5C9-34705E7661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59909"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Freeform: Shape 30">
            <a:extLst>
              <a:ext uri="{FF2B5EF4-FFF2-40B4-BE49-F238E27FC236}">
                <a16:creationId xmlns:a16="http://schemas.microsoft.com/office/drawing/2014/main" id="{FBD68200-BC03-4015-860B-CD5C30CD7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9910" y="0"/>
            <a:ext cx="7869544" cy="6858000"/>
          </a:xfrm>
          <a:custGeom>
            <a:avLst/>
            <a:gdLst>
              <a:gd name="connsiteX0" fmla="*/ 0 w 7821919"/>
              <a:gd name="connsiteY0" fmla="*/ 0 h 6858000"/>
              <a:gd name="connsiteX1" fmla="*/ 6983367 w 7821919"/>
              <a:gd name="connsiteY1" fmla="*/ 0 h 6858000"/>
              <a:gd name="connsiteX2" fmla="*/ 6982269 w 7821919"/>
              <a:gd name="connsiteY2" fmla="*/ 1331 h 6858000"/>
              <a:gd name="connsiteX3" fmla="*/ 6833782 w 7821919"/>
              <a:gd name="connsiteY3" fmla="*/ 487443 h 6858000"/>
              <a:gd name="connsiteX4" fmla="*/ 6851446 w 7821919"/>
              <a:gd name="connsiteY4" fmla="*/ 662666 h 6858000"/>
              <a:gd name="connsiteX5" fmla="*/ 6857532 w 7821919"/>
              <a:gd name="connsiteY5" fmla="*/ 686333 h 6858000"/>
              <a:gd name="connsiteX6" fmla="*/ 6806927 w 7821919"/>
              <a:gd name="connsiteY6" fmla="*/ 699345 h 6858000"/>
              <a:gd name="connsiteX7" fmla="*/ 5555365 w 7821919"/>
              <a:gd name="connsiteY7" fmla="*/ 2400515 h 6858000"/>
              <a:gd name="connsiteX8" fmla="*/ 7336617 w 7821919"/>
              <a:gd name="connsiteY8" fmla="*/ 4181767 h 6858000"/>
              <a:gd name="connsiteX9" fmla="*/ 7452815 w 7821919"/>
              <a:gd name="connsiteY9" fmla="*/ 4175900 h 6858000"/>
              <a:gd name="connsiteX10" fmla="*/ 7437456 w 7821919"/>
              <a:gd name="connsiteY10" fmla="*/ 4225378 h 6858000"/>
              <a:gd name="connsiteX11" fmla="*/ 7428275 w 7821919"/>
              <a:gd name="connsiteY11" fmla="*/ 4316448 h 6858000"/>
              <a:gd name="connsiteX12" fmla="*/ 7789089 w 7821919"/>
              <a:gd name="connsiteY12" fmla="*/ 4759152 h 6858000"/>
              <a:gd name="connsiteX13" fmla="*/ 7821919 w 7821919"/>
              <a:gd name="connsiteY13" fmla="*/ 4762461 h 6858000"/>
              <a:gd name="connsiteX14" fmla="*/ 7809638 w 7821919"/>
              <a:gd name="connsiteY14" fmla="*/ 4785088 h 6858000"/>
              <a:gd name="connsiteX15" fmla="*/ 7794661 w 7821919"/>
              <a:gd name="connsiteY15" fmla="*/ 4833335 h 6858000"/>
              <a:gd name="connsiteX16" fmla="*/ 7524776 w 7821919"/>
              <a:gd name="connsiteY16" fmla="*/ 4917113 h 6858000"/>
              <a:gd name="connsiteX17" fmla="*/ 6642110 w 7821919"/>
              <a:gd name="connsiteY17" fmla="*/ 6248746 h 6858000"/>
              <a:gd name="connsiteX18" fmla="*/ 6755682 w 7821919"/>
              <a:gd name="connsiteY18" fmla="*/ 6811285 h 6858000"/>
              <a:gd name="connsiteX19" fmla="*/ 6778185 w 7821919"/>
              <a:gd name="connsiteY19" fmla="*/ 6858000 h 6858000"/>
              <a:gd name="connsiteX20" fmla="*/ 0 w 7821919"/>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21919" h="6858000">
                <a:moveTo>
                  <a:pt x="0" y="0"/>
                </a:moveTo>
                <a:lnTo>
                  <a:pt x="6983367" y="0"/>
                </a:lnTo>
                <a:lnTo>
                  <a:pt x="6982269" y="1331"/>
                </a:lnTo>
                <a:cubicBezTo>
                  <a:pt x="6888522" y="140095"/>
                  <a:pt x="6833782" y="307376"/>
                  <a:pt x="6833782" y="487443"/>
                </a:cubicBezTo>
                <a:cubicBezTo>
                  <a:pt x="6833782" y="547466"/>
                  <a:pt x="6839864" y="606067"/>
                  <a:pt x="6851446" y="662666"/>
                </a:cubicBezTo>
                <a:lnTo>
                  <a:pt x="6857532" y="686333"/>
                </a:lnTo>
                <a:lnTo>
                  <a:pt x="6806927" y="699345"/>
                </a:lnTo>
                <a:cubicBezTo>
                  <a:pt x="6081835" y="924872"/>
                  <a:pt x="5555365" y="1601212"/>
                  <a:pt x="5555365" y="2400515"/>
                </a:cubicBezTo>
                <a:cubicBezTo>
                  <a:pt x="5555365" y="3384273"/>
                  <a:pt x="6352859" y="4181767"/>
                  <a:pt x="7336617" y="4181767"/>
                </a:cubicBezTo>
                <a:lnTo>
                  <a:pt x="7452815" y="4175900"/>
                </a:lnTo>
                <a:lnTo>
                  <a:pt x="7437456" y="4225378"/>
                </a:lnTo>
                <a:cubicBezTo>
                  <a:pt x="7431436" y="4254794"/>
                  <a:pt x="7428275" y="4285252"/>
                  <a:pt x="7428275" y="4316448"/>
                </a:cubicBezTo>
                <a:cubicBezTo>
                  <a:pt x="7428275" y="4534821"/>
                  <a:pt x="7583172" y="4717015"/>
                  <a:pt x="7789089" y="4759152"/>
                </a:cubicBezTo>
                <a:lnTo>
                  <a:pt x="7821919" y="4762461"/>
                </a:lnTo>
                <a:lnTo>
                  <a:pt x="7809638" y="4785088"/>
                </a:lnTo>
                <a:lnTo>
                  <a:pt x="7794661" y="4833335"/>
                </a:lnTo>
                <a:lnTo>
                  <a:pt x="7524776" y="4917113"/>
                </a:lnTo>
                <a:cubicBezTo>
                  <a:pt x="7006070" y="5136507"/>
                  <a:pt x="6642110" y="5650122"/>
                  <a:pt x="6642110" y="6248746"/>
                </a:cubicBezTo>
                <a:cubicBezTo>
                  <a:pt x="6642110" y="6448287"/>
                  <a:pt x="6682550" y="6638383"/>
                  <a:pt x="6755682" y="6811285"/>
                </a:cubicBezTo>
                <a:lnTo>
                  <a:pt x="6778185" y="6858000"/>
                </a:lnTo>
                <a:lnTo>
                  <a:pt x="0" y="6858000"/>
                </a:lnTo>
                <a:close/>
              </a:path>
            </a:pathLst>
          </a:custGeom>
          <a:gradFill>
            <a:gsLst>
              <a:gs pos="25996">
                <a:srgbClr val="1F2D29">
                  <a:alpha val="4000"/>
                </a:srgbClr>
              </a:gs>
              <a:gs pos="20000">
                <a:schemeClr val="bg2">
                  <a:alpha val="0"/>
                </a:schemeClr>
              </a:gs>
              <a:gs pos="100000">
                <a:schemeClr val="bg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Oval 32">
            <a:extLst>
              <a:ext uri="{FF2B5EF4-FFF2-40B4-BE49-F238E27FC236}">
                <a16:creationId xmlns:a16="http://schemas.microsoft.com/office/drawing/2014/main" id="{332A6F87-AC28-4AA8-B8A6-AEBC67BD0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7960" y="764389"/>
            <a:ext cx="967148" cy="967148"/>
          </a:xfrm>
          <a:prstGeom prst="ellipse">
            <a:avLst/>
          </a:prstGeom>
          <a:gradFill>
            <a:gsLst>
              <a:gs pos="0">
                <a:schemeClr val="bg2">
                  <a:alpha val="0"/>
                </a:schemeClr>
              </a:gs>
              <a:gs pos="100000">
                <a:schemeClr val="accent1">
                  <a:alpha val="21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3019F5-25B5-8CD3-4064-88C45178AA93}"/>
              </a:ext>
            </a:extLst>
          </p:cNvPr>
          <p:cNvSpPr>
            <a:spLocks noGrp="1"/>
          </p:cNvSpPr>
          <p:nvPr>
            <p:ph type="title"/>
          </p:nvPr>
        </p:nvSpPr>
        <p:spPr>
          <a:xfrm>
            <a:off x="1798116" y="954561"/>
            <a:ext cx="7958331" cy="643709"/>
          </a:xfrm>
        </p:spPr>
        <p:txBody>
          <a:bodyPr vert="horz" lIns="91440" tIns="45720" rIns="91440" bIns="45720" rtlCol="0" anchor="t">
            <a:normAutofit/>
          </a:bodyPr>
          <a:lstStyle/>
          <a:p>
            <a:r>
              <a:rPr lang="en-US" sz="3600" dirty="0"/>
              <a:t>Team members &amp; Role division:</a:t>
            </a:r>
          </a:p>
        </p:txBody>
      </p:sp>
      <p:sp>
        <p:nvSpPr>
          <p:cNvPr id="3" name="Content Placeholder 2">
            <a:extLst>
              <a:ext uri="{FF2B5EF4-FFF2-40B4-BE49-F238E27FC236}">
                <a16:creationId xmlns:a16="http://schemas.microsoft.com/office/drawing/2014/main" id="{4D689D9B-8C39-69CA-988C-95A395EB3654}"/>
              </a:ext>
            </a:extLst>
          </p:cNvPr>
          <p:cNvSpPr>
            <a:spLocks noGrp="1"/>
          </p:cNvSpPr>
          <p:nvPr>
            <p:ph idx="1"/>
          </p:nvPr>
        </p:nvSpPr>
        <p:spPr>
          <a:xfrm>
            <a:off x="1991300" y="1651781"/>
            <a:ext cx="10135694" cy="4842325"/>
          </a:xfrm>
        </p:spPr>
        <p:txBody>
          <a:bodyPr vert="horz" lIns="91440" tIns="45720" rIns="91440" bIns="45720" rtlCol="0" anchor="t">
            <a:normAutofit/>
          </a:bodyPr>
          <a:lstStyle/>
          <a:p>
            <a:pPr marL="0" indent="0">
              <a:buNone/>
            </a:pPr>
            <a:r>
              <a:rPr lang="en-US" sz="1800" dirty="0"/>
              <a:t>Nikki - Database Design and User Dashboard</a:t>
            </a:r>
          </a:p>
          <a:p>
            <a:r>
              <a:rPr lang="en-US" sz="1800" dirty="0"/>
              <a:t>Designing a third-normal form (3NF) database to store data such as products, users, transactions, and hash keys.</a:t>
            </a:r>
          </a:p>
          <a:p>
            <a:r>
              <a:rPr lang="en-US" sz="1800" dirty="0"/>
              <a:t>Developing a user dashboard that allows users to view products they’ve posted for trade, active transactions, and completed exchanges.</a:t>
            </a:r>
          </a:p>
          <a:p>
            <a:pPr marL="0" indent="0">
              <a:buNone/>
            </a:pPr>
            <a:r>
              <a:rPr lang="en-US" sz="1800" dirty="0"/>
              <a:t>Aditya - Admin Dashboard and Trade Interface</a:t>
            </a:r>
          </a:p>
          <a:p>
            <a:r>
              <a:rPr lang="en-US" sz="1800" dirty="0"/>
              <a:t>Building the admin dashboard for managing user accounts (approve, suspend, delete) and overseeing transactions.</a:t>
            </a:r>
          </a:p>
          <a:p>
            <a:r>
              <a:rPr lang="en-US" sz="1800" dirty="0"/>
              <a:t>Creating the interface that enables valid users to post items for trade and request exchanges.</a:t>
            </a:r>
          </a:p>
          <a:p>
            <a:pPr marL="0" indent="0">
              <a:buNone/>
            </a:pPr>
            <a:endParaRPr lang="en-US" sz="1800" dirty="0"/>
          </a:p>
        </p:txBody>
      </p:sp>
      <p:sp>
        <p:nvSpPr>
          <p:cNvPr id="4" name="Text Placeholder 3">
            <a:extLst>
              <a:ext uri="{FF2B5EF4-FFF2-40B4-BE49-F238E27FC236}">
                <a16:creationId xmlns:a16="http://schemas.microsoft.com/office/drawing/2014/main" id="{FDDE794D-9FD9-B0E4-A1CE-DD019E13834D}"/>
              </a:ext>
            </a:extLst>
          </p:cNvPr>
          <p:cNvSpPr>
            <a:spLocks noGrp="1"/>
          </p:cNvSpPr>
          <p:nvPr>
            <p:ph type="body" sz="half" idx="2"/>
          </p:nvPr>
        </p:nvSpPr>
        <p:spPr>
          <a:xfrm rot="7920000" flipH="1">
            <a:off x="1176893" y="7838403"/>
            <a:ext cx="392337" cy="640584"/>
          </a:xfrm>
        </p:spPr>
        <p:txBody>
          <a:bodyPr/>
          <a:lstStyle/>
          <a:p>
            <a:endParaRPr lang="en-US"/>
          </a:p>
        </p:txBody>
      </p:sp>
      <p:sp>
        <p:nvSpPr>
          <p:cNvPr id="5" name="TextBox 4">
            <a:extLst>
              <a:ext uri="{FF2B5EF4-FFF2-40B4-BE49-F238E27FC236}">
                <a16:creationId xmlns:a16="http://schemas.microsoft.com/office/drawing/2014/main" id="{17C72BE2-ADA5-B658-F81A-D0F98B22ED89}"/>
              </a:ext>
            </a:extLst>
          </p:cNvPr>
          <p:cNvSpPr txBox="1"/>
          <p:nvPr/>
        </p:nvSpPr>
        <p:spPr>
          <a:xfrm>
            <a:off x="11175999" y="248093"/>
            <a:ext cx="7324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A</a:t>
            </a:r>
            <a:endParaRPr lang="en-US"/>
          </a:p>
        </p:txBody>
      </p:sp>
    </p:spTree>
    <p:extLst>
      <p:ext uri="{BB962C8B-B14F-4D97-AF65-F5344CB8AC3E}">
        <p14:creationId xmlns:p14="http://schemas.microsoft.com/office/powerpoint/2010/main" val="3914486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DBBA26C-89C3-411F-9753-606A413F89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2" name="Picture 31">
            <a:extLst>
              <a:ext uri="{FF2B5EF4-FFF2-40B4-BE49-F238E27FC236}">
                <a16:creationId xmlns:a16="http://schemas.microsoft.com/office/drawing/2014/main" id="{EEAD2215-6311-4D1C-B6B5-F57CB6BFCB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4" name="Rectangle 33">
            <a:extLst>
              <a:ext uri="{FF2B5EF4-FFF2-40B4-BE49-F238E27FC236}">
                <a16:creationId xmlns:a16="http://schemas.microsoft.com/office/drawing/2014/main" id="{7BA5DE79-30D1-4A10-8DB9-0A6E523A9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9ABD0D63-D23F-4AE7-8270-4185EF9C1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72168E9E-94E9-4BE3-B88C-C8A468117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12107AC1-AA0D-4097-B03D-FD3C632AB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TextBox 41">
            <a:extLst>
              <a:ext uri="{FF2B5EF4-FFF2-40B4-BE49-F238E27FC236}">
                <a16:creationId xmlns:a16="http://schemas.microsoft.com/office/drawing/2014/main" id="{7C8D231A-EC46-4736-B00F-76D307082204}"/>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282" y="3262852"/>
            <a:ext cx="415636" cy="461665"/>
          </a:xfrm>
          <a:prstGeom prst="rect">
            <a:avLst/>
          </a:prstGeom>
          <a:noFill/>
        </p:spPr>
        <p:txBody>
          <a:bodyPr wrap="square" rtlCol="0">
            <a:spAutoFit/>
          </a:bodyPr>
          <a:lstStyle/>
          <a:p>
            <a:pPr algn="r">
              <a:spcAft>
                <a:spcPts val="600"/>
              </a:spcAft>
            </a:pP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 useBgFill="1">
        <p:nvSpPr>
          <p:cNvPr id="44" name="Rectangle 43">
            <a:extLst>
              <a:ext uri="{FF2B5EF4-FFF2-40B4-BE49-F238E27FC236}">
                <a16:creationId xmlns:a16="http://schemas.microsoft.com/office/drawing/2014/main" id="{3C38C329-05C1-44E0-942C-D7A60A7F2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a:extLst>
              <a:ext uri="{FF2B5EF4-FFF2-40B4-BE49-F238E27FC236}">
                <a16:creationId xmlns:a16="http://schemas.microsoft.com/office/drawing/2014/main" id="{A40E99DB-69B1-42D9-9A2E-A196302E0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47">
            <a:extLst>
              <a:ext uri="{FF2B5EF4-FFF2-40B4-BE49-F238E27FC236}">
                <a16:creationId xmlns:a16="http://schemas.microsoft.com/office/drawing/2014/main" id="{60DFF115-119D-479E-9D15-475C470266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solidFill>
            <a:schemeClr val="accent6">
              <a:lumMod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A98F3A3-687B-4002-93F2-58E8590DC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27A1367E-049C-45E5-9C32-CC32DCEAE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4174" y="0"/>
            <a:ext cx="959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1BC05CD-D125-CA1B-CF80-425A310063F1}"/>
              </a:ext>
            </a:extLst>
          </p:cNvPr>
          <p:cNvSpPr>
            <a:spLocks noGrp="1"/>
          </p:cNvSpPr>
          <p:nvPr>
            <p:ph type="title"/>
          </p:nvPr>
        </p:nvSpPr>
        <p:spPr>
          <a:xfrm>
            <a:off x="1327865" y="448134"/>
            <a:ext cx="8513100" cy="849085"/>
          </a:xfrm>
        </p:spPr>
        <p:txBody>
          <a:bodyPr vert="horz" lIns="91440" tIns="45720" rIns="91440" bIns="45720" rtlCol="0" anchor="ctr">
            <a:normAutofit/>
          </a:bodyPr>
          <a:lstStyle/>
          <a:p>
            <a:pPr algn="l"/>
            <a:r>
              <a:rPr lang="en-US" sz="3600" dirty="0">
                <a:cs typeface="Arial"/>
              </a:rPr>
              <a:t>Project Expectations and Aspirations</a:t>
            </a:r>
            <a:endParaRPr lang="en-US" sz="3600" dirty="0"/>
          </a:p>
        </p:txBody>
      </p:sp>
      <p:sp>
        <p:nvSpPr>
          <p:cNvPr id="54" name="Rectangle 53">
            <a:extLst>
              <a:ext uri="{FF2B5EF4-FFF2-40B4-BE49-F238E27FC236}">
                <a16:creationId xmlns:a16="http://schemas.microsoft.com/office/drawing/2014/main" id="{7E1CAA8C-D8F1-4D3B-87B4-4B17F3E28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45674" y="0"/>
            <a:ext cx="27432" cy="6858000"/>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7B48150A-789B-F63F-CE37-C3D81513FFE5}"/>
              </a:ext>
            </a:extLst>
          </p:cNvPr>
          <p:cNvSpPr txBox="1"/>
          <p:nvPr/>
        </p:nvSpPr>
        <p:spPr>
          <a:xfrm>
            <a:off x="1330284" y="1415485"/>
            <a:ext cx="8943982" cy="5442516"/>
          </a:xfrm>
          <a:prstGeom prst="rect">
            <a:avLst/>
          </a:prstGeom>
          <a:noFill/>
        </p:spPr>
        <p:txBody>
          <a:bodyPr wrap="square" rtlCol="0">
            <a:spAutoFit/>
          </a:bodyPr>
          <a:lstStyle/>
          <a:p>
            <a:pPr>
              <a:lnSpc>
                <a:spcPct val="150000"/>
              </a:lnSpc>
            </a:pPr>
            <a:r>
              <a:rPr lang="en-US" dirty="0"/>
              <a:t>Secure Trading Platform</a:t>
            </a:r>
          </a:p>
          <a:p>
            <a:pPr>
              <a:lnSpc>
                <a:spcPct val="150000"/>
              </a:lnSpc>
            </a:pPr>
            <a:r>
              <a:rPr lang="en-US" dirty="0"/>
              <a:t>-Use hashed data and encrypted transactions to protect user anonymity</a:t>
            </a:r>
          </a:p>
          <a:p>
            <a:pPr>
              <a:lnSpc>
                <a:spcPct val="150000"/>
              </a:lnSpc>
            </a:pPr>
            <a:endParaRPr lang="en-US" dirty="0"/>
          </a:p>
          <a:p>
            <a:pPr>
              <a:lnSpc>
                <a:spcPct val="150000"/>
              </a:lnSpc>
            </a:pPr>
            <a:r>
              <a:rPr lang="en-US" dirty="0"/>
              <a:t>User-Friendly Interface</a:t>
            </a:r>
          </a:p>
          <a:p>
            <a:pPr>
              <a:lnSpc>
                <a:spcPct val="150000"/>
              </a:lnSpc>
            </a:pPr>
            <a:r>
              <a:rPr lang="en-US" dirty="0"/>
              <a:t>-Design intuitive dashboards for smooth product postings and trade management</a:t>
            </a:r>
          </a:p>
          <a:p>
            <a:pPr>
              <a:lnSpc>
                <a:spcPct val="150000"/>
              </a:lnSpc>
            </a:pPr>
            <a:endParaRPr lang="en-US" dirty="0"/>
          </a:p>
          <a:p>
            <a:pPr>
              <a:lnSpc>
                <a:spcPct val="150000"/>
              </a:lnSpc>
            </a:pPr>
            <a:r>
              <a:rPr lang="en-US" dirty="0"/>
              <a:t>Scalability and Flexibility</a:t>
            </a:r>
          </a:p>
          <a:p>
            <a:pPr>
              <a:lnSpc>
                <a:spcPct val="150000"/>
              </a:lnSpc>
            </a:pPr>
            <a:r>
              <a:rPr lang="en-US" dirty="0"/>
              <a:t>-Build a system capable of handling multiple users and divers trade types efficiently</a:t>
            </a:r>
          </a:p>
          <a:p>
            <a:pPr>
              <a:lnSpc>
                <a:spcPct val="150000"/>
              </a:lnSpc>
            </a:pPr>
            <a:endParaRPr lang="en-US" dirty="0"/>
          </a:p>
          <a:p>
            <a:pPr>
              <a:lnSpc>
                <a:spcPct val="150000"/>
              </a:lnSpc>
            </a:pPr>
            <a:r>
              <a:rPr lang="en-US" dirty="0"/>
              <a:t>Learning and Collaboration</a:t>
            </a:r>
          </a:p>
          <a:p>
            <a:pPr>
              <a:lnSpc>
                <a:spcPct val="150000"/>
              </a:lnSpc>
            </a:pPr>
            <a:r>
              <a:rPr lang="en-US" dirty="0"/>
              <a:t>-Apply course concepts to real-world challenges, enhancing our skills in database design and security</a:t>
            </a:r>
          </a:p>
          <a:p>
            <a:pPr>
              <a:lnSpc>
                <a:spcPct val="150000"/>
              </a:lnSpc>
            </a:pPr>
            <a:endParaRPr lang="en-US" dirty="0"/>
          </a:p>
        </p:txBody>
      </p:sp>
      <p:sp>
        <p:nvSpPr>
          <p:cNvPr id="4" name="TextBox 3">
            <a:extLst>
              <a:ext uri="{FF2B5EF4-FFF2-40B4-BE49-F238E27FC236}">
                <a16:creationId xmlns:a16="http://schemas.microsoft.com/office/drawing/2014/main" id="{69B3BFB2-C4E3-CEFF-998A-2FFDAB178A07}"/>
              </a:ext>
            </a:extLst>
          </p:cNvPr>
          <p:cNvSpPr txBox="1"/>
          <p:nvPr/>
        </p:nvSpPr>
        <p:spPr>
          <a:xfrm>
            <a:off x="10360837" y="413487"/>
            <a:ext cx="980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N</a:t>
            </a:r>
            <a:endParaRPr lang="en-US"/>
          </a:p>
        </p:txBody>
      </p:sp>
    </p:spTree>
    <p:extLst>
      <p:ext uri="{BB962C8B-B14F-4D97-AF65-F5344CB8AC3E}">
        <p14:creationId xmlns:p14="http://schemas.microsoft.com/office/powerpoint/2010/main" val="226563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6" name="Picture 15">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8" name="Rectangle 17">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TextBox 24">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useBgFill="1">
        <p:nvSpPr>
          <p:cNvPr id="27" name="Rectangle 26">
            <a:extLst>
              <a:ext uri="{FF2B5EF4-FFF2-40B4-BE49-F238E27FC236}">
                <a16:creationId xmlns:a16="http://schemas.microsoft.com/office/drawing/2014/main" id="{CC3320C8-0DF2-47E2-AE32-8C570D54B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9937E2AB-626F-4D5D-8344-EE2C08191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31" name="Picture 30">
            <a:extLst>
              <a:ext uri="{FF2B5EF4-FFF2-40B4-BE49-F238E27FC236}">
                <a16:creationId xmlns:a16="http://schemas.microsoft.com/office/drawing/2014/main" id="{31374C91-3FF2-48F7-A02C-36E1E075F55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3" name="Rectangle 32">
            <a:extLst>
              <a:ext uri="{FF2B5EF4-FFF2-40B4-BE49-F238E27FC236}">
                <a16:creationId xmlns:a16="http://schemas.microsoft.com/office/drawing/2014/main" id="{AC084A8C-D0A6-4A75-AED9-C13FD20A6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B537086-027A-4360-81BC-8BA916D2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FAAFA00-A1E1-4789-A035-9CBB7B030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3A13DA-1298-2144-EF37-4C9A44659931}"/>
              </a:ext>
            </a:extLst>
          </p:cNvPr>
          <p:cNvSpPr>
            <a:spLocks noGrp="1"/>
          </p:cNvSpPr>
          <p:nvPr>
            <p:ph type="title"/>
          </p:nvPr>
        </p:nvSpPr>
        <p:spPr>
          <a:xfrm>
            <a:off x="1969803" y="808056"/>
            <a:ext cx="8608037" cy="1077229"/>
          </a:xfrm>
        </p:spPr>
        <p:txBody>
          <a:bodyPr vert="horz" lIns="91440" tIns="45720" rIns="91440" bIns="45720" rtlCol="0" anchor="t">
            <a:normAutofit/>
          </a:bodyPr>
          <a:lstStyle/>
          <a:p>
            <a:r>
              <a:rPr lang="en-US" sz="3600" dirty="0"/>
              <a:t>Conclusion of the Project  </a:t>
            </a:r>
          </a:p>
        </p:txBody>
      </p:sp>
      <p:sp>
        <p:nvSpPr>
          <p:cNvPr id="3" name="Content Placeholder 2">
            <a:extLst>
              <a:ext uri="{FF2B5EF4-FFF2-40B4-BE49-F238E27FC236}">
                <a16:creationId xmlns:a16="http://schemas.microsoft.com/office/drawing/2014/main" id="{59E854BF-2AB7-3D5E-0262-663CF5E2DAFF}"/>
              </a:ext>
            </a:extLst>
          </p:cNvPr>
          <p:cNvSpPr>
            <a:spLocks noGrp="1"/>
          </p:cNvSpPr>
          <p:nvPr>
            <p:ph idx="1"/>
          </p:nvPr>
        </p:nvSpPr>
        <p:spPr>
          <a:xfrm>
            <a:off x="2042013" y="1542473"/>
            <a:ext cx="5177571" cy="4507471"/>
          </a:xfrm>
        </p:spPr>
        <p:txBody>
          <a:bodyPr vert="horz" lIns="91440" tIns="45720" rIns="91440" bIns="45720" rtlCol="0" anchor="ctr">
            <a:noAutofit/>
          </a:bodyPr>
          <a:lstStyle/>
          <a:p>
            <a:pPr marL="0" indent="0">
              <a:lnSpc>
                <a:spcPct val="110000"/>
              </a:lnSpc>
              <a:buNone/>
            </a:pPr>
            <a:r>
              <a:rPr lang="en-US" sz="1800" dirty="0"/>
              <a:t>By developing a safe, decentralized platform which operates on contemporary security norms, </a:t>
            </a:r>
            <a:r>
              <a:rPr lang="en-US" sz="1800" dirty="0" err="1"/>
              <a:t>BarterDB</a:t>
            </a:r>
            <a:r>
              <a:rPr lang="en-US" sz="1800" dirty="0"/>
              <a:t> seeks to offer a solution against the challenges of anonymous trading. Giving an all-embracing bartering system where transaction costs will be kept to the minimum and security enhanced. User requirements will be satisfied with </a:t>
            </a:r>
            <a:r>
              <a:rPr lang="en-US" sz="1800" dirty="0" err="1"/>
              <a:t>BarterDB’s</a:t>
            </a:r>
            <a:r>
              <a:rPr lang="en-US" sz="1800" dirty="0"/>
              <a:t> powerful backend, easy to use front end, and good admin dashboard. The main objective of this project will not only be the practical realization of the technologies of the database and security but also the provision of a perspective for further development of the system.</a:t>
            </a:r>
          </a:p>
        </p:txBody>
      </p:sp>
      <p:pic>
        <p:nvPicPr>
          <p:cNvPr id="8" name="Graphic 7" descr="Network">
            <a:extLst>
              <a:ext uri="{FF2B5EF4-FFF2-40B4-BE49-F238E27FC236}">
                <a16:creationId xmlns:a16="http://schemas.microsoft.com/office/drawing/2014/main" id="{85607DD5-8D85-17D8-A602-A1B6F4C36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29123" y="2924092"/>
            <a:ext cx="2222842" cy="222284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9" name="Rectangle 38">
            <a:extLst>
              <a:ext uri="{FF2B5EF4-FFF2-40B4-BE49-F238E27FC236}">
                <a16:creationId xmlns:a16="http://schemas.microsoft.com/office/drawing/2014/main" id="{FC0230C3-CF46-441A-85D2-5E6F8B3A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F7EFE473-9FAB-BB5C-B315-F61686604A90}"/>
              </a:ext>
            </a:extLst>
          </p:cNvPr>
          <p:cNvSpPr>
            <a:spLocks noGrp="1"/>
          </p:cNvSpPr>
          <p:nvPr>
            <p:ph type="body" sz="half" idx="2"/>
          </p:nvPr>
        </p:nvSpPr>
        <p:spPr>
          <a:xfrm flipH="1">
            <a:off x="1507893" y="8292806"/>
            <a:ext cx="1342376" cy="46461"/>
          </a:xfrm>
        </p:spPr>
        <p:txBody>
          <a:bodyPr>
            <a:normAutofit fontScale="25000" lnSpcReduction="20000"/>
          </a:bodyPr>
          <a:lstStyle/>
          <a:p>
            <a:endParaRPr lang="en-US"/>
          </a:p>
        </p:txBody>
      </p:sp>
      <p:sp>
        <p:nvSpPr>
          <p:cNvPr id="5" name="TextBox 4">
            <a:extLst>
              <a:ext uri="{FF2B5EF4-FFF2-40B4-BE49-F238E27FC236}">
                <a16:creationId xmlns:a16="http://schemas.microsoft.com/office/drawing/2014/main" id="{2664103A-3898-75EE-B9AE-9B7FF430D61A}"/>
              </a:ext>
            </a:extLst>
          </p:cNvPr>
          <p:cNvSpPr txBox="1"/>
          <p:nvPr/>
        </p:nvSpPr>
        <p:spPr>
          <a:xfrm>
            <a:off x="10738884" y="389859"/>
            <a:ext cx="8033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N</a:t>
            </a:r>
            <a:endParaRPr lang="en-US"/>
          </a:p>
        </p:txBody>
      </p:sp>
    </p:spTree>
    <p:extLst>
      <p:ext uri="{BB962C8B-B14F-4D97-AF65-F5344CB8AC3E}">
        <p14:creationId xmlns:p14="http://schemas.microsoft.com/office/powerpoint/2010/main" val="24260646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D3478-2986-4664-940C-67E0CAA21E0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3.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Animal magnetism</Template>
  <TotalTime>39</TotalTime>
  <Words>561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MS Shell Dlg 2</vt:lpstr>
      <vt:lpstr>Wingdings</vt:lpstr>
      <vt:lpstr>Wingdings 3</vt:lpstr>
      <vt:lpstr>Madison</vt:lpstr>
      <vt:lpstr>Barter Database</vt:lpstr>
      <vt:lpstr>ABSTRACT OF THE PROJECT: </vt:lpstr>
      <vt:lpstr>INTRODUCTION:</vt:lpstr>
      <vt:lpstr>ER DIAGRAM (Entity Relationship Model)</vt:lpstr>
      <vt:lpstr>Tools that Planning on using</vt:lpstr>
      <vt:lpstr>PLAN AND TIMELINE </vt:lpstr>
      <vt:lpstr>Team members &amp; Role division:</vt:lpstr>
      <vt:lpstr>Project Expectations and Aspirations</vt:lpstr>
      <vt:lpstr>Conclusion of the Project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Nikhitha Kilari</dc:creator>
  <cp:lastModifiedBy>Nikhitha Kilari</cp:lastModifiedBy>
  <cp:revision>1</cp:revision>
  <dcterms:created xsi:type="dcterms:W3CDTF">2024-09-24T03:05:26Z</dcterms:created>
  <dcterms:modified xsi:type="dcterms:W3CDTF">2024-09-24T21:53:36Z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