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shboard_16320975806010/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7D7BA7A-611A-41BF-932E-88AE503F3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E175C4A-709A-497A-8567-D894D64F1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9/20/2021 12:30:41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id="{4A4E3CB3-01B0-4B1C-BFC3-2722B4D6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93"/>
            <a:ext cx="12192000" cy="53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alsharif rakan sadik</dc:creator>
  <cp:lastModifiedBy>alsharif rakan sadik</cp:lastModifiedBy>
  <cp:revision>1</cp:revision>
  <dcterms:created xsi:type="dcterms:W3CDTF">2021-09-20T00:30:42Z</dcterms:created>
  <dcterms:modified xsi:type="dcterms:W3CDTF">2021-09-20T00:31:32Z</dcterms:modified>
</cp:coreProperties>
</file>