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6A9CC5B-A265-4788-8C7F-62451E6BB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587E80D-69DA-4602-A922-B677F371A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9/19/2021 8:46:54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7">
            <a:extLst>
              <a:ext uri="{FF2B5EF4-FFF2-40B4-BE49-F238E27FC236}">
                <a16:creationId xmlns:a16="http://schemas.microsoft.com/office/drawing/2014/main" id="{8A6FEB07-8926-44DF-B5B1-02FB810B2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1">
            <a:extLst>
              <a:ext uri="{FF2B5EF4-FFF2-40B4-BE49-F238E27FC236}">
                <a16:creationId xmlns:a16="http://schemas.microsoft.com/office/drawing/2014/main" id="{1398CC2E-3360-4DE1-BE28-16ABEBBE4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F39F43B7-CD4C-4D3C-AEC2-9B87831AF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3">
            <a:extLst>
              <a:ext uri="{FF2B5EF4-FFF2-40B4-BE49-F238E27FC236}">
                <a16:creationId xmlns:a16="http://schemas.microsoft.com/office/drawing/2014/main" id="{029D21DE-71A2-4EB5-8165-3F2DB1948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4">
            <a:extLst>
              <a:ext uri="{FF2B5EF4-FFF2-40B4-BE49-F238E27FC236}">
                <a16:creationId xmlns:a16="http://schemas.microsoft.com/office/drawing/2014/main" id="{B2A4412F-8C9E-498E-9EB8-1B44164FA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alsharif rakan sadik</dc:creator>
  <cp:lastModifiedBy>alsharif rakan sadik</cp:lastModifiedBy>
  <cp:revision>1</cp:revision>
  <dcterms:created xsi:type="dcterms:W3CDTF">2021-09-19T20:46:56Z</dcterms:created>
  <dcterms:modified xsi:type="dcterms:W3CDTF">2021-09-19T20:56:31Z</dcterms:modified>
</cp:coreProperties>
</file>