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3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7" autoAdjust="0"/>
  </p:normalViewPr>
  <p:slideViewPr>
    <p:cSldViewPr>
      <p:cViewPr>
        <p:scale>
          <a:sx n="100" d="100"/>
          <a:sy n="100" d="100"/>
        </p:scale>
        <p:origin x="-19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B8FC-A115-44DE-BDCC-DC918F4CCDF1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B39DD-C01D-4EEF-9DE8-ABE517EF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everyone,</a:t>
            </a:r>
            <a:r>
              <a:rPr lang="en-US" baseline="0" dirty="0" smtClean="0"/>
              <a:t> I’m Nikhilesh. My advisor is Thomas Funkhouser, and today I will be giving a proposal for my senior thesis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B39DD-C01D-4EEF-9DE8-ABE517EF4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B39DD-C01D-4EEF-9DE8-ABE517EF4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0278-7216-4A89-916D-E15B271E2A4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834-480A-4793-AB2F-BB1FAB72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rdim.com/lm_everything.htm" TargetMode="External"/><Relationship Id="rId2" Type="http://schemas.openxmlformats.org/officeDocument/2006/relationships/hyperlink" Target="http://mep.trimble.com/services/3d-laser-scanning-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culus.com/order/" TargetMode="External"/><Relationship Id="rId5" Type="http://schemas.openxmlformats.org/officeDocument/2006/relationships/hyperlink" Target="http://www.gizmag.com/matterport-3d-scanner/22118/" TargetMode="External"/><Relationship Id="rId4" Type="http://schemas.openxmlformats.org/officeDocument/2006/relationships/hyperlink" Target="http://msdn.microsoft.com/en-us/library/dn188670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nuim.ie/research/vision/data/rgbd201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illsteptoe.com/post/66968953089/ar-rift-part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 3D Scanning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Thesis</a:t>
            </a:r>
          </a:p>
          <a:p>
            <a:r>
              <a:rPr lang="en-US" dirty="0" smtClean="0"/>
              <a:t>Nikhilesh Sigatapu, 2015</a:t>
            </a:r>
          </a:p>
          <a:p>
            <a:r>
              <a:rPr lang="en-US" dirty="0" smtClean="0"/>
              <a:t>Advised by Thomas Funkhouser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2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http://mep.trimble.com/services/3d-laser-scanning-service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http://www.dirdim.com/lm_everything.htm</a:t>
            </a:r>
            <a:endParaRPr lang="en-US" dirty="0" smtClean="0"/>
          </a:p>
          <a:p>
            <a:r>
              <a:rPr lang="en-US" dirty="0" smtClean="0"/>
              <a:t>Bair Arch scan by David Dohan, 2015</a:t>
            </a:r>
          </a:p>
          <a:p>
            <a:r>
              <a:rPr lang="en-US" dirty="0" smtClean="0">
                <a:hlinkClick r:id="rId4"/>
              </a:rPr>
              <a:t>http://msdn.microsoft.com/en-us/library/dn188670.aspx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http://www.gizmag.com/matterport-3d-scanner/22118/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https://www.oculus.com/order/</a:t>
            </a:r>
            <a:endParaRPr lang="en-US" dirty="0" smtClean="0"/>
          </a:p>
          <a:p>
            <a:r>
              <a:rPr lang="en-US" dirty="0" smtClean="0"/>
              <a:t>http://www.fabbaloo.com/blog/2013/9/7/expect-superior-3d-depth-cameras-in-2014.html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on real-world 3d shape, material</a:t>
            </a:r>
          </a:p>
          <a:p>
            <a:r>
              <a:rPr lang="en-US" dirty="0" smtClean="0"/>
              <a:t>Could be object, person, environment, ...</a:t>
            </a:r>
            <a:endParaRPr lang="en-US" dirty="0"/>
          </a:p>
        </p:txBody>
      </p:sp>
      <p:pic>
        <p:nvPicPr>
          <p:cNvPr id="3074" name="Picture 2" descr="3D Scan vs. As Bui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4675"/>
            <a:ext cx="69627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4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content-a.xx.fbcdn.net/hphotos-xaf1/v/t1.0-9/1962593_10152704049051702_6881143461557181536_n.jpg?oh=17df0dd30ed80c4cf32c7e8d6fb32131&amp;oe=54AE94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279662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3d scanning is useful:</a:t>
            </a:r>
          </a:p>
          <a:p>
            <a:pPr lvl="1"/>
            <a:r>
              <a:rPr lang="en-US" b="1" dirty="0" smtClean="0"/>
              <a:t>Visualization: </a:t>
            </a:r>
            <a:r>
              <a:rPr lang="en-US" dirty="0" smtClean="0"/>
              <a:t>online catalog, tourism, tour monuments for </a:t>
            </a:r>
            <a:r>
              <a:rPr lang="en-US" b="1" dirty="0" smtClean="0"/>
              <a:t>education</a:t>
            </a:r>
          </a:p>
          <a:p>
            <a:pPr lvl="1"/>
            <a:r>
              <a:rPr lang="en-US" b="1" dirty="0" smtClean="0"/>
              <a:t>Entertainment: </a:t>
            </a:r>
            <a:r>
              <a:rPr lang="en-US" dirty="0" smtClean="0"/>
              <a:t>characters, environments for </a:t>
            </a:r>
            <a:r>
              <a:rPr lang="en-US" b="1" dirty="0" smtClean="0"/>
              <a:t>games</a:t>
            </a:r>
            <a:r>
              <a:rPr lang="en-US" dirty="0" smtClean="0"/>
              <a:t>, </a:t>
            </a:r>
            <a:r>
              <a:rPr lang="en-US" b="1" dirty="0" smtClean="0"/>
              <a:t>movies</a:t>
            </a:r>
          </a:p>
          <a:p>
            <a:pPr lvl="1"/>
            <a:r>
              <a:rPr lang="en-US" b="1" dirty="0" smtClean="0"/>
              <a:t>Inspection: </a:t>
            </a:r>
            <a:r>
              <a:rPr lang="en-US" dirty="0" smtClean="0"/>
              <a:t>compare parts to ideal models</a:t>
            </a:r>
          </a:p>
          <a:p>
            <a:pPr lvl="1"/>
            <a:r>
              <a:rPr lang="en-US" b="1" dirty="0" smtClean="0"/>
              <a:t>Replication: </a:t>
            </a:r>
            <a:r>
              <a:rPr lang="en-US" dirty="0" smtClean="0"/>
              <a:t>scaling, restoration</a:t>
            </a:r>
          </a:p>
          <a:p>
            <a:pPr lvl="1"/>
            <a:endParaRPr lang="en-US" b="1" dirty="0" smtClean="0"/>
          </a:p>
        </p:txBody>
      </p:sp>
      <p:pic>
        <p:nvPicPr>
          <p:cNvPr id="2050" name="Picture 2" descr="http://www.dirdim.com/images/portfolio/bs_replicat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9" t="6968" r="27074" b="67787"/>
          <a:stretch/>
        </p:blipFill>
        <p:spPr bwMode="auto">
          <a:xfrm>
            <a:off x="6391199" y="1676400"/>
            <a:ext cx="222069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rectdimensions.com/images/portfolio/proj_lincolnmemoria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57408" r="3543" b="20987"/>
          <a:stretch/>
        </p:blipFill>
        <p:spPr bwMode="auto">
          <a:xfrm>
            <a:off x="6220431" y="5257799"/>
            <a:ext cx="2562226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65614" y="4721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Blair 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2844" y="628352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Lincoln Memorial</a:t>
            </a:r>
          </a:p>
        </p:txBody>
      </p:sp>
    </p:spTree>
    <p:extLst>
      <p:ext uri="{BB962C8B-B14F-4D97-AF65-F5344CB8AC3E}">
        <p14:creationId xmlns:p14="http://schemas.microsoft.com/office/powerpoint/2010/main" val="429451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/>
          <a:lstStyle/>
          <a:p>
            <a:r>
              <a:rPr lang="en-US" dirty="0" smtClean="0"/>
              <a:t>3d scanning is tricky:</a:t>
            </a:r>
          </a:p>
          <a:p>
            <a:pPr lvl="1"/>
            <a:r>
              <a:rPr lang="en-US" b="1" dirty="0" smtClean="0"/>
              <a:t>Holes</a:t>
            </a:r>
            <a:r>
              <a:rPr lang="en-US" dirty="0" smtClean="0"/>
              <a:t>: crevices, under objects etc.</a:t>
            </a:r>
          </a:p>
          <a:p>
            <a:pPr lvl="1"/>
            <a:r>
              <a:rPr lang="en-US" dirty="0" smtClean="0"/>
              <a:t>Devices </a:t>
            </a:r>
            <a:r>
              <a:rPr lang="en-US" b="1" dirty="0" smtClean="0"/>
              <a:t>clumsy</a:t>
            </a:r>
            <a:r>
              <a:rPr lang="en-US" dirty="0" smtClean="0"/>
              <a:t> to use</a:t>
            </a:r>
          </a:p>
          <a:p>
            <a:pPr lvl="1"/>
            <a:r>
              <a:rPr lang="en-US" dirty="0" smtClean="0"/>
              <a:t>Need real-time </a:t>
            </a:r>
            <a:r>
              <a:rPr lang="en-US" b="1" dirty="0" smtClean="0"/>
              <a:t>feedback</a:t>
            </a:r>
            <a:endParaRPr lang="en-US" b="1" dirty="0"/>
          </a:p>
        </p:txBody>
      </p:sp>
      <p:pic>
        <p:nvPicPr>
          <p:cNvPr id="1026" name="Picture 2" descr="Dn188670.k4w_fusion_4(en-us,IEB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62500"/>
            <a:ext cx="5943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247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8450" y="426422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Matterport </a:t>
            </a:r>
            <a:r>
              <a:rPr lang="en-US" sz="1400" dirty="0" smtClean="0"/>
              <a:t>scanner:</a:t>
            </a:r>
          </a:p>
          <a:p>
            <a:pPr algn="ctr"/>
            <a:r>
              <a:rPr lang="en-US" sz="1400" dirty="0" smtClean="0"/>
              <a:t>Carry a laptop around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0168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Holes in Kinect scans</a:t>
            </a:r>
          </a:p>
        </p:txBody>
      </p:sp>
    </p:spTree>
    <p:extLst>
      <p:ext uri="{BB962C8B-B14F-4D97-AF65-F5344CB8AC3E}">
        <p14:creationId xmlns:p14="http://schemas.microsoft.com/office/powerpoint/2010/main" val="4584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b="1" dirty="0" smtClean="0"/>
              <a:t>Head mounted </a:t>
            </a:r>
            <a:r>
              <a:rPr lang="en-US" dirty="0" smtClean="0"/>
              <a:t>scanner, </a:t>
            </a:r>
            <a:r>
              <a:rPr lang="en-US" b="1" dirty="0" smtClean="0"/>
              <a:t>VR</a:t>
            </a:r>
            <a:r>
              <a:rPr lang="en-US" dirty="0" smtClean="0"/>
              <a:t> + </a:t>
            </a:r>
            <a:r>
              <a:rPr lang="en-US" b="1" dirty="0" smtClean="0"/>
              <a:t>depth camera</a:t>
            </a:r>
          </a:p>
          <a:p>
            <a:r>
              <a:rPr lang="en-US" dirty="0" smtClean="0"/>
              <a:t>Show </a:t>
            </a:r>
            <a:r>
              <a:rPr lang="en-US" b="1" dirty="0" smtClean="0"/>
              <a:t>real-time preview </a:t>
            </a:r>
            <a:r>
              <a:rPr lang="en-US" dirty="0" smtClean="0"/>
              <a:t>while scanning</a:t>
            </a:r>
          </a:p>
          <a:p>
            <a:r>
              <a:rPr lang="en-US" b="1" dirty="0" smtClean="0"/>
              <a:t>Look around </a:t>
            </a:r>
            <a:r>
              <a:rPr lang="en-US" dirty="0" smtClean="0"/>
              <a:t>to direct scanner</a:t>
            </a:r>
            <a:endParaRPr lang="en-US" dirty="0"/>
          </a:p>
        </p:txBody>
      </p:sp>
      <p:pic>
        <p:nvPicPr>
          <p:cNvPr id="4098" name="Picture 2" descr="https://dbvc4uanumi2d.cloudfront.net/cdn/4.0.16/wp-content/themes/oculus/img/order/dk2-prod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31911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squarespace.com/static/509c281de4b0cd18c7335aab/52f58444e4b0cdc9d87888d0/52f58448e4b0cdc9d878aedd/1378156037563/1000w/Intel%20depth%20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20020"/>
            <a:ext cx="2602468" cy="20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8080" y="430592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+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69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research </a:t>
            </a:r>
            <a:r>
              <a:rPr lang="en-US" b="1" dirty="0" smtClean="0"/>
              <a:t>separately</a:t>
            </a:r>
            <a:r>
              <a:rPr lang="en-US" dirty="0" smtClean="0"/>
              <a:t> in VR, 3d scanning</a:t>
            </a:r>
          </a:p>
          <a:p>
            <a:pPr lvl="1"/>
            <a:r>
              <a:rPr lang="en-US" dirty="0" smtClean="0"/>
              <a:t>Scanning: "</a:t>
            </a:r>
            <a:r>
              <a:rPr lang="en-US" b="1" dirty="0" smtClean="0">
                <a:hlinkClick r:id="rId2"/>
              </a:rPr>
              <a:t>Kintinuous</a:t>
            </a:r>
            <a:r>
              <a:rPr lang="en-US" dirty="0" smtClean="0"/>
              <a:t>: Spatially Extended KinectFusion" by T. Whelan, M. Kaess, M.F. Fallon, H. Johannsson, J.J. Leonard and J.B. McDonald: can scan large environments</a:t>
            </a:r>
          </a:p>
        </p:txBody>
      </p:sp>
      <p:pic>
        <p:nvPicPr>
          <p:cNvPr id="6146" name="Picture 2" descr="http://www.cs.nuim.ie/research/vision/data/rgbd2012/a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4098851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4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research </a:t>
            </a:r>
            <a:r>
              <a:rPr lang="en-US" b="1" dirty="0" smtClean="0"/>
              <a:t>separately</a:t>
            </a:r>
            <a:r>
              <a:rPr lang="en-US" dirty="0" smtClean="0"/>
              <a:t> in VR, 3d scanning</a:t>
            </a:r>
          </a:p>
          <a:p>
            <a:pPr lvl="1"/>
            <a:r>
              <a:rPr lang="en-US" dirty="0" smtClean="0"/>
              <a:t>Oculus + video: "</a:t>
            </a:r>
            <a:r>
              <a:rPr lang="en-US" b="1" dirty="0" smtClean="0">
                <a:hlinkClick r:id="rId2"/>
              </a:rPr>
              <a:t>AR-Rift</a:t>
            </a:r>
            <a:r>
              <a:rPr lang="en-US" dirty="0" smtClean="0"/>
              <a:t>" by William Steptoe: capture video, display in Oculus for ‘</a:t>
            </a:r>
            <a:r>
              <a:rPr lang="en-US" b="1" dirty="0" smtClean="0"/>
              <a:t>see-through</a:t>
            </a:r>
            <a:r>
              <a:rPr lang="en-US" dirty="0" smtClean="0"/>
              <a:t>,’ tracks hand markers</a:t>
            </a:r>
            <a:endParaRPr lang="en-US" b="1" dirty="0" smtClean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572000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Acquired </a:t>
            </a:r>
            <a:r>
              <a:rPr lang="en-US" b="1" dirty="0" smtClean="0"/>
              <a:t>Oculus Rift hardware</a:t>
            </a:r>
          </a:p>
          <a:p>
            <a:r>
              <a:rPr lang="en-US" b="1" dirty="0" smtClean="0"/>
              <a:t>Compiled, tested basic scene</a:t>
            </a:r>
            <a:r>
              <a:rPr lang="en-US" dirty="0" smtClean="0"/>
              <a:t> with </a:t>
            </a:r>
            <a:r>
              <a:rPr lang="en-US" b="1" dirty="0" smtClean="0"/>
              <a:t>head tracking </a:t>
            </a:r>
            <a:r>
              <a:rPr lang="en-US" dirty="0" smtClean="0"/>
              <a:t>using Oculus C API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Acquired prototype </a:t>
            </a:r>
            <a:r>
              <a:rPr lang="en-US" b="1" dirty="0" smtClean="0"/>
              <a:t>Intel depth camera </a:t>
            </a:r>
            <a:r>
              <a:rPr lang="en-US" dirty="0" smtClean="0"/>
              <a:t>(haven’t tested API yet)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28" y="3048000"/>
            <a:ext cx="4214072" cy="23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0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Short term (~1 month):</a:t>
            </a:r>
          </a:p>
          <a:p>
            <a:pPr lvl="1"/>
            <a:r>
              <a:rPr lang="en-US" dirty="0" smtClean="0"/>
              <a:t>Get </a:t>
            </a:r>
            <a:r>
              <a:rPr lang="en-US" b="1" dirty="0" smtClean="0"/>
              <a:t>depth camera API </a:t>
            </a:r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Develop </a:t>
            </a:r>
            <a:r>
              <a:rPr lang="en-US" b="1" dirty="0" smtClean="0"/>
              <a:t>VR point cloud viewer</a:t>
            </a:r>
          </a:p>
          <a:p>
            <a:r>
              <a:rPr lang="en-US" dirty="0" smtClean="0"/>
              <a:t>This semester:</a:t>
            </a:r>
          </a:p>
          <a:p>
            <a:pPr lvl="1"/>
            <a:r>
              <a:rPr lang="en-US" dirty="0" smtClean="0"/>
              <a:t>Integrate depth camera, Oculus APIs</a:t>
            </a:r>
          </a:p>
          <a:p>
            <a:pPr lvl="1"/>
            <a:r>
              <a:rPr lang="en-US" b="1" dirty="0" smtClean="0"/>
              <a:t>Mount depth camera </a:t>
            </a:r>
            <a:r>
              <a:rPr lang="en-US" dirty="0" smtClean="0"/>
              <a:t>on Oculus</a:t>
            </a:r>
          </a:p>
          <a:p>
            <a:pPr lvl="1"/>
            <a:r>
              <a:rPr lang="en-US" dirty="0" smtClean="0"/>
              <a:t>Integrate Oculus </a:t>
            </a:r>
            <a:r>
              <a:rPr lang="en-US" b="1" dirty="0" smtClean="0"/>
              <a:t>motion tracking </a:t>
            </a:r>
            <a:r>
              <a:rPr lang="en-US" dirty="0" smtClean="0"/>
              <a:t>with depth data</a:t>
            </a:r>
          </a:p>
          <a:p>
            <a:r>
              <a:rPr lang="en-US" dirty="0" smtClean="0"/>
              <a:t>Next semester:</a:t>
            </a:r>
          </a:p>
          <a:p>
            <a:pPr lvl="1"/>
            <a:r>
              <a:rPr lang="en-US" dirty="0" smtClean="0"/>
              <a:t>Deal with </a:t>
            </a:r>
            <a:r>
              <a:rPr lang="en-US" b="1" dirty="0" smtClean="0"/>
              <a:t>latency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Try </a:t>
            </a:r>
            <a:r>
              <a:rPr lang="en-US" b="1" dirty="0" smtClean="0"/>
              <a:t>real-time video </a:t>
            </a:r>
            <a:r>
              <a:rPr lang="en-US" dirty="0" smtClean="0"/>
              <a:t>overlay?</a:t>
            </a:r>
          </a:p>
          <a:p>
            <a:pPr lvl="1"/>
            <a:r>
              <a:rPr lang="en-US" b="1" dirty="0" smtClean="0"/>
              <a:t>Extended motion </a:t>
            </a:r>
            <a:r>
              <a:rPr lang="en-US" dirty="0" smtClean="0"/>
              <a:t>tracking (beyond desk)?</a:t>
            </a:r>
          </a:p>
        </p:txBody>
      </p:sp>
    </p:spTree>
    <p:extLst>
      <p:ext uri="{BB962C8B-B14F-4D97-AF65-F5344CB8AC3E}">
        <p14:creationId xmlns:p14="http://schemas.microsoft.com/office/powerpoint/2010/main" val="21972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352</Words>
  <Application>Microsoft Office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Virtual Reality 3D Scanning</vt:lpstr>
      <vt:lpstr>3d scanning</vt:lpstr>
      <vt:lpstr>Motivation</vt:lpstr>
      <vt:lpstr>Problem</vt:lpstr>
      <vt:lpstr>Idea</vt:lpstr>
      <vt:lpstr>Background</vt:lpstr>
      <vt:lpstr>Background</vt:lpstr>
      <vt:lpstr>Progress</vt:lpstr>
      <vt:lpstr>Plan/Goals</vt:lpstr>
      <vt:lpstr>Picture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3D Scanning</dc:title>
  <dc:creator>nikki</dc:creator>
  <cp:lastModifiedBy>nikki</cp:lastModifiedBy>
  <cp:revision>18</cp:revision>
  <dcterms:created xsi:type="dcterms:W3CDTF">2014-10-08T22:54:39Z</dcterms:created>
  <dcterms:modified xsi:type="dcterms:W3CDTF">2014-10-09T07:19:24Z</dcterms:modified>
</cp:coreProperties>
</file>